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2/9/2021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2/9/2021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99757" y="325249"/>
            <a:ext cx="5164349" cy="753053"/>
          </a:xfrm>
        </p:spPr>
        <p:txBody>
          <a:bodyPr>
            <a:normAutofit fontScale="90000"/>
          </a:bodyPr>
          <a:lstStyle/>
          <a:p>
            <a:pPr algn="ctr"/>
            <a:r>
              <a:rPr lang="en-IN" altLang="en-US" dirty="0" smtClean="0"/>
              <a:t>Review 1</a:t>
            </a:r>
            <a:endParaRPr lang="en-US" dirty="0"/>
          </a:p>
        </p:txBody>
      </p:sp>
      <p:sp>
        <p:nvSpPr>
          <p:cNvPr id="3" name="Subtitle 2"/>
          <p:cNvSpPr>
            <a:spLocks noGrp="1"/>
          </p:cNvSpPr>
          <p:nvPr>
            <p:ph type="subTitle" idx="1"/>
          </p:nvPr>
        </p:nvSpPr>
        <p:spPr>
          <a:xfrm>
            <a:off x="2513162" y="1470004"/>
            <a:ext cx="7217434" cy="4387332"/>
          </a:xfrm>
        </p:spPr>
        <p:txBody>
          <a:bodyPr/>
          <a:lstStyle/>
          <a:p>
            <a:pPr algn="l"/>
            <a:r>
              <a:rPr lang="en-US" b="1" dirty="0"/>
              <a:t>1. </a:t>
            </a:r>
            <a:r>
              <a:rPr lang="en-US" b="1" dirty="0"/>
              <a:t>Software </a:t>
            </a:r>
            <a:r>
              <a:rPr lang="en-US" b="1" dirty="0" smtClean="0"/>
              <a:t>Components</a:t>
            </a:r>
            <a:endParaRPr lang="en-US" dirty="0" smtClean="0"/>
          </a:p>
          <a:p>
            <a:pPr algn="l"/>
            <a:r>
              <a:rPr lang="en-US" b="1" dirty="0" smtClean="0"/>
              <a:t>2. Hardware</a:t>
            </a:r>
            <a:r>
              <a:rPr lang="en-US" dirty="0" smtClean="0"/>
              <a:t> </a:t>
            </a:r>
            <a:r>
              <a:rPr lang="en-US" b="1" dirty="0" smtClean="0"/>
              <a:t>Components</a:t>
            </a:r>
            <a:endParaRPr lang="en-US" dirty="0" smtClean="0"/>
          </a:p>
          <a:p>
            <a:pPr algn="l"/>
            <a:r>
              <a:rPr lang="en-US" b="1" dirty="0"/>
              <a:t>3. cloud installation</a:t>
            </a:r>
            <a:endParaRPr lang="en-US" b="1" dirty="0" smtClean="0"/>
          </a:p>
          <a:p>
            <a:pPr algn="l"/>
            <a:r>
              <a:rPr lang="en-US" b="1" dirty="0" smtClean="0"/>
              <a:t>4.</a:t>
            </a:r>
            <a:r>
              <a:rPr lang="en-US" b="1" dirty="0"/>
              <a:t> software requirements specification</a:t>
            </a:r>
            <a:endParaRPr lang="en-US" b="1" dirty="0"/>
          </a:p>
        </p:txBody>
      </p:sp>
    </p:spTree>
    <p:extLst>
      <p:ext uri="{BB962C8B-B14F-4D97-AF65-F5344CB8AC3E}">
        <p14:creationId xmlns:p14="http://schemas.microsoft.com/office/powerpoint/2010/main" val="2191618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153" y="147936"/>
            <a:ext cx="8363308" cy="697454"/>
          </a:xfrm>
        </p:spPr>
        <p:txBody>
          <a:bodyPr/>
          <a:lstStyle/>
          <a:p>
            <a:r>
              <a:rPr lang="en-US" b="1" dirty="0"/>
              <a:t>Software </a:t>
            </a:r>
            <a:r>
              <a:rPr lang="en-US" b="1" dirty="0" smtClean="0"/>
              <a:t>Components</a:t>
            </a:r>
            <a:endParaRPr lang="en-US" dirty="0"/>
          </a:p>
        </p:txBody>
      </p:sp>
      <p:sp>
        <p:nvSpPr>
          <p:cNvPr id="4" name="TextBox 3"/>
          <p:cNvSpPr txBox="1"/>
          <p:nvPr/>
        </p:nvSpPr>
        <p:spPr>
          <a:xfrm>
            <a:off x="539153" y="845390"/>
            <a:ext cx="10416395" cy="5355312"/>
          </a:xfrm>
          <a:prstGeom prst="rect">
            <a:avLst/>
          </a:prstGeom>
          <a:noFill/>
        </p:spPr>
        <p:txBody>
          <a:bodyPr wrap="square" rtlCol="0">
            <a:spAutoFit/>
          </a:bodyPr>
          <a:lstStyle/>
          <a:p>
            <a:pPr marL="342900" indent="-342900">
              <a:buFont typeface="+mj-lt"/>
              <a:buAutoNum type="arabicPeriod"/>
            </a:pPr>
            <a:r>
              <a:rPr lang="en-US" b="1" dirty="0" smtClean="0"/>
              <a:t>Unity[Game Engine ]: </a:t>
            </a:r>
          </a:p>
          <a:p>
            <a:r>
              <a:rPr lang="en-US" b="1" dirty="0"/>
              <a:t> </a:t>
            </a:r>
            <a:r>
              <a:rPr lang="en-US" b="1" dirty="0" smtClean="0"/>
              <a:t>          </a:t>
            </a:r>
            <a:r>
              <a:rPr lang="en-US" dirty="0" smtClean="0"/>
              <a:t>Unity </a:t>
            </a:r>
            <a:r>
              <a:rPr lang="en-US" dirty="0"/>
              <a:t>is a cross-platform game engine developed by Unity Technologies, first announced and released in June 2005 at Apple Inc.’s Worldwide Developers Conference as a Mac OS X-exclusive game engine. As of 2018, the engine had been extended to support more than 25 platforms. </a:t>
            </a:r>
            <a:endParaRPr lang="en-US" dirty="0" smtClean="0"/>
          </a:p>
          <a:p>
            <a:pPr marL="342900" indent="-342900">
              <a:buFont typeface="Arial" panose="020B0604020202020204" pitchFamily="34" charset="0"/>
              <a:buChar char="•"/>
            </a:pPr>
            <a:r>
              <a:rPr lang="en-US" b="1" dirty="0" smtClean="0"/>
              <a:t>Texture</a:t>
            </a:r>
          </a:p>
          <a:p>
            <a:pPr marL="342900" indent="-342900">
              <a:buFont typeface="Arial" panose="020B0604020202020204" pitchFamily="34" charset="0"/>
              <a:buChar char="•"/>
            </a:pPr>
            <a:r>
              <a:rPr lang="en-US" b="1" dirty="0" smtClean="0"/>
              <a:t>3D-Modeling </a:t>
            </a:r>
          </a:p>
          <a:p>
            <a:pPr marL="342900" indent="-342900">
              <a:buFont typeface="Arial" panose="020B0604020202020204" pitchFamily="34" charset="0"/>
              <a:buChar char="•"/>
            </a:pPr>
            <a:r>
              <a:rPr lang="en-US" b="1" dirty="0" smtClean="0"/>
              <a:t>Scripting</a:t>
            </a:r>
          </a:p>
          <a:p>
            <a:pPr marL="342900" indent="-342900">
              <a:buFont typeface="Arial" panose="020B0604020202020204" pitchFamily="34" charset="0"/>
              <a:buChar char="•"/>
            </a:pPr>
            <a:r>
              <a:rPr lang="en-US" b="1" dirty="0" smtClean="0"/>
              <a:t>Animation</a:t>
            </a:r>
          </a:p>
          <a:p>
            <a:pPr marL="285750" indent="-285750">
              <a:buFont typeface="Arial" panose="020B0604020202020204" pitchFamily="34" charset="0"/>
              <a:buChar char="•"/>
            </a:pPr>
            <a:endParaRPr lang="en-US" b="1" dirty="0" smtClean="0"/>
          </a:p>
          <a:p>
            <a:r>
              <a:rPr lang="en-US" b="1" dirty="0" smtClean="0"/>
              <a:t>2.  Blender: </a:t>
            </a:r>
          </a:p>
          <a:p>
            <a:r>
              <a:rPr lang="en-US" b="1" dirty="0"/>
              <a:t> </a:t>
            </a:r>
            <a:r>
              <a:rPr lang="en-US" b="1" dirty="0" smtClean="0"/>
              <a:t>        </a:t>
            </a:r>
            <a:r>
              <a:rPr lang="en-US" dirty="0" smtClean="0"/>
              <a:t>Blender </a:t>
            </a:r>
            <a:r>
              <a:rPr lang="en-US" dirty="0"/>
              <a:t>is a free and open-source 3D computer graphics software toolset used for creating animated films, visual effects, art, 3D printed models, motion graphics, interactive 3D applications, virtual reality and computer games</a:t>
            </a:r>
            <a:r>
              <a:rPr lang="en-US" dirty="0" smtClean="0"/>
              <a:t>.</a:t>
            </a:r>
          </a:p>
          <a:p>
            <a:pPr marL="285750" indent="-285750">
              <a:buFont typeface="Arial" panose="020B0604020202020204" pitchFamily="34" charset="0"/>
              <a:buChar char="•"/>
            </a:pPr>
            <a:r>
              <a:rPr lang="en-US" b="1" dirty="0" smtClean="0"/>
              <a:t>Texture</a:t>
            </a:r>
          </a:p>
          <a:p>
            <a:pPr marL="285750" indent="-285750">
              <a:buFont typeface="Arial" panose="020B0604020202020204" pitchFamily="34" charset="0"/>
              <a:buChar char="•"/>
            </a:pPr>
            <a:r>
              <a:rPr lang="en-US" b="1" dirty="0" smtClean="0"/>
              <a:t>3D-Modeing</a:t>
            </a:r>
          </a:p>
          <a:p>
            <a:pPr marL="285750" indent="-285750">
              <a:buFont typeface="Arial" panose="020B0604020202020204" pitchFamily="34" charset="0"/>
              <a:buChar char="•"/>
            </a:pPr>
            <a:r>
              <a:rPr lang="en-US" b="1" dirty="0" smtClean="0"/>
              <a:t>Animation</a:t>
            </a:r>
          </a:p>
          <a:p>
            <a:r>
              <a:rPr lang="en-US" b="1" dirty="0" smtClean="0"/>
              <a:t>3. Microsoft </a:t>
            </a:r>
            <a:r>
              <a:rPr lang="en-US" b="1" dirty="0"/>
              <a:t>Visual </a:t>
            </a:r>
            <a:r>
              <a:rPr lang="en-US" b="1" dirty="0" smtClean="0"/>
              <a:t>Studio:</a:t>
            </a:r>
            <a:r>
              <a:rPr lang="en-US" dirty="0"/>
              <a:t> </a:t>
            </a:r>
            <a:r>
              <a:rPr lang="en-US" dirty="0" smtClean="0"/>
              <a:t> </a:t>
            </a:r>
          </a:p>
          <a:p>
            <a:r>
              <a:rPr lang="en-US" dirty="0"/>
              <a:t> </a:t>
            </a:r>
            <a:r>
              <a:rPr lang="en-US" dirty="0" smtClean="0"/>
              <a:t>    C</a:t>
            </a:r>
            <a:r>
              <a:rPr lang="en-US" dirty="0"/>
              <a:t># (pronounced ”see sharp”) is a computer programming language. It is developed by Microsoft. It was created to use all capacities of .NET platform. </a:t>
            </a:r>
            <a:endParaRPr lang="en-US" b="1" dirty="0"/>
          </a:p>
        </p:txBody>
      </p:sp>
    </p:spTree>
    <p:extLst>
      <p:ext uri="{BB962C8B-B14F-4D97-AF65-F5344CB8AC3E}">
        <p14:creationId xmlns:p14="http://schemas.microsoft.com/office/powerpoint/2010/main" val="3219454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911" y="135147"/>
            <a:ext cx="7285007" cy="606725"/>
          </a:xfrm>
        </p:spPr>
        <p:txBody>
          <a:bodyPr>
            <a:normAutofit fontScale="90000"/>
          </a:bodyPr>
          <a:lstStyle/>
          <a:p>
            <a:r>
              <a:rPr lang="en-US" b="1" dirty="0"/>
              <a:t>Hardware</a:t>
            </a:r>
            <a:r>
              <a:rPr lang="en-US" dirty="0"/>
              <a:t> </a:t>
            </a:r>
            <a:r>
              <a:rPr lang="en-US" b="1" dirty="0" smtClean="0"/>
              <a:t>Components</a:t>
            </a:r>
            <a:endParaRPr lang="en-US" dirty="0"/>
          </a:p>
        </p:txBody>
      </p:sp>
      <p:sp>
        <p:nvSpPr>
          <p:cNvPr id="4" name="TextBox 3"/>
          <p:cNvSpPr txBox="1"/>
          <p:nvPr/>
        </p:nvSpPr>
        <p:spPr>
          <a:xfrm>
            <a:off x="599149" y="849870"/>
            <a:ext cx="5982806"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Mobile</a:t>
            </a:r>
          </a:p>
          <a:p>
            <a:pPr marL="285750" indent="-285750">
              <a:buFont typeface="Arial" panose="020B0604020202020204" pitchFamily="34" charset="0"/>
              <a:buChar char="•"/>
            </a:pPr>
            <a:r>
              <a:rPr lang="en-US" dirty="0" smtClean="0"/>
              <a:t>Single screen with camera and OS</a:t>
            </a:r>
          </a:p>
          <a:p>
            <a:pPr marL="285750" indent="-285750">
              <a:buFont typeface="Arial" panose="020B0604020202020204" pitchFamily="34" charset="0"/>
              <a:buChar char="•"/>
            </a:pPr>
            <a:r>
              <a:rPr lang="en-US" dirty="0" smtClean="0"/>
              <a:t>Laptop with extremal camera</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7778" y="135147"/>
            <a:ext cx="3810000" cy="2857500"/>
          </a:xfrm>
          <a:prstGeom prst="rect">
            <a:avLst/>
          </a:prstGeom>
        </p:spPr>
      </p:pic>
    </p:spTree>
    <p:extLst>
      <p:ext uri="{BB962C8B-B14F-4D97-AF65-F5344CB8AC3E}">
        <p14:creationId xmlns:p14="http://schemas.microsoft.com/office/powerpoint/2010/main" val="3637753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636" y="92015"/>
            <a:ext cx="9303588" cy="874143"/>
          </a:xfrm>
        </p:spPr>
        <p:txBody>
          <a:bodyPr/>
          <a:lstStyle/>
          <a:p>
            <a:r>
              <a:rPr lang="en-US" b="1" dirty="0"/>
              <a:t>cloud installation</a:t>
            </a:r>
            <a:endParaRPr lang="en-US" dirty="0"/>
          </a:p>
        </p:txBody>
      </p:sp>
      <p:sp>
        <p:nvSpPr>
          <p:cNvPr id="6" name="TextBox 5"/>
          <p:cNvSpPr txBox="1"/>
          <p:nvPr/>
        </p:nvSpPr>
        <p:spPr>
          <a:xfrm>
            <a:off x="435635" y="966158"/>
            <a:ext cx="10856341" cy="3970318"/>
          </a:xfrm>
          <a:prstGeom prst="rect">
            <a:avLst/>
          </a:prstGeom>
          <a:noFill/>
        </p:spPr>
        <p:txBody>
          <a:bodyPr wrap="square" rtlCol="0">
            <a:spAutoFit/>
          </a:bodyPr>
          <a:lstStyle/>
          <a:p>
            <a:r>
              <a:rPr lang="en-US" b="1" dirty="0"/>
              <a:t>Vuforia Engine in AR </a:t>
            </a:r>
            <a:r>
              <a:rPr lang="en-US" b="1" dirty="0" smtClean="0"/>
              <a:t>Foundation:</a:t>
            </a:r>
            <a:r>
              <a:rPr lang="en-US" dirty="0" smtClean="0"/>
              <a:t> </a:t>
            </a:r>
          </a:p>
          <a:p>
            <a:r>
              <a:rPr lang="en-US" dirty="0"/>
              <a:t> </a:t>
            </a:r>
            <a:r>
              <a:rPr lang="en-US" dirty="0" smtClean="0"/>
              <a:t>        Vuforia </a:t>
            </a:r>
            <a:r>
              <a:rPr lang="en-US" dirty="0"/>
              <a:t>Engine can now be used alongside AR Foundation in the same scene regardless of which platform you started developing with. Utilize both platforms to enhance your AR project by simply adding either to your project via Unity’s Package Manager</a:t>
            </a:r>
            <a:r>
              <a:rPr lang="en-US" dirty="0" smtClean="0"/>
              <a:t>.</a:t>
            </a:r>
          </a:p>
          <a:p>
            <a:endParaRPr lang="en-US" dirty="0"/>
          </a:p>
          <a:p>
            <a:pPr lvl="0" fontAlgn="base"/>
            <a:r>
              <a:rPr lang="en-US" b="1" dirty="0" smtClean="0"/>
              <a:t>Requirements:  </a:t>
            </a:r>
          </a:p>
          <a:p>
            <a:pPr marL="285750" lvl="0" indent="-285750" fontAlgn="base">
              <a:buFont typeface="Arial" panose="020B0604020202020204" pitchFamily="34" charset="0"/>
              <a:buChar char="•"/>
            </a:pPr>
            <a:r>
              <a:rPr lang="en-US" dirty="0" smtClean="0"/>
              <a:t>Unity </a:t>
            </a:r>
            <a:r>
              <a:rPr lang="en-US" dirty="0"/>
              <a:t>2019.4 and later is supported</a:t>
            </a:r>
          </a:p>
          <a:p>
            <a:pPr marL="285750" lvl="0" indent="-285750" fontAlgn="base">
              <a:buFont typeface="Arial" panose="020B0604020202020204" pitchFamily="34" charset="0"/>
              <a:buChar char="•"/>
            </a:pPr>
            <a:r>
              <a:rPr lang="en-US" dirty="0"/>
              <a:t>Vuforia Engine 9.5 and later.</a:t>
            </a:r>
          </a:p>
          <a:p>
            <a:pPr marL="285750" lvl="0" indent="-285750" fontAlgn="base">
              <a:buFont typeface="Arial" panose="020B0604020202020204" pitchFamily="34" charset="0"/>
              <a:buChar char="•"/>
            </a:pPr>
            <a:r>
              <a:rPr lang="en-US" dirty="0"/>
              <a:t>AR Foundation 4.0 and later.</a:t>
            </a:r>
          </a:p>
          <a:p>
            <a:pPr marL="285750" lvl="0" indent="-285750" fontAlgn="base">
              <a:buFont typeface="Arial" panose="020B0604020202020204" pitchFamily="34" charset="0"/>
              <a:buChar char="•"/>
            </a:pPr>
            <a:r>
              <a:rPr lang="en-US" dirty="0" err="1"/>
              <a:t>ARKit</a:t>
            </a:r>
            <a:r>
              <a:rPr lang="en-US" dirty="0"/>
              <a:t> and/or </a:t>
            </a:r>
            <a:r>
              <a:rPr lang="en-US" dirty="0" err="1"/>
              <a:t>ARCore</a:t>
            </a:r>
            <a:r>
              <a:rPr lang="en-US" dirty="0"/>
              <a:t>.</a:t>
            </a:r>
          </a:p>
          <a:p>
            <a:pPr marL="342900" indent="-342900">
              <a:buFont typeface="Arial" panose="020B0604020202020204" pitchFamily="34" charset="0"/>
              <a:buChar char="•"/>
            </a:pPr>
            <a:endParaRPr lang="en-US" b="1" dirty="0" smtClean="0"/>
          </a:p>
          <a:p>
            <a:pPr marL="342900" indent="-342900">
              <a:buFont typeface="Arial" panose="020B0604020202020204" pitchFamily="34" charset="0"/>
              <a:buChar char="•"/>
            </a:pPr>
            <a:endParaRPr lang="en-US" b="1" dirty="0" smtClean="0"/>
          </a:p>
          <a:p>
            <a:endParaRPr lang="en-US" dirty="0"/>
          </a:p>
          <a:p>
            <a:pPr marL="285750" indent="-285750">
              <a:buFont typeface="Arial" panose="020B0604020202020204" pitchFamily="34" charset="0"/>
              <a:buChar char="•"/>
            </a:pPr>
            <a:endParaRPr lang="en-US" b="1" dirty="0" smtClean="0"/>
          </a:p>
        </p:txBody>
      </p:sp>
    </p:spTree>
    <p:extLst>
      <p:ext uri="{BB962C8B-B14F-4D97-AF65-F5344CB8AC3E}">
        <p14:creationId xmlns:p14="http://schemas.microsoft.com/office/powerpoint/2010/main" val="2798788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009" y="126520"/>
            <a:ext cx="8371935" cy="658483"/>
          </a:xfrm>
        </p:spPr>
        <p:txBody>
          <a:bodyPr/>
          <a:lstStyle/>
          <a:p>
            <a:r>
              <a:rPr lang="en-US" b="1" dirty="0"/>
              <a:t>software </a:t>
            </a:r>
            <a:r>
              <a:rPr lang="en-US" b="1" dirty="0" smtClean="0"/>
              <a:t>specification</a:t>
            </a:r>
            <a:endParaRPr lang="en-US" dirty="0"/>
          </a:p>
        </p:txBody>
      </p:sp>
      <p:sp>
        <p:nvSpPr>
          <p:cNvPr id="4" name="TextBox 3"/>
          <p:cNvSpPr txBox="1"/>
          <p:nvPr/>
        </p:nvSpPr>
        <p:spPr>
          <a:xfrm>
            <a:off x="508958" y="854015"/>
            <a:ext cx="2179892" cy="1200329"/>
          </a:xfrm>
          <a:prstGeom prst="rect">
            <a:avLst/>
          </a:prstGeom>
          <a:noFill/>
        </p:spPr>
        <p:txBody>
          <a:bodyPr wrap="none" rtlCol="0">
            <a:spAutoFit/>
          </a:bodyPr>
          <a:lstStyle/>
          <a:p>
            <a:pPr marL="285750" indent="-285750">
              <a:buFont typeface="Arial" panose="020B0604020202020204" pitchFamily="34" charset="0"/>
              <a:buChar char="•"/>
            </a:pPr>
            <a:r>
              <a:rPr lang="en-US" dirty="0"/>
              <a:t>2.5 </a:t>
            </a:r>
            <a:r>
              <a:rPr lang="en-US" dirty="0" smtClean="0"/>
              <a:t>GHZ </a:t>
            </a:r>
            <a:r>
              <a:rPr lang="en-US" dirty="0"/>
              <a:t>P</a:t>
            </a:r>
            <a:r>
              <a:rPr lang="en-US" dirty="0" smtClean="0"/>
              <a:t>rocessor</a:t>
            </a:r>
          </a:p>
          <a:p>
            <a:pPr marL="285750" indent="-285750">
              <a:buFont typeface="Arial" panose="020B0604020202020204" pitchFamily="34" charset="0"/>
              <a:buChar char="•"/>
            </a:pPr>
            <a:r>
              <a:rPr lang="en-US" dirty="0" smtClean="0"/>
              <a:t>4GB RAM</a:t>
            </a:r>
          </a:p>
          <a:p>
            <a:pPr marL="285750" indent="-285750">
              <a:buFont typeface="Arial" panose="020B0604020202020204" pitchFamily="34" charset="0"/>
              <a:buChar char="•"/>
            </a:pPr>
            <a:r>
              <a:rPr lang="en-US" dirty="0"/>
              <a:t>G</a:t>
            </a:r>
            <a:r>
              <a:rPr lang="en-US" dirty="0" smtClean="0"/>
              <a:t>raphics Card</a:t>
            </a:r>
          </a:p>
          <a:p>
            <a:pPr marL="285750" indent="-285750">
              <a:buFont typeface="Arial" panose="020B0604020202020204" pitchFamily="34" charset="0"/>
              <a:buChar char="•"/>
            </a:pPr>
            <a:r>
              <a:rPr lang="en-US" dirty="0" smtClean="0"/>
              <a:t>500GB store</a:t>
            </a:r>
            <a:endParaRPr lang="en-US" dirty="0"/>
          </a:p>
        </p:txBody>
      </p:sp>
    </p:spTree>
    <p:extLst>
      <p:ext uri="{BB962C8B-B14F-4D97-AF65-F5344CB8AC3E}">
        <p14:creationId xmlns:p14="http://schemas.microsoft.com/office/powerpoint/2010/main" val="4551037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149</TotalTime>
  <Words>264</Words>
  <Application>Microsoft Office PowerPoint</Application>
  <PresentationFormat>Widescreen</PresentationFormat>
  <Paragraphs>40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Celestial</vt:lpstr>
      <vt:lpstr>Review 1</vt:lpstr>
      <vt:lpstr>Software Components</vt:lpstr>
      <vt:lpstr>Hardware Components</vt:lpstr>
      <vt:lpstr>cloud installation</vt:lpstr>
      <vt:lpstr>software specification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Reviwes</dc:title>
  <dc:creator>Prasad</dc:creator>
  <cp:lastModifiedBy>Prasad</cp:lastModifiedBy>
  <cp:revision>6</cp:revision>
  <dcterms:created xsi:type="dcterms:W3CDTF">2021-02-09T12:42:21Z</dcterms:created>
  <dcterms:modified xsi:type="dcterms:W3CDTF">2021-02-09T15:12:17Z</dcterms:modified>
</cp:coreProperties>
</file>