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428"/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047D-7633-D693-354A-AA5D3D1F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D93FD-D14E-1F2B-9B69-D61B1058D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52F6-98CE-F921-6254-BEA34C8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936C-9355-4118-EF2C-67BC8236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D10B-A540-DE05-9904-35329E58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0891-0285-B7B5-2A83-8C1A4940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6759-2647-DFEB-A2DD-D09CBCEC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8405-DBEC-36E8-A95C-AC19A3B0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04D9-5BA5-A2D0-CB01-B8D38EA0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29E5-3758-6AAA-7175-16102FF5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8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15A57-A027-032C-9568-00FBC880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588E0-AC3F-4317-8E61-BD7862CB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848A-E159-E07A-E673-14D66D2F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6002-69A5-B347-6359-73D67C3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F460-7984-B5D8-FD88-2B382C70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BD0-DA56-DA25-4BA8-63AE09D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F9CF-3416-5CD9-D1E6-671A5D6F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C2A0-4877-7765-DF0B-10D6456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BE81-B402-AC57-299D-B69BB744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1D9F-96A6-B3E3-63EA-33AA2B19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3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81B5-8F4C-3A5D-BBBB-FA9E1309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C486-593C-7039-5A05-C85CFE70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ED0A-5FCE-3995-7029-2FB64561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0B1B-1734-7525-5689-F317FD84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395F-02B0-B6DC-6BB8-8029A33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5D5F-F41C-1FD1-FA4A-EC41477B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9AEB-C401-A402-5CCB-D0B46BD8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B6AB2-E12F-BE90-1EA0-6B68EE29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334D9-0D6E-9343-92BA-3FEC2EDC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CE05-962C-C700-ADC4-0EC77205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A585-B100-90EB-FA88-CF7C42B8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3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42E-CF5B-2BE3-558F-07EFCBCD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29F6-D61A-8163-CC2C-0475C0B7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2C14-99F5-E032-D128-C00FE1CEB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7772B-113C-138B-64DA-7B0B78A97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BEE53-EC56-1061-975B-CC7A20BFE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F3F50-83CD-C9A8-1C11-6E4A034B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45BE4-81CE-3368-E9BE-063C488B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3F6C2-0545-8D24-6F40-1385CF60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C182-42A2-EA59-1655-293C13EA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926CA-5133-CD2A-8E5C-C796519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DC8F7-0C5C-AC28-91EB-6CCAC77B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B0848-8161-A4CE-910F-1CF19984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5964-6B5E-87F9-7E36-C49A646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E2FB-E5D1-5182-D574-2CB6BB56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E39BE-99FD-BDB8-476E-91867094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5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9CA9-5644-87E6-C26F-B9DE8FC5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CA3-2FF2-9CDA-A369-09FEDBB9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1519E-5A08-B401-DE2E-E7C5BC8EC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82BB1-62F9-F2A2-358E-F355980C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1D364-C969-7FF1-6632-6905B2D9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7F6-8BEE-C79D-4F7D-75AE298E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F943-36AA-E372-03FF-28959B6D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15C24-6D21-15F6-2C93-81A52AED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0B44B-0391-7C85-8343-815B6B55B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180B-62F5-0B8D-0FA4-15F1F633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8B065-1CBE-A217-DEAC-DB4E78C8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A33EE-14E6-FAFB-9551-F9A65136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1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3194-8512-174F-79CA-6E8BB338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8EA5-9D70-E9BB-041D-5D7CB3BE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2D42-A5DE-0D65-159B-3126D2226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335FC-37DA-43A5-81A1-10C1231BE7F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CDE4-9C4F-D367-109C-BDAB507B4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298A-7398-53FB-A0A4-A634D2F25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4B455-B896-3B85-8198-3FAD2C1A2D0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57576D-68F9-B346-0DAE-8A09B112482B}"/>
              </a:ext>
            </a:extLst>
          </p:cNvPr>
          <p:cNvSpPr/>
          <p:nvPr/>
        </p:nvSpPr>
        <p:spPr>
          <a:xfrm>
            <a:off x="1256604" y="1807863"/>
            <a:ext cx="2871773" cy="28484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E009A-9D54-A4BE-62AC-8E0B0F43E188}"/>
              </a:ext>
            </a:extLst>
          </p:cNvPr>
          <p:cNvSpPr/>
          <p:nvPr/>
        </p:nvSpPr>
        <p:spPr>
          <a:xfrm>
            <a:off x="3900538" y="1110268"/>
            <a:ext cx="1613027" cy="1599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6359D-BD64-CD24-0FEA-9C5F51F75796}"/>
              </a:ext>
            </a:extLst>
          </p:cNvPr>
          <p:cNvSpPr/>
          <p:nvPr/>
        </p:nvSpPr>
        <p:spPr>
          <a:xfrm>
            <a:off x="5384981" y="2560635"/>
            <a:ext cx="814817" cy="8081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ADBC0-0BF2-4387-FCAB-44F396F47864}"/>
              </a:ext>
            </a:extLst>
          </p:cNvPr>
          <p:cNvSpPr/>
          <p:nvPr/>
        </p:nvSpPr>
        <p:spPr>
          <a:xfrm>
            <a:off x="7650195" y="1089331"/>
            <a:ext cx="625478" cy="58302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4281-CC09-837F-B79D-ED9E88BCA576}"/>
              </a:ext>
            </a:extLst>
          </p:cNvPr>
          <p:cNvSpPr/>
          <p:nvPr/>
        </p:nvSpPr>
        <p:spPr>
          <a:xfrm>
            <a:off x="1256604" y="608674"/>
            <a:ext cx="969185" cy="9613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F7285C-6F8B-9273-9234-3E5CDAEEF711}"/>
              </a:ext>
            </a:extLst>
          </p:cNvPr>
          <p:cNvSpPr/>
          <p:nvPr/>
        </p:nvSpPr>
        <p:spPr>
          <a:xfrm>
            <a:off x="4823204" y="4338543"/>
            <a:ext cx="969185" cy="9613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6BD8A-75EF-732C-5FB3-EC7DD9F8C1D7}"/>
              </a:ext>
            </a:extLst>
          </p:cNvPr>
          <p:cNvSpPr/>
          <p:nvPr/>
        </p:nvSpPr>
        <p:spPr>
          <a:xfrm>
            <a:off x="9204037" y="2644195"/>
            <a:ext cx="969185" cy="9613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D53319-6404-7489-B744-B3C408A5A1ED}"/>
              </a:ext>
            </a:extLst>
          </p:cNvPr>
          <p:cNvSpPr/>
          <p:nvPr/>
        </p:nvSpPr>
        <p:spPr>
          <a:xfrm>
            <a:off x="10379478" y="4792028"/>
            <a:ext cx="738177" cy="73047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263636-B128-4DC9-F6A6-7D969BA98B6F}"/>
              </a:ext>
            </a:extLst>
          </p:cNvPr>
          <p:cNvSpPr/>
          <p:nvPr/>
        </p:nvSpPr>
        <p:spPr>
          <a:xfrm>
            <a:off x="9493746" y="917999"/>
            <a:ext cx="814817" cy="8081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B8816-EA81-0705-B773-69B8D45AFE27}"/>
              </a:ext>
            </a:extLst>
          </p:cNvPr>
          <p:cNvSpPr/>
          <p:nvPr/>
        </p:nvSpPr>
        <p:spPr>
          <a:xfrm>
            <a:off x="9191651" y="4120626"/>
            <a:ext cx="1346584" cy="1335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6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F31C90-BBDF-3E60-1EED-DDB02752CF0B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71CD05-7AEC-6540-84B9-06EE949C7783}"/>
              </a:ext>
            </a:extLst>
          </p:cNvPr>
          <p:cNvSpPr/>
          <p:nvPr/>
        </p:nvSpPr>
        <p:spPr>
          <a:xfrm>
            <a:off x="817452" y="817452"/>
            <a:ext cx="5223095" cy="5223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1C753-A460-6E95-6F3D-5594114CC64A}"/>
              </a:ext>
            </a:extLst>
          </p:cNvPr>
          <p:cNvSpPr/>
          <p:nvPr/>
        </p:nvSpPr>
        <p:spPr>
          <a:xfrm>
            <a:off x="1016159" y="1174535"/>
            <a:ext cx="2412840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sz="4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1E5585-72BF-A1C8-B513-6B58F61BAED9}"/>
              </a:ext>
            </a:extLst>
          </p:cNvPr>
          <p:cNvSpPr/>
          <p:nvPr/>
        </p:nvSpPr>
        <p:spPr>
          <a:xfrm>
            <a:off x="3071762" y="1219800"/>
            <a:ext cx="2385589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endParaRPr lang="en-US" sz="4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66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C217E3-29AD-921F-971F-21753CCC87C2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5DF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0E252-E902-B78E-1F9F-3DF2C0812912}"/>
              </a:ext>
            </a:extLst>
          </p:cNvPr>
          <p:cNvSpPr/>
          <p:nvPr/>
        </p:nvSpPr>
        <p:spPr>
          <a:xfrm>
            <a:off x="1570181" y="638925"/>
            <a:ext cx="6223449" cy="61728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93AFF9-26E9-CD48-36CE-B5FDB9CFE7BB}"/>
              </a:ext>
            </a:extLst>
          </p:cNvPr>
          <p:cNvSpPr/>
          <p:nvPr/>
        </p:nvSpPr>
        <p:spPr>
          <a:xfrm>
            <a:off x="6418046" y="243375"/>
            <a:ext cx="1709954" cy="169606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AB59B8-B47D-7382-C28F-46A1FC383B11}"/>
              </a:ext>
            </a:extLst>
          </p:cNvPr>
          <p:cNvSpPr/>
          <p:nvPr/>
        </p:nvSpPr>
        <p:spPr>
          <a:xfrm>
            <a:off x="8128000" y="1526893"/>
            <a:ext cx="831850" cy="82509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37E5CD-4041-384D-BC1B-36B5E278C607}"/>
              </a:ext>
            </a:extLst>
          </p:cNvPr>
          <p:cNvSpPr/>
          <p:nvPr/>
        </p:nvSpPr>
        <p:spPr>
          <a:xfrm>
            <a:off x="1579417" y="638924"/>
            <a:ext cx="6223449" cy="617289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4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Sawant</dc:creator>
  <cp:lastModifiedBy>Prasad Sawant</cp:lastModifiedBy>
  <cp:revision>14</cp:revision>
  <dcterms:created xsi:type="dcterms:W3CDTF">2024-06-02T07:23:36Z</dcterms:created>
  <dcterms:modified xsi:type="dcterms:W3CDTF">2024-06-09T12:49:50Z</dcterms:modified>
</cp:coreProperties>
</file>