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047D-7633-D693-354A-AA5D3D1F0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D93FD-D14E-1F2B-9B69-D61B1058D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852F6-98CE-F921-6254-BEA34C8F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35FC-37DA-43A5-81A1-10C1231BE7F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6936C-9355-4118-EF2C-67BC8236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AD10B-A540-DE05-9904-35329E58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2C1-26D7-4E1C-8DDC-66C58EBD92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70891-0285-B7B5-2A83-8C1A4940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C6759-2647-DFEB-A2DD-D09CBCEC6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68405-DBEC-36E8-A95C-AC19A3B0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35FC-37DA-43A5-81A1-10C1231BE7F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D04D9-5BA5-A2D0-CB01-B8D38EA0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829E5-3758-6AAA-7175-16102FF5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2C1-26D7-4E1C-8DDC-66C58EBD92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38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15A57-A027-032C-9568-00FBC880E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588E0-AC3F-4317-8E61-BD7862CBF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2848A-E159-E07A-E673-14D66D2F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35FC-37DA-43A5-81A1-10C1231BE7F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6002-69A5-B347-6359-73D67C36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EF460-7984-B5D8-FD88-2B382C70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2C1-26D7-4E1C-8DDC-66C58EBD92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75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B4BD0-DA56-DA25-4BA8-63AE09D8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4F9CF-3416-5CD9-D1E6-671A5D6F1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EC2A0-4877-7765-DF0B-10D64562D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35FC-37DA-43A5-81A1-10C1231BE7F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1BE81-B402-AC57-299D-B69BB744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D1D9F-96A6-B3E3-63EA-33AA2B19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2C1-26D7-4E1C-8DDC-66C58EBD92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53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781B5-8F4C-3A5D-BBBB-FA9E13092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CC486-593C-7039-5A05-C85CFE70D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2ED0A-5FCE-3995-7029-2FB64561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35FC-37DA-43A5-81A1-10C1231BE7F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30B1B-1734-7525-5689-F317FD84E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5395F-02B0-B6DC-6BB8-8029A33C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2C1-26D7-4E1C-8DDC-66C58EBD92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58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C5D5F-F41C-1FD1-FA4A-EC41477B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F9AEB-C401-A402-5CCB-D0B46BD81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B6AB2-E12F-BE90-1EA0-6B68EE292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334D9-0D6E-9343-92BA-3FEC2EDC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35FC-37DA-43A5-81A1-10C1231BE7F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DCE05-962C-C700-ADC4-0EC77205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8A585-B100-90EB-FA88-CF7C42B8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2C1-26D7-4E1C-8DDC-66C58EBD92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33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C42E-CF5B-2BE3-558F-07EFCBCD7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E29F6-D61A-8163-CC2C-0475C0B7F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02C14-99F5-E032-D128-C00FE1CEB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7772B-113C-138B-64DA-7B0B78A97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FBEE53-EC56-1061-975B-CC7A20BFE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BF3F50-83CD-C9A8-1C11-6E4A034B1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35FC-37DA-43A5-81A1-10C1231BE7F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945BE4-81CE-3368-E9BE-063C488BA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83F6C2-0545-8D24-6F40-1385CF60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2C1-26D7-4E1C-8DDC-66C58EBD92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78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C182-42A2-EA59-1655-293C13EA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0926CA-5133-CD2A-8E5C-C7965196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35FC-37DA-43A5-81A1-10C1231BE7F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DC8F7-0C5C-AC28-91EB-6CCAC77B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B0848-8161-A4CE-910F-1CF19984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2C1-26D7-4E1C-8DDC-66C58EBD92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09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15964-6B5E-87F9-7E36-C49A6462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35FC-37DA-43A5-81A1-10C1231BE7F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AE2FB-E5D1-5182-D574-2CB6BB56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E39BE-99FD-BDB8-476E-91867094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2C1-26D7-4E1C-8DDC-66C58EBD92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55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9CA9-5644-87E6-C26F-B9DE8FC5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1ACA3-2FF2-9CDA-A369-09FEDBB99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1519E-5A08-B401-DE2E-E7C5BC8EC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82BB1-62F9-F2A2-358E-F355980C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35FC-37DA-43A5-81A1-10C1231BE7F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1D364-C969-7FF1-6632-6905B2D9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597F6-8BEE-C79D-4F7D-75AE298E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2C1-26D7-4E1C-8DDC-66C58EBD92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80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F943-36AA-E372-03FF-28959B6D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15C24-6D21-15F6-2C93-81A52AED2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0B44B-0391-7C85-8343-815B6B55B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A180B-62F5-0B8D-0FA4-15F1F6330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35FC-37DA-43A5-81A1-10C1231BE7F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8B065-1CBE-A217-DEAC-DB4E78C8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A33EE-14E6-FAFB-9551-F9A65136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2C1-26D7-4E1C-8DDC-66C58EBD92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11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83194-8512-174F-79CA-6E8BB338F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88EA5-9D70-E9BB-041D-5D7CB3BEB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02D42-A5DE-0D65-159B-3126D2226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D335FC-37DA-43A5-81A1-10C1231BE7F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BCDE4-9C4F-D367-109C-BDAB507B4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2298A-7398-53FB-A0A4-A634D2F25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ABE2C1-26D7-4E1C-8DDC-66C58EBD92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74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34B455-B896-3B85-8198-3FAD2C1A2D0F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E0ED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057576D-68F9-B346-0DAE-8A09B112482B}"/>
              </a:ext>
            </a:extLst>
          </p:cNvPr>
          <p:cNvSpPr/>
          <p:nvPr/>
        </p:nvSpPr>
        <p:spPr>
          <a:xfrm>
            <a:off x="1256604" y="1807863"/>
            <a:ext cx="2871773" cy="28484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E1E009A-9D54-A4BE-62AC-8E0B0F43E188}"/>
              </a:ext>
            </a:extLst>
          </p:cNvPr>
          <p:cNvSpPr/>
          <p:nvPr/>
        </p:nvSpPr>
        <p:spPr>
          <a:xfrm>
            <a:off x="3900538" y="1110268"/>
            <a:ext cx="1613027" cy="15999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06359D-BD64-CD24-0FEA-9C5F51F75796}"/>
              </a:ext>
            </a:extLst>
          </p:cNvPr>
          <p:cNvSpPr/>
          <p:nvPr/>
        </p:nvSpPr>
        <p:spPr>
          <a:xfrm>
            <a:off x="5384981" y="2560635"/>
            <a:ext cx="814817" cy="8081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9ADBC0-0BF2-4387-FCAB-44F396F47864}"/>
              </a:ext>
            </a:extLst>
          </p:cNvPr>
          <p:cNvSpPr/>
          <p:nvPr/>
        </p:nvSpPr>
        <p:spPr>
          <a:xfrm>
            <a:off x="7650195" y="1089331"/>
            <a:ext cx="625478" cy="583023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A94281-CC09-837F-B79D-ED9E88BCA576}"/>
              </a:ext>
            </a:extLst>
          </p:cNvPr>
          <p:cNvSpPr/>
          <p:nvPr/>
        </p:nvSpPr>
        <p:spPr>
          <a:xfrm>
            <a:off x="1256604" y="608674"/>
            <a:ext cx="969185" cy="961313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F7285C-6F8B-9273-9234-3E5CDAEEF711}"/>
              </a:ext>
            </a:extLst>
          </p:cNvPr>
          <p:cNvSpPr/>
          <p:nvPr/>
        </p:nvSpPr>
        <p:spPr>
          <a:xfrm>
            <a:off x="4823204" y="4338543"/>
            <a:ext cx="969185" cy="961313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56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EF31C90-BBDF-3E60-1EED-DDB02752CF0B}"/>
              </a:ext>
            </a:extLst>
          </p:cNvPr>
          <p:cNvSpPr/>
          <p:nvPr/>
        </p:nvSpPr>
        <p:spPr>
          <a:xfrm>
            <a:off x="0" y="0"/>
            <a:ext cx="6858000" cy="685800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E71CD05-7AEC-6540-84B9-06EE949C7783}"/>
              </a:ext>
            </a:extLst>
          </p:cNvPr>
          <p:cNvSpPr/>
          <p:nvPr/>
        </p:nvSpPr>
        <p:spPr>
          <a:xfrm>
            <a:off x="817452" y="817452"/>
            <a:ext cx="5223095" cy="52230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D1C753-A460-6E95-6F3D-5594114CC64A}"/>
              </a:ext>
            </a:extLst>
          </p:cNvPr>
          <p:cNvSpPr/>
          <p:nvPr/>
        </p:nvSpPr>
        <p:spPr>
          <a:xfrm>
            <a:off x="1016159" y="1174535"/>
            <a:ext cx="2412840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endParaRPr lang="en-US" sz="4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1E5585-72BF-A1C8-B513-6B58F61BAED9}"/>
              </a:ext>
            </a:extLst>
          </p:cNvPr>
          <p:cNvSpPr/>
          <p:nvPr/>
        </p:nvSpPr>
        <p:spPr>
          <a:xfrm>
            <a:off x="3071762" y="1219800"/>
            <a:ext cx="2385589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</a:t>
            </a:r>
            <a:endParaRPr lang="en-US" sz="4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566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Prasad Sawant</dc:creator>
  <cp:lastModifiedBy>Prasad Sawant</cp:lastModifiedBy>
  <cp:revision>7</cp:revision>
  <dcterms:created xsi:type="dcterms:W3CDTF">2024-06-02T07:23:36Z</dcterms:created>
  <dcterms:modified xsi:type="dcterms:W3CDTF">2024-06-08T10:13:32Z</dcterms:modified>
</cp:coreProperties>
</file>