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8"/>
  </p:notesMasterIdLst>
  <p:sldIdLst>
    <p:sldId id="256" r:id="rId2"/>
    <p:sldId id="258" r:id="rId3"/>
    <p:sldId id="291" r:id="rId4"/>
    <p:sldId id="260" r:id="rId5"/>
    <p:sldId id="289" r:id="rId6"/>
    <p:sldId id="288" r:id="rId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B21CF0-420F-4460-A15C-1490269D4B91}">
  <a:tblStyle styleId="{55B21CF0-420F-4460-A15C-1490269D4B91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60492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52141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68164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5271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74072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87301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8917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Shape 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Shape 37"/>
          <p:cNvGrpSpPr/>
          <p:nvPr/>
        </p:nvGrpSpPr>
        <p:grpSpPr>
          <a:xfrm>
            <a:off x="-1" y="1578975"/>
            <a:ext cx="9471389" cy="4639681"/>
            <a:chOff x="-1" y="1578975"/>
            <a:chExt cx="9471389" cy="4639681"/>
          </a:xfrm>
        </p:grpSpPr>
        <p:sp>
          <p:nvSpPr>
            <p:cNvPr id="38" name="Shape 38"/>
            <p:cNvSpPr/>
            <p:nvPr/>
          </p:nvSpPr>
          <p:spPr>
            <a:xfrm rot="-5930879">
              <a:off x="3703491" y="-842257"/>
              <a:ext cx="2064404" cy="9264100"/>
            </a:xfrm>
            <a:custGeom>
              <a:avLst/>
              <a:gdLst/>
              <a:ahLst/>
              <a:cxnLst/>
              <a:rect l="0" t="0" r="0" b="0"/>
              <a:pathLst>
                <a:path w="2209695" h="9154402" extrusionOk="0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 cap="flat">
              <a:solidFill>
                <a:schemeClr val="accent2">
                  <a:alpha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 rot="-5939999">
              <a:off x="5179559" y="1579151"/>
              <a:ext cx="1040882" cy="7134812"/>
            </a:xfrm>
            <a:custGeom>
              <a:avLst/>
              <a:gdLst/>
              <a:ahLst/>
              <a:cxnLst/>
              <a:rect l="0" t="0" r="0" b="0"/>
              <a:pathLst>
                <a:path w="1040884" h="7134813" extrusionOk="0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dk2">
                <a:alpha val="60000"/>
              </a:schemeClr>
            </a:solidFill>
            <a:ln w="9525" cap="flat">
              <a:solidFill>
                <a:schemeClr val="lt2">
                  <a:alpha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 rot="-5939999">
              <a:off x="6127952" y="-68849"/>
              <a:ext cx="932368" cy="5296610"/>
            </a:xfrm>
            <a:custGeom>
              <a:avLst/>
              <a:gdLst/>
              <a:ahLst/>
              <a:cxnLst/>
              <a:rect l="0" t="0" r="0" b="0"/>
              <a:pathLst>
                <a:path w="962833" h="6320186" extrusionOk="0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dk2">
                <a:alpha val="49019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 rot="-5939999">
              <a:off x="5624127" y="-611281"/>
              <a:ext cx="962831" cy="6320185"/>
            </a:xfrm>
            <a:custGeom>
              <a:avLst/>
              <a:gdLst/>
              <a:ahLst/>
              <a:cxnLst/>
              <a:rect l="0" t="0" r="0" b="0"/>
              <a:pathLst>
                <a:path w="962833" h="6320186" extrusionOk="0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49019"/>
              </a:srgbClr>
            </a:solidFill>
            <a:ln w="25400" cap="flat">
              <a:solidFill>
                <a:schemeClr val="accent2">
                  <a:alpha val="49019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 rot="-5939998">
              <a:off x="6395225" y="-278514"/>
              <a:ext cx="552097" cy="5104820"/>
            </a:xfrm>
            <a:custGeom>
              <a:avLst/>
              <a:gdLst/>
              <a:ahLst/>
              <a:cxnLst/>
              <a:rect l="0" t="0" r="0" b="0"/>
              <a:pathLst>
                <a:path w="552099" h="5109912" extrusionOk="0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29019"/>
              </a:schemeClr>
            </a:solidFill>
            <a:ln w="57150" cap="flat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 rot="-5939998">
              <a:off x="7468752" y="1178806"/>
              <a:ext cx="536284" cy="2936000"/>
            </a:xfrm>
            <a:custGeom>
              <a:avLst/>
              <a:gdLst/>
              <a:ahLst/>
              <a:cxnLst/>
              <a:rect l="0" t="0" r="0" b="0"/>
              <a:pathLst>
                <a:path w="536285" h="2938929" extrusionOk="0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 cap="flat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44" name="Shape 44"/>
          <p:cNvSpPr/>
          <p:nvPr/>
        </p:nvSpPr>
        <p:spPr>
          <a:xfrm rot="-5939998">
            <a:off x="5750707" y="-641832"/>
            <a:ext cx="985795" cy="6048134"/>
          </a:xfrm>
          <a:custGeom>
            <a:avLst/>
            <a:gdLst/>
            <a:ahLst/>
            <a:cxnLst/>
            <a:rect l="0" t="0" r="0" b="0"/>
            <a:pathLst>
              <a:path w="981537" h="6338829" extrusionOk="0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rgbClr val="BFE3F6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45" name="Shape 45"/>
          <p:cNvGrpSpPr/>
          <p:nvPr/>
        </p:nvGrpSpPr>
        <p:grpSpPr>
          <a:xfrm>
            <a:off x="784581" y="-1221041"/>
            <a:ext cx="5811453" cy="2952856"/>
            <a:chOff x="784581" y="-1221041"/>
            <a:chExt cx="5811453" cy="2952856"/>
          </a:xfrm>
        </p:grpSpPr>
        <p:sp>
          <p:nvSpPr>
            <p:cNvPr id="46" name="Shape 46"/>
            <p:cNvSpPr/>
            <p:nvPr/>
          </p:nvSpPr>
          <p:spPr>
            <a:xfrm>
              <a:off x="2382982" y="1122216"/>
              <a:ext cx="609599" cy="60959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2856951" y="76200"/>
              <a:ext cx="1023669" cy="838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1948131" y="46401"/>
              <a:ext cx="1023669" cy="86799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1219200" y="-765131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2345117" y="141181"/>
              <a:ext cx="1023669" cy="95293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rot="-9130022">
              <a:off x="1178778" y="-178447"/>
              <a:ext cx="1133351" cy="831644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 rot="59997">
              <a:off x="787876" y="-198452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 rot="6387307">
              <a:off x="4862248" y="-839603"/>
              <a:ext cx="1453062" cy="1671366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5362575" y="461225"/>
              <a:ext cx="756422" cy="6436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4800600" y="152400"/>
              <a:ext cx="756422" cy="6436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 rot="6387307">
              <a:off x="3396213" y="-1040838"/>
              <a:ext cx="1905867" cy="2047338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6115050" y="590550"/>
              <a:ext cx="152399" cy="15239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59" name="Shape 5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 rot="-557686">
            <a:off x="1022823" y="2961457"/>
            <a:ext cx="7551599" cy="16126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2173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 rot="-539999">
            <a:off x="2550459" y="4704800"/>
            <a:ext cx="6400797" cy="91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1pPr>
            <a:lvl2pPr marL="457200" marR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above Caption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Shape 165"/>
          <p:cNvGrpSpPr/>
          <p:nvPr/>
        </p:nvGrpSpPr>
        <p:grpSpPr>
          <a:xfrm>
            <a:off x="9144" y="3810000"/>
            <a:ext cx="9125711" cy="3035300"/>
            <a:chOff x="9144" y="3810000"/>
            <a:chExt cx="9125711" cy="3035300"/>
          </a:xfrm>
        </p:grpSpPr>
        <p:sp>
          <p:nvSpPr>
            <p:cNvPr id="166" name="Shape 166"/>
            <p:cNvSpPr/>
            <p:nvPr/>
          </p:nvSpPr>
          <p:spPr>
            <a:xfrm>
              <a:off x="9144" y="3810000"/>
              <a:ext cx="9125711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cxnSp>
          <p:nvCxnSpPr>
            <p:cNvPr id="167" name="Shape 167"/>
            <p:cNvCxnSpPr/>
            <p:nvPr/>
          </p:nvCxnSpPr>
          <p:spPr>
            <a:xfrm>
              <a:off x="9144" y="3810000"/>
              <a:ext cx="9125711" cy="1587"/>
            </a:xfrm>
            <a:prstGeom prst="straightConnector1">
              <a:avLst/>
            </a:prstGeom>
            <a:noFill/>
            <a:ln w="25400" cap="flat">
              <a:solidFill>
                <a:schemeClr val="accent2">
                  <a:alpha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8" name="Shape 168"/>
          <p:cNvSpPr txBox="1">
            <a:spLocks noGrp="1"/>
          </p:cNvSpPr>
          <p:nvPr>
            <p:ph type="dt" idx="10"/>
          </p:nvPr>
        </p:nvSpPr>
        <p:spPr>
          <a:xfrm>
            <a:off x="77040" y="300687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ftr" idx="11"/>
          </p:nvPr>
        </p:nvSpPr>
        <p:spPr>
          <a:xfrm>
            <a:off x="76200" y="116541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76200" y="605491"/>
            <a:ext cx="1385887" cy="2327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pic" idx="2"/>
          </p:nvPr>
        </p:nvSpPr>
        <p:spPr>
          <a:xfrm rot="-261007">
            <a:off x="2407359" y="921378"/>
            <a:ext cx="4329277" cy="3340714"/>
          </a:xfrm>
          <a:prstGeom prst="roundRect">
            <a:avLst>
              <a:gd name="adj" fmla="val 7476"/>
            </a:avLst>
          </a:prstGeom>
          <a:noFill/>
          <a:ln w="63500" cap="flat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713231" y="5105398"/>
            <a:ext cx="7717535" cy="12819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ctr" rtl="0">
              <a:spcBef>
                <a:spcPts val="0"/>
              </a:spcBef>
              <a:spcAft>
                <a:spcPts val="300"/>
              </a:spcAft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712787" y="4444532"/>
            <a:ext cx="7716836" cy="7236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lnSpc>
                <a:spcPct val="10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Pictures above Ca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Shape 175"/>
          <p:cNvGrpSpPr/>
          <p:nvPr/>
        </p:nvGrpSpPr>
        <p:grpSpPr>
          <a:xfrm>
            <a:off x="9144" y="3810000"/>
            <a:ext cx="9125711" cy="3035300"/>
            <a:chOff x="9144" y="3810000"/>
            <a:chExt cx="9125711" cy="3035300"/>
          </a:xfrm>
        </p:grpSpPr>
        <p:sp>
          <p:nvSpPr>
            <p:cNvPr id="176" name="Shape 176"/>
            <p:cNvSpPr/>
            <p:nvPr/>
          </p:nvSpPr>
          <p:spPr>
            <a:xfrm>
              <a:off x="9144" y="3810000"/>
              <a:ext cx="9125711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cxnSp>
          <p:nvCxnSpPr>
            <p:cNvPr id="177" name="Shape 177"/>
            <p:cNvCxnSpPr/>
            <p:nvPr/>
          </p:nvCxnSpPr>
          <p:spPr>
            <a:xfrm>
              <a:off x="9144" y="3810000"/>
              <a:ext cx="9125711" cy="1587"/>
            </a:xfrm>
            <a:prstGeom prst="straightConnector1">
              <a:avLst/>
            </a:prstGeom>
            <a:noFill/>
            <a:ln w="25400" cap="flat">
              <a:solidFill>
                <a:schemeClr val="accent2">
                  <a:alpha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8" name="Shape 178"/>
          <p:cNvSpPr txBox="1">
            <a:spLocks noGrp="1"/>
          </p:cNvSpPr>
          <p:nvPr>
            <p:ph type="dt" idx="10"/>
          </p:nvPr>
        </p:nvSpPr>
        <p:spPr>
          <a:xfrm>
            <a:off x="77040" y="300687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ftr" idx="11"/>
          </p:nvPr>
        </p:nvSpPr>
        <p:spPr>
          <a:xfrm>
            <a:off x="76200" y="116541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76200" y="605491"/>
            <a:ext cx="1385887" cy="2327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pic" idx="2"/>
          </p:nvPr>
        </p:nvSpPr>
        <p:spPr>
          <a:xfrm rot="-261007">
            <a:off x="4305320" y="997811"/>
            <a:ext cx="4329277" cy="3178752"/>
          </a:xfrm>
          <a:prstGeom prst="roundRect">
            <a:avLst>
              <a:gd name="adj" fmla="val 7476"/>
            </a:avLst>
          </a:prstGeom>
          <a:noFill/>
          <a:ln w="63500" cap="flat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713231" y="5105398"/>
            <a:ext cx="7717535" cy="12819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ctr" rtl="0">
              <a:spcBef>
                <a:spcPts val="0"/>
              </a:spcBef>
              <a:spcAft>
                <a:spcPts val="300"/>
              </a:spcAft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712787" y="4444532"/>
            <a:ext cx="7716836" cy="7236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lnSpc>
                <a:spcPct val="10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4" name="Shape 184"/>
          <p:cNvSpPr>
            <a:spLocks noGrp="1"/>
          </p:cNvSpPr>
          <p:nvPr>
            <p:ph type="pic" idx="3"/>
          </p:nvPr>
        </p:nvSpPr>
        <p:spPr>
          <a:xfrm rot="153738">
            <a:off x="451737" y="946830"/>
            <a:ext cx="4329277" cy="3178754"/>
          </a:xfrm>
          <a:prstGeom prst="roundRect">
            <a:avLst>
              <a:gd name="adj" fmla="val 7476"/>
            </a:avLst>
          </a:prstGeom>
          <a:noFill/>
          <a:ln w="63500" cap="flat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 rot="-54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29019"/>
            </a:srgbClr>
          </a:solidFill>
          <a:ln w="25400" cap="flat">
            <a:solidFill>
              <a:schemeClr val="accent2">
                <a:alpha val="29019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712787" y="1371600"/>
            <a:ext cx="7716836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121739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 rot="5400000">
            <a:off x="2876875" y="848051"/>
            <a:ext cx="3388658" cy="771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dt" idx="10"/>
          </p:nvPr>
        </p:nvSpPr>
        <p:spPr>
          <a:xfrm>
            <a:off x="77040" y="300687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ftr" idx="11"/>
          </p:nvPr>
        </p:nvSpPr>
        <p:spPr>
          <a:xfrm>
            <a:off x="76200" y="116541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76200" y="605491"/>
            <a:ext cx="1385887" cy="2327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7299292" y="443752"/>
            <a:ext cx="1535425" cy="640079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29019"/>
            </a:srgbClr>
          </a:solidFill>
          <a:ln w="25400" cap="flat">
            <a:solidFill>
              <a:schemeClr val="accent2">
                <a:alpha val="29019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 rot="5400000">
            <a:off x="5297422" y="2935223"/>
            <a:ext cx="5486399" cy="1444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121739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 rot="5400000">
            <a:off x="1156492" y="739634"/>
            <a:ext cx="5217458" cy="61048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dt" idx="10"/>
          </p:nvPr>
        </p:nvSpPr>
        <p:spPr>
          <a:xfrm>
            <a:off x="77040" y="300687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ftr" idx="11"/>
          </p:nvPr>
        </p:nvSpPr>
        <p:spPr>
          <a:xfrm>
            <a:off x="76200" y="116541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76200" y="605491"/>
            <a:ext cx="1385887" cy="2327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 rot="-54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29019"/>
            </a:srgbClr>
          </a:solidFill>
          <a:ln w="25400" cap="flat">
            <a:solidFill>
              <a:schemeClr val="accent2">
                <a:alpha val="29019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712787" y="1371600"/>
            <a:ext cx="7716836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121739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712787" y="3012141"/>
            <a:ext cx="7716899" cy="338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77040" y="300687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76200" y="116541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76200" y="605491"/>
            <a:ext cx="1385887" cy="2327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 rot="-5939999">
            <a:off x="5179559" y="1837491"/>
            <a:ext cx="1040882" cy="7134812"/>
          </a:xfrm>
          <a:custGeom>
            <a:avLst/>
            <a:gdLst/>
            <a:ahLst/>
            <a:cxnLst/>
            <a:rect l="0" t="0" r="0" b="0"/>
            <a:pathLst>
              <a:path w="1040884" h="7134813" extrusionOk="0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dk2">
              <a:alpha val="60000"/>
            </a:schemeClr>
          </a:solidFill>
          <a:ln w="9525" cap="flat">
            <a:solidFill>
              <a:schemeClr val="lt2"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Shape 72"/>
          <p:cNvGrpSpPr/>
          <p:nvPr/>
        </p:nvGrpSpPr>
        <p:grpSpPr>
          <a:xfrm>
            <a:off x="784581" y="-1221041"/>
            <a:ext cx="5811453" cy="2952856"/>
            <a:chOff x="784581" y="-1221041"/>
            <a:chExt cx="5811453" cy="2952856"/>
          </a:xfrm>
        </p:grpSpPr>
        <p:sp>
          <p:nvSpPr>
            <p:cNvPr id="73" name="Shape 73"/>
            <p:cNvSpPr/>
            <p:nvPr/>
          </p:nvSpPr>
          <p:spPr>
            <a:xfrm>
              <a:off x="2382982" y="1122216"/>
              <a:ext cx="609599" cy="60959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2856951" y="76200"/>
              <a:ext cx="1023669" cy="838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948131" y="46401"/>
              <a:ext cx="1023669" cy="86799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219200" y="-765131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2345117" y="141181"/>
              <a:ext cx="1023669" cy="95293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 rot="-9130022">
              <a:off x="1178778" y="-178447"/>
              <a:ext cx="1133351" cy="831644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 rot="59997">
              <a:off x="787876" y="-198452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 rot="6387307">
              <a:off x="4862248" y="-839603"/>
              <a:ext cx="1453062" cy="1671366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5362575" y="461225"/>
              <a:ext cx="756422" cy="6436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4800600" y="152400"/>
              <a:ext cx="756422" cy="6436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 rot="6387307">
              <a:off x="3396213" y="-1040838"/>
              <a:ext cx="1905867" cy="2047338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6115050" y="590550"/>
              <a:ext cx="152399" cy="15239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86" name="Shape 86"/>
          <p:cNvSpPr/>
          <p:nvPr/>
        </p:nvSpPr>
        <p:spPr>
          <a:xfrm rot="-5940000">
            <a:off x="5752786" y="67656"/>
            <a:ext cx="967012" cy="6030348"/>
          </a:xfrm>
          <a:custGeom>
            <a:avLst/>
            <a:gdLst/>
            <a:ahLst/>
            <a:cxnLst/>
            <a:rect l="0" t="0" r="0" b="0"/>
            <a:pathLst>
              <a:path w="962833" h="6320186" extrusionOk="0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BFE3F6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7" name="Shape 87"/>
          <p:cNvSpPr/>
          <p:nvPr/>
        </p:nvSpPr>
        <p:spPr>
          <a:xfrm rot="-5930877">
            <a:off x="4038984" y="-17103"/>
            <a:ext cx="1788667" cy="8821160"/>
          </a:xfrm>
          <a:custGeom>
            <a:avLst/>
            <a:gdLst/>
            <a:ahLst/>
            <a:cxnLst/>
            <a:rect l="0" t="0" r="0" b="0"/>
            <a:pathLst>
              <a:path w="2209695" h="9154402" extrusionOk="0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29019"/>
            </a:srgbClr>
          </a:solidFill>
          <a:ln w="25400" cap="flat">
            <a:solidFill>
              <a:schemeClr val="accent2">
                <a:alpha val="29019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8" name="Shape 88"/>
          <p:cNvSpPr/>
          <p:nvPr/>
        </p:nvSpPr>
        <p:spPr>
          <a:xfrm rot="-5939999">
            <a:off x="6127952" y="621075"/>
            <a:ext cx="932368" cy="5296610"/>
          </a:xfrm>
          <a:custGeom>
            <a:avLst/>
            <a:gdLst/>
            <a:ahLst/>
            <a:cxnLst/>
            <a:rect l="0" t="0" r="0" b="0"/>
            <a:pathLst>
              <a:path w="962833" h="6320186" extrusionOk="0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dk2">
              <a:alpha val="4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9" name="Shape 89"/>
          <p:cNvSpPr/>
          <p:nvPr/>
        </p:nvSpPr>
        <p:spPr>
          <a:xfrm rot="-5939999">
            <a:off x="5624127" y="78641"/>
            <a:ext cx="962831" cy="6320185"/>
          </a:xfrm>
          <a:custGeom>
            <a:avLst/>
            <a:gdLst/>
            <a:ahLst/>
            <a:cxnLst/>
            <a:rect l="0" t="0" r="0" b="0"/>
            <a:pathLst>
              <a:path w="962833" h="6320186" extrusionOk="0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49019"/>
            </a:srgbClr>
          </a:solidFill>
          <a:ln w="25400" cap="flat">
            <a:solidFill>
              <a:schemeClr val="accent2">
                <a:alpha val="49019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0" name="Shape 90"/>
          <p:cNvSpPr/>
          <p:nvPr/>
        </p:nvSpPr>
        <p:spPr>
          <a:xfrm rot="-5939998">
            <a:off x="6395225" y="411411"/>
            <a:ext cx="552097" cy="5104820"/>
          </a:xfrm>
          <a:custGeom>
            <a:avLst/>
            <a:gdLst/>
            <a:ahLst/>
            <a:cxnLst/>
            <a:rect l="0" t="0" r="0" b="0"/>
            <a:pathLst>
              <a:path w="552099" h="5109912" extrusionOk="0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29019"/>
            </a:schemeClr>
          </a:solidFill>
          <a:ln w="57150" cap="flat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1" name="Shape 91"/>
          <p:cNvSpPr/>
          <p:nvPr/>
        </p:nvSpPr>
        <p:spPr>
          <a:xfrm rot="-5939999">
            <a:off x="7468981" y="1865443"/>
            <a:ext cx="528235" cy="2948566"/>
          </a:xfrm>
          <a:custGeom>
            <a:avLst/>
            <a:gdLst/>
            <a:ahLst/>
            <a:cxnLst/>
            <a:rect l="0" t="0" r="0" b="0"/>
            <a:pathLst>
              <a:path w="528237" h="2951509" extrusionOk="0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 cap="flat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ctrTitle"/>
          </p:nvPr>
        </p:nvSpPr>
        <p:spPr>
          <a:xfrm rot="-557688">
            <a:off x="1248861" y="3564660"/>
            <a:ext cx="7324068" cy="16126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2173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pic" idx="2"/>
          </p:nvPr>
        </p:nvSpPr>
        <p:spPr>
          <a:xfrm rot="-531448">
            <a:off x="914503" y="836683"/>
            <a:ext cx="3923708" cy="2804658"/>
          </a:xfrm>
          <a:prstGeom prst="roundRect">
            <a:avLst>
              <a:gd name="adj" fmla="val 7476"/>
            </a:avLst>
          </a:prstGeom>
          <a:noFill/>
          <a:ln w="63500" cap="flat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4" name="Shape 9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xfrm rot="-539999">
            <a:off x="2550459" y="4990824"/>
            <a:ext cx="6400797" cy="91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1pPr>
            <a:lvl2pPr marL="457200" marR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/>
          <p:nvPr/>
        </p:nvSpPr>
        <p:spPr>
          <a:xfrm rot="4809906">
            <a:off x="3408661" y="1817251"/>
            <a:ext cx="1100209" cy="8104720"/>
          </a:xfrm>
          <a:custGeom>
            <a:avLst/>
            <a:gdLst/>
            <a:ahLst/>
            <a:cxnLst/>
            <a:rect l="0" t="0" r="0" b="0"/>
            <a:pathLst>
              <a:path w="1100209" h="8104720" extrusionOk="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29019"/>
            </a:schemeClr>
          </a:solidFill>
          <a:ln w="9525" cap="flat">
            <a:solidFill>
              <a:schemeClr val="accent2">
                <a:alpha val="29019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9" name="Shape 99"/>
          <p:cNvSpPr/>
          <p:nvPr/>
        </p:nvSpPr>
        <p:spPr>
          <a:xfrm rot="4800000">
            <a:off x="3393401" y="-445312"/>
            <a:ext cx="2008191" cy="9264097"/>
          </a:xfrm>
          <a:custGeom>
            <a:avLst/>
            <a:gdLst/>
            <a:ahLst/>
            <a:cxnLst/>
            <a:rect l="0" t="0" r="0" b="0"/>
            <a:pathLst>
              <a:path w="2209695" h="9154402" extrusionOk="0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 cap="flat">
            <a:solidFill>
              <a:schemeClr val="accent2"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 rot="-600000">
            <a:off x="887171" y="5303001"/>
            <a:ext cx="6904500" cy="977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grpSp>
        <p:nvGrpSpPr>
          <p:cNvPr id="101" name="Shape 101"/>
          <p:cNvGrpSpPr/>
          <p:nvPr/>
        </p:nvGrpSpPr>
        <p:grpSpPr>
          <a:xfrm>
            <a:off x="2741957" y="-1232572"/>
            <a:ext cx="4643946" cy="2985171"/>
            <a:chOff x="2741957" y="-1232572"/>
            <a:chExt cx="4643946" cy="2985171"/>
          </a:xfrm>
        </p:grpSpPr>
        <p:sp>
          <p:nvSpPr>
            <p:cNvPr id="102" name="Shape 102"/>
            <p:cNvSpPr/>
            <p:nvPr/>
          </p:nvSpPr>
          <p:spPr>
            <a:xfrm>
              <a:off x="4495800" y="1143000"/>
              <a:ext cx="609599" cy="60959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grpSp>
          <p:nvGrpSpPr>
            <p:cNvPr id="103" name="Shape 103"/>
            <p:cNvGrpSpPr/>
            <p:nvPr/>
          </p:nvGrpSpPr>
          <p:grpSpPr>
            <a:xfrm flipH="1">
              <a:off x="2741957" y="-933101"/>
              <a:ext cx="2014510" cy="1892936"/>
              <a:chOff x="6843859" y="-944462"/>
              <a:chExt cx="2014510" cy="1892936"/>
            </a:xfrm>
          </p:grpSpPr>
          <p:sp>
            <p:nvSpPr>
              <p:cNvPr id="104" name="Shape 104"/>
              <p:cNvSpPr/>
              <p:nvPr/>
            </p:nvSpPr>
            <p:spPr>
              <a:xfrm rot="6387307">
                <a:off x="7124583" y="-846653"/>
                <a:ext cx="1453062" cy="1671366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05" name="Shape 105"/>
              <p:cNvSpPr/>
              <p:nvPr/>
            </p:nvSpPr>
            <p:spPr>
              <a:xfrm>
                <a:off x="7624910" y="304800"/>
                <a:ext cx="756422" cy="643674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06" name="Shape 106"/>
              <p:cNvSpPr/>
              <p:nvPr/>
            </p:nvSpPr>
            <p:spPr>
              <a:xfrm>
                <a:off x="7062935" y="145351"/>
                <a:ext cx="756422" cy="643674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107" name="Shape 107"/>
            <p:cNvGrpSpPr/>
            <p:nvPr/>
          </p:nvGrpSpPr>
          <p:grpSpPr>
            <a:xfrm>
              <a:off x="3235520" y="-1232572"/>
              <a:ext cx="4150383" cy="2407744"/>
              <a:chOff x="3312525" y="-1228090"/>
              <a:chExt cx="4550632" cy="2407744"/>
            </a:xfrm>
          </p:grpSpPr>
          <p:sp>
            <p:nvSpPr>
              <p:cNvPr id="108" name="Shape 108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09" name="Shape 109"/>
              <p:cNvSpPr/>
              <p:nvPr/>
            </p:nvSpPr>
            <p:spPr>
              <a:xfrm>
                <a:off x="4607455" y="134131"/>
                <a:ext cx="1023669" cy="95293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10" name="Shape 110"/>
              <p:cNvSpPr/>
              <p:nvPr/>
            </p:nvSpPr>
            <p:spPr>
              <a:xfrm rot="-9130022">
                <a:off x="3441113" y="-185497"/>
                <a:ext cx="1133351" cy="831644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11" name="Shape 111"/>
              <p:cNvSpPr/>
              <p:nvPr/>
            </p:nvSpPr>
            <p:spPr>
              <a:xfrm rot="6387307">
                <a:off x="5658550" y="-1047887"/>
                <a:ext cx="1905867" cy="2047338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  <p:sp>
          <p:nvSpPr>
            <p:cNvPr id="112" name="Shape 112"/>
            <p:cNvSpPr/>
            <p:nvPr/>
          </p:nvSpPr>
          <p:spPr>
            <a:xfrm>
              <a:off x="3063125" y="89646"/>
              <a:ext cx="267260" cy="26726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 rot="-3981556">
              <a:off x="2809657" y="-85689"/>
              <a:ext cx="182878" cy="2286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114" name="Shape 114"/>
          <p:cNvSpPr/>
          <p:nvPr/>
        </p:nvSpPr>
        <p:spPr>
          <a:xfrm rot="4733986">
            <a:off x="1458980" y="2141097"/>
            <a:ext cx="809713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3921"/>
            </a:schemeClr>
          </a:solidFill>
          <a:ln w="25400" cap="flat">
            <a:solidFill>
              <a:schemeClr val="accent2">
                <a:alpha val="63921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5" name="Shape 115"/>
          <p:cNvSpPr/>
          <p:nvPr/>
        </p:nvSpPr>
        <p:spPr>
          <a:xfrm rot="4733987">
            <a:off x="814847" y="2202339"/>
            <a:ext cx="699135" cy="2512599"/>
          </a:xfrm>
          <a:custGeom>
            <a:avLst/>
            <a:gdLst/>
            <a:ahLst/>
            <a:cxnLst/>
            <a:rect l="0" t="0" r="0" b="0"/>
            <a:pathLst>
              <a:path w="778667" h="2512599" extrusionOk="0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solidFill>
            <a:schemeClr val="accent1"/>
          </a:solidFill>
          <a:ln w="127000" cap="flat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6" name="Shape 116"/>
          <p:cNvSpPr/>
          <p:nvPr/>
        </p:nvSpPr>
        <p:spPr>
          <a:xfrm rot="4733987">
            <a:off x="390772" y="3357640"/>
            <a:ext cx="379174" cy="1207375"/>
          </a:xfrm>
          <a:custGeom>
            <a:avLst/>
            <a:gdLst/>
            <a:ahLst/>
            <a:cxnLst/>
            <a:rect l="0" t="0" r="0" b="0"/>
            <a:pathLst>
              <a:path w="459179" h="1462129" extrusionOk="0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solidFill>
            <a:schemeClr val="accent1"/>
          </a:solidFill>
          <a:ln w="63500" cap="flat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 rot="-599999">
            <a:off x="600151" y="3389653"/>
            <a:ext cx="7622159" cy="1679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r" rtl="0">
              <a:lnSpc>
                <a:spcPct val="121739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 rot="-54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29019"/>
            </a:srgbClr>
          </a:solidFill>
          <a:ln w="25400" cap="flat">
            <a:solidFill>
              <a:schemeClr val="accent2">
                <a:alpha val="29019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712787" y="1371600"/>
            <a:ext cx="7716836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121739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99247" y="3024188"/>
            <a:ext cx="3657600" cy="33766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4751294" y="3024188"/>
            <a:ext cx="3657600" cy="33766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7040" y="300687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76200" y="116541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76200" y="605491"/>
            <a:ext cx="1385887" cy="2327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-54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29019"/>
            </a:srgbClr>
          </a:solidFill>
          <a:ln w="25400" cap="flat">
            <a:solidFill>
              <a:schemeClr val="accent2">
                <a:alpha val="29019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712787" y="1371600"/>
            <a:ext cx="7716836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712787" y="2895600"/>
            <a:ext cx="3657600" cy="685799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 w="9525" cap="flat">
            <a:solidFill>
              <a:schemeClr val="accent2">
                <a:alpha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0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xfrm>
            <a:off x="712787" y="3657600"/>
            <a:ext cx="3657600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body" idx="3"/>
          </p:nvPr>
        </p:nvSpPr>
        <p:spPr>
          <a:xfrm>
            <a:off x="4773705" y="2895600"/>
            <a:ext cx="3657600" cy="685799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 w="9525" cap="flat">
            <a:solidFill>
              <a:schemeClr val="accent2">
                <a:alpha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0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4"/>
          </p:nvPr>
        </p:nvSpPr>
        <p:spPr>
          <a:xfrm>
            <a:off x="4773705" y="3657600"/>
            <a:ext cx="3657600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77040" y="300687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76200" y="116541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76200" y="605491"/>
            <a:ext cx="1385887" cy="2327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 rot="-54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29019"/>
            </a:srgbClr>
          </a:solidFill>
          <a:ln w="25400" cap="flat">
            <a:solidFill>
              <a:schemeClr val="accent2">
                <a:alpha val="29019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712787" y="1371600"/>
            <a:ext cx="7716836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121739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>
            <a:off x="77040" y="300687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76200" y="116541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200" y="605491"/>
            <a:ext cx="1385887" cy="2327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366712" y="1447800"/>
            <a:ext cx="3748087" cy="4800600"/>
          </a:xfrm>
          <a:prstGeom prst="roundRect">
            <a:avLst>
              <a:gd name="adj" fmla="val 16667"/>
            </a:avLst>
          </a:prstGeom>
          <a:solidFill>
            <a:schemeClr val="accent1">
              <a:alpha val="60000"/>
            </a:schemeClr>
          </a:solidFill>
          <a:ln w="63500" cap="flat">
            <a:solidFill>
              <a:schemeClr val="accent2"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533399" y="1676400"/>
            <a:ext cx="34290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lnSpc>
                <a:spcPct val="10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504766" y="990600"/>
            <a:ext cx="4258232" cy="525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2"/>
          </p:nvPr>
        </p:nvSpPr>
        <p:spPr>
          <a:xfrm>
            <a:off x="533400" y="2850775"/>
            <a:ext cx="3429000" cy="3169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ctr" rtl="0">
              <a:spcBef>
                <a:spcPts val="0"/>
              </a:spcBef>
              <a:spcAft>
                <a:spcPts val="1000"/>
              </a:spcAft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dt" idx="10"/>
          </p:nvPr>
        </p:nvSpPr>
        <p:spPr>
          <a:xfrm>
            <a:off x="77040" y="300687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76200" y="116541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76200" y="605491"/>
            <a:ext cx="1385887" cy="2327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9144" y="2476500"/>
            <a:ext cx="9125711" cy="436879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57" name="Shape 157"/>
          <p:cNvCxnSpPr/>
          <p:nvPr/>
        </p:nvCxnSpPr>
        <p:spPr>
          <a:xfrm>
            <a:off x="9144" y="2476500"/>
            <a:ext cx="9125711" cy="1587"/>
          </a:xfrm>
          <a:prstGeom prst="straightConnector1">
            <a:avLst/>
          </a:prstGeom>
          <a:noFill/>
          <a:ln w="25400" cap="flat">
            <a:solidFill>
              <a:schemeClr val="accent2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" name="Shape 158"/>
          <p:cNvSpPr txBox="1">
            <a:spLocks noGrp="1"/>
          </p:cNvSpPr>
          <p:nvPr>
            <p:ph type="dt" idx="10"/>
          </p:nvPr>
        </p:nvSpPr>
        <p:spPr>
          <a:xfrm>
            <a:off x="77040" y="300687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ftr" idx="11"/>
          </p:nvPr>
        </p:nvSpPr>
        <p:spPr>
          <a:xfrm>
            <a:off x="76200" y="116541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76200" y="605491"/>
            <a:ext cx="1385887" cy="2327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477869" y="990600"/>
            <a:ext cx="3951755" cy="14318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10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pic" idx="2"/>
          </p:nvPr>
        </p:nvSpPr>
        <p:spPr>
          <a:xfrm rot="-183063">
            <a:off x="414288" y="1321668"/>
            <a:ext cx="3703910" cy="5202976"/>
          </a:xfrm>
          <a:prstGeom prst="roundRect">
            <a:avLst>
              <a:gd name="adj" fmla="val 7476"/>
            </a:avLst>
          </a:prstGeom>
          <a:noFill/>
          <a:ln w="63500" cap="flat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477869" y="2547938"/>
            <a:ext cx="3951755" cy="3700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spcAft>
                <a:spcPts val="1000"/>
              </a:spcAft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BC8FF"/>
            </a:gs>
            <a:gs pos="100000">
              <a:srgbClr val="0073A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Shape 6"/>
          <p:cNvGrpSpPr/>
          <p:nvPr/>
        </p:nvGrpSpPr>
        <p:grpSpPr>
          <a:xfrm>
            <a:off x="-573168" y="-650450"/>
            <a:ext cx="7695671" cy="2026532"/>
            <a:chOff x="-573168" y="-650450"/>
            <a:chExt cx="7695671" cy="2026532"/>
          </a:xfrm>
        </p:grpSpPr>
        <p:grpSp>
          <p:nvGrpSpPr>
            <p:cNvPr id="7" name="Shape 7"/>
            <p:cNvGrpSpPr/>
            <p:nvPr/>
          </p:nvGrpSpPr>
          <p:grpSpPr>
            <a:xfrm>
              <a:off x="-263312" y="-650450"/>
              <a:ext cx="7385815" cy="2026532"/>
              <a:chOff x="-263312" y="-650450"/>
              <a:chExt cx="7385815" cy="2026532"/>
            </a:xfrm>
          </p:grpSpPr>
          <p:sp>
            <p:nvSpPr>
              <p:cNvPr id="8" name="Shape 8"/>
              <p:cNvSpPr/>
              <p:nvPr/>
            </p:nvSpPr>
            <p:spPr>
              <a:xfrm rot="4368686">
                <a:off x="2839419" y="-41327"/>
                <a:ext cx="581934" cy="790090"/>
              </a:xfrm>
              <a:prstGeom prst="ellipse">
                <a:avLst/>
              </a:prstGeom>
              <a:solidFill>
                <a:schemeClr val="lt1">
                  <a:alpha val="20000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9" name="Shape 9"/>
              <p:cNvSpPr/>
              <p:nvPr/>
            </p:nvSpPr>
            <p:spPr>
              <a:xfrm>
                <a:off x="334576" y="12540"/>
                <a:ext cx="1189422" cy="1012133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0" name="Shape 10"/>
              <p:cNvSpPr/>
              <p:nvPr/>
            </p:nvSpPr>
            <p:spPr>
              <a:xfrm rot="6387307">
                <a:off x="5839610" y="-548176"/>
                <a:ext cx="1106352" cy="119498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1" name="Shape 11"/>
              <p:cNvSpPr/>
              <p:nvPr/>
            </p:nvSpPr>
            <p:spPr>
              <a:xfrm>
                <a:off x="5472544" y="62345"/>
                <a:ext cx="609599" cy="491273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2" name="Shape 12"/>
              <p:cNvSpPr/>
              <p:nvPr/>
            </p:nvSpPr>
            <p:spPr>
              <a:xfrm>
                <a:off x="-7411" y="-607193"/>
                <a:ext cx="1385455" cy="1205752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1905000" y="-402263"/>
                <a:ext cx="1600198" cy="800099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4" name="Shape 14"/>
              <p:cNvSpPr/>
              <p:nvPr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5" name="Shape 15"/>
              <p:cNvSpPr/>
              <p:nvPr/>
            </p:nvSpPr>
            <p:spPr>
              <a:xfrm rot="2510437">
                <a:off x="170710" y="163546"/>
                <a:ext cx="778550" cy="982316"/>
              </a:xfrm>
              <a:prstGeom prst="ellipse">
                <a:avLst/>
              </a:prstGeom>
              <a:solidFill>
                <a:schemeClr val="lt2">
                  <a:alpha val="49019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6" name="Shape 16"/>
              <p:cNvSpPr/>
              <p:nvPr/>
            </p:nvSpPr>
            <p:spPr>
              <a:xfrm rot="-5400000">
                <a:off x="-263312" y="842683"/>
                <a:ext cx="533399" cy="533399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1558633" y="491274"/>
                <a:ext cx="228600" cy="19452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990600" y="-603972"/>
                <a:ext cx="1385455" cy="1205752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9" name="Shape 19"/>
              <p:cNvSpPr/>
              <p:nvPr/>
            </p:nvSpPr>
            <p:spPr>
              <a:xfrm>
                <a:off x="5181600" y="-343140"/>
                <a:ext cx="1600198" cy="685799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5728855" y="62345"/>
                <a:ext cx="685799" cy="533399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6136341" y="-257607"/>
                <a:ext cx="838198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2" name="Shape 22"/>
              <p:cNvSpPr/>
              <p:nvPr/>
            </p:nvSpPr>
            <p:spPr>
              <a:xfrm rot="4368686">
                <a:off x="3664191" y="-146480"/>
                <a:ext cx="581934" cy="909201"/>
              </a:xfrm>
              <a:prstGeom prst="ellipse">
                <a:avLst/>
              </a:prstGeom>
              <a:solidFill>
                <a:schemeClr val="lt1">
                  <a:alpha val="20000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4384964" y="-146934"/>
                <a:ext cx="300315" cy="300315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49019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4756592" y="-119227"/>
                <a:ext cx="182879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3012141" y="-299169"/>
                <a:ext cx="838198" cy="609599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  <p:sp>
          <p:nvSpPr>
            <p:cNvPr id="28" name="Shape 28"/>
            <p:cNvSpPr/>
            <p:nvPr/>
          </p:nvSpPr>
          <p:spPr>
            <a:xfrm rot="-5400000">
              <a:off x="-431058" y="-79765"/>
              <a:ext cx="852055" cy="1136276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712787" y="1371600"/>
            <a:ext cx="7716836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2173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12787" y="3012141"/>
            <a:ext cx="7716836" cy="33886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2700" algn="l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>
                <a:schemeClr val="lt1"/>
              </a:buClr>
              <a:buFont typeface="Arial"/>
              <a:buChar char="•"/>
              <a:defRPr/>
            </a:lvl1pPr>
            <a:lvl2pPr marL="631825" marR="0" indent="2857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2pPr>
            <a:lvl3pPr marL="914400" marR="0" indent="127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3pPr>
            <a:lvl4pPr marL="1196975" marR="0" indent="952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4pPr>
            <a:lvl5pPr marL="1492250" marR="0" indent="-635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5pPr>
            <a:lvl6pPr marL="1774825" marR="0" indent="3175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Arial"/>
              <a:buChar char="•"/>
              <a:defRPr/>
            </a:lvl6pPr>
            <a:lvl7pPr marL="2055813" marR="0" indent="1586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Arial"/>
              <a:buChar char="•"/>
              <a:defRPr/>
            </a:lvl7pPr>
            <a:lvl8pPr marL="2344738" marR="0" indent="-79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Arial"/>
              <a:buChar char="•"/>
              <a:defRPr/>
            </a:lvl8pPr>
            <a:lvl9pPr marL="2625725" marR="0" indent="3175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77040" y="300687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76200" y="116541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76200" y="605491"/>
            <a:ext cx="1385887" cy="2327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ctrTitle"/>
          </p:nvPr>
        </p:nvSpPr>
        <p:spPr>
          <a:xfrm rot="21010879">
            <a:off x="1846952" y="3250572"/>
            <a:ext cx="6837777" cy="127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1" i="0" u="none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TEAM </a:t>
            </a:r>
            <a:r>
              <a:rPr lang="en-US" sz="3600" b="1" dirty="0" smtClean="0">
                <a:solidFill>
                  <a:schemeClr val="bg1"/>
                </a:solidFill>
              </a:rPr>
              <a:t>APOLLO</a:t>
            </a:r>
            <a:r>
              <a:rPr lang="en-US" sz="36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/>
            </a:r>
            <a:br>
              <a:rPr lang="en-US" sz="36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</a:br>
            <a:endParaRPr lang="en-US" sz="36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01" name="Shape 201"/>
          <p:cNvSpPr txBox="1">
            <a:spLocks noGrp="1"/>
          </p:cNvSpPr>
          <p:nvPr>
            <p:ph type="subTitle" idx="1"/>
          </p:nvPr>
        </p:nvSpPr>
        <p:spPr>
          <a:xfrm>
            <a:off x="5581935" y="4327465"/>
            <a:ext cx="7465325" cy="26260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 b="1" dirty="0" err="1" smtClean="0">
                <a:solidFill>
                  <a:schemeClr val="bg1"/>
                </a:solidFill>
              </a:rPr>
              <a:t>Mrugen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Deshmukh</a:t>
            </a:r>
            <a:endParaRPr lang="en-US" sz="2000" b="1" i="0" u="none" strike="noStrike" cap="none" baseline="0" dirty="0">
              <a:solidFill>
                <a:schemeClr val="bg1"/>
              </a:solidFill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 b="1" dirty="0" smtClean="0">
                <a:solidFill>
                  <a:schemeClr val="bg1"/>
                </a:solidFill>
                <a:rtl val="0"/>
              </a:rPr>
              <a:t>Prasad </a:t>
            </a:r>
            <a:r>
              <a:rPr lang="en-US" sz="2000" b="1" dirty="0" err="1" smtClean="0">
                <a:solidFill>
                  <a:schemeClr val="bg1"/>
                </a:solidFill>
                <a:rtl val="0"/>
              </a:rPr>
              <a:t>Shirsath</a:t>
            </a:r>
            <a:endParaRPr lang="en-US" sz="2000" b="1" i="0" u="none" strike="noStrike" cap="none" baseline="0" dirty="0">
              <a:solidFill>
                <a:schemeClr val="bg1"/>
              </a:solidFill>
              <a:sym typeface="Arial"/>
              <a:rtl val="0"/>
            </a:endParaRPr>
          </a:p>
          <a:p>
            <a:pPr lvl="0">
              <a:buSzPct val="25000"/>
            </a:pPr>
            <a:r>
              <a:rPr lang="en-US" sz="2000" b="1" dirty="0" err="1">
                <a:solidFill>
                  <a:schemeClr val="bg1"/>
                </a:solidFill>
              </a:rPr>
              <a:t>Pushkar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Umaranikar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lvl="0">
              <a:buSzPct val="25000"/>
            </a:pPr>
            <a:r>
              <a:rPr lang="en-US" sz="2000" b="1" dirty="0" err="1" smtClean="0">
                <a:solidFill>
                  <a:schemeClr val="bg1"/>
                </a:solidFill>
              </a:rPr>
              <a:t>Rohit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Bobbilisetty</a:t>
            </a:r>
            <a:endParaRPr lang="en-US" sz="2000" b="1" i="0" u="none" strike="noStrike" cap="none" baseline="0" dirty="0">
              <a:solidFill>
                <a:schemeClr val="bg1"/>
              </a:solidFill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  <a:rtl val="0"/>
              </a:rPr>
              <a:t>Varuna Chenna Keshava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791570" y="2442949"/>
            <a:ext cx="7738281" cy="44150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173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b="1" i="0" u="none" strike="noStrike" cap="none" baseline="0" dirty="0" smtClean="0">
                <a:solidFill>
                  <a:schemeClr val="lt1"/>
                </a:solidFill>
                <a:sym typeface="Arial"/>
                <a:rtl val="0"/>
              </a:rPr>
              <a:t>Read all events into memory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sym typeface="Arial"/>
                <a:rtl val="0"/>
              </a:rPr>
              <a:t> and also compute the most recent event based on the count , first occurrence </a:t>
            </a:r>
            <a:br>
              <a:rPr lang="en-US" sz="2400" b="1" i="0" u="none" strike="noStrike" cap="none" dirty="0" smtClean="0">
                <a:solidFill>
                  <a:schemeClr val="lt1"/>
                </a:solidFill>
                <a:sym typeface="Arial"/>
                <a:rtl val="0"/>
              </a:rPr>
            </a:br>
            <a:r>
              <a:rPr lang="en-US" sz="2400" b="1" dirty="0">
                <a:solidFill>
                  <a:schemeClr val="lt1"/>
                </a:solidFill>
              </a:rPr>
              <a:t/>
            </a:r>
            <a:br>
              <a:rPr lang="en-US" sz="2400" b="1" dirty="0">
                <a:solidFill>
                  <a:schemeClr val="lt1"/>
                </a:solidFill>
              </a:rPr>
            </a:br>
            <a:r>
              <a:rPr lang="en-US" sz="2400" b="1" dirty="0" smtClean="0">
                <a:solidFill>
                  <a:schemeClr val="lt1"/>
                </a:solidFill>
              </a:rPr>
              <a:t/>
            </a:r>
            <a:br>
              <a:rPr lang="en-US" sz="2400" b="1" dirty="0" smtClean="0">
                <a:solidFill>
                  <a:schemeClr val="lt1"/>
                </a:solidFill>
              </a:rPr>
            </a:br>
            <a:r>
              <a:rPr lang="en-US" sz="2400" b="1" dirty="0" smtClean="0">
                <a:solidFill>
                  <a:schemeClr val="lt1"/>
                </a:solidFill>
              </a:rPr>
              <a:t>For the given (node, property) consider the most recent event and ignore the older events 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sym typeface="Arial"/>
                <a:rtl val="0"/>
              </a:rPr>
              <a:t/>
            </a:r>
            <a:br>
              <a:rPr lang="en-US" sz="2400" b="1" i="0" u="none" strike="noStrike" cap="none" dirty="0" smtClean="0">
                <a:solidFill>
                  <a:schemeClr val="lt1"/>
                </a:solidFill>
                <a:sym typeface="Arial"/>
                <a:rtl val="0"/>
              </a:rPr>
            </a:br>
            <a:endParaRPr lang="en-US" sz="2400" b="1" i="0" u="none" strike="noStrike" cap="none" baseline="0" dirty="0">
              <a:solidFill>
                <a:schemeClr val="lt1"/>
              </a:solidFill>
              <a:sym typeface="Arial"/>
              <a:rtl val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94924" y="1842097"/>
            <a:ext cx="69026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lt1"/>
                </a:solidFill>
              </a:rPr>
              <a:t>Algorithm</a:t>
            </a:r>
            <a:endParaRPr lang="en-US" sz="4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677115" y="2920621"/>
            <a:ext cx="7738281" cy="26613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173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sym typeface="Arial"/>
                <a:rtl val="0"/>
              </a:rPr>
              <a:t>Number of events 2399</a:t>
            </a:r>
            <a:br>
              <a:rPr lang="en-US" sz="2400" b="1" i="0" u="none" strike="noStrike" cap="none" dirty="0" smtClean="0">
                <a:solidFill>
                  <a:schemeClr val="lt1"/>
                </a:solidFill>
                <a:sym typeface="Arial"/>
                <a:rtl val="0"/>
              </a:rPr>
            </a:br>
            <a:r>
              <a:rPr lang="en-US" sz="2400" b="1" i="0" u="none" strike="noStrike" cap="none" dirty="0" smtClean="0">
                <a:solidFill>
                  <a:schemeClr val="lt1"/>
                </a:solidFill>
                <a:sym typeface="Arial"/>
                <a:rtl val="0"/>
              </a:rPr>
              <a:t>Number of processed events : 273</a:t>
            </a:r>
            <a:r>
              <a:rPr lang="en-US" sz="2400" b="1" dirty="0">
                <a:solidFill>
                  <a:schemeClr val="lt1"/>
                </a:solidFill>
              </a:rPr>
              <a:t/>
            </a:r>
            <a:br>
              <a:rPr lang="en-US" sz="2400" b="1" dirty="0">
                <a:solidFill>
                  <a:schemeClr val="lt1"/>
                </a:solidFill>
              </a:rPr>
            </a:br>
            <a:endParaRPr lang="en-US" sz="2400" b="1" i="0" u="none" strike="noStrike" cap="none" baseline="0" dirty="0">
              <a:solidFill>
                <a:schemeClr val="lt1"/>
              </a:solidFill>
              <a:sym typeface="Arial"/>
              <a:rtl val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94924" y="1842097"/>
            <a:ext cx="69026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chemeClr val="lt1"/>
                </a:solidFill>
              </a:rPr>
              <a:t>Input  File Description</a:t>
            </a:r>
            <a:endParaRPr lang="en-US" sz="40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853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712787" y="1371600"/>
            <a:ext cx="7716899" cy="144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173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600" b="1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Visualization</a:t>
            </a:r>
            <a:r>
              <a:rPr lang="en-US" sz="46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1</a:t>
            </a:r>
            <a:endParaRPr lang="en-US" sz="46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70" y="3867647"/>
            <a:ext cx="8038531" cy="17430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18351" y="5841242"/>
            <a:ext cx="6905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 with the highest number of site downs (Maintenance) is flicker_mon1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712787" y="1371600"/>
            <a:ext cx="7716899" cy="144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173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600" b="1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Visualization</a:t>
            </a:r>
            <a:r>
              <a:rPr lang="en-US" sz="46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2</a:t>
            </a:r>
            <a:endParaRPr lang="en-US" sz="46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69" y="3110979"/>
            <a:ext cx="8775510" cy="24436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2788" y="5732060"/>
            <a:ext cx="8130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Node with the highest non responsive state is : rev_fe4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6647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title"/>
          </p:nvPr>
        </p:nvSpPr>
        <p:spPr>
          <a:xfrm rot="-599713">
            <a:off x="4305209" y="2486280"/>
            <a:ext cx="9677583" cy="1678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2173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600" b="1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THANK</a:t>
            </a:r>
            <a:r>
              <a:rPr lang="en-US" sz="46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YOU</a:t>
            </a:r>
            <a:endParaRPr lang="en-US" sz="46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r" rtl="0">
              <a:lnSpc>
                <a:spcPct val="12173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ky">
  <a:themeElements>
    <a:clrScheme name="Sky">
      <a:dk1>
        <a:srgbClr val="000000"/>
      </a:dk1>
      <a:lt1>
        <a:srgbClr val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69</Words>
  <Application>Microsoft Office PowerPoint</Application>
  <PresentationFormat>On-screen Show (4:3)</PresentationFormat>
  <Paragraphs>15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Sky</vt:lpstr>
      <vt:lpstr>TEAM APOLLO </vt:lpstr>
      <vt:lpstr>Read all events into memory and also compute the most recent event based on the count , first occurrence    For the given (node, property) consider the most recent event and ignore the older events  </vt:lpstr>
      <vt:lpstr>Number of events 2399 Number of processed events : 273 </vt:lpstr>
      <vt:lpstr>Visualization 1</vt:lpstr>
      <vt:lpstr>Visualization 2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APOLLO </dc:title>
  <cp:lastModifiedBy>Varuna Chenna Keshava</cp:lastModifiedBy>
  <cp:revision>9</cp:revision>
  <dcterms:modified xsi:type="dcterms:W3CDTF">2015-02-28T23:28:12Z</dcterms:modified>
</cp:coreProperties>
</file>