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4"/>
  </p:normalViewPr>
  <p:slideViewPr>
    <p:cSldViewPr snapToGrid="0" snapToObjects="1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1817E-E8DD-B544-8536-A738321D011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F933-4B05-F548-B0B9-ACDC5D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933-4B05-F548-B0B9-ACDC5DA4A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969-04AE-B345-A766-9F95A28E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897CF-7AC6-9140-9008-27F48E22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3934-E1D8-834A-9A79-D6534F7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3765-63EC-2941-9F24-0FA3C59C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F8C8-AFF9-6247-8E4F-897DBFBC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C40-F1D2-FE46-BF00-34A7D445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C6D6-D921-AB40-A873-93DBDA5C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14DD-B3CB-1C47-BB1C-0456B94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BE76-9A13-DD4E-A7FE-7C728867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F7ED-A405-174F-805A-A726D5C8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2D583-C1D0-D54E-A621-7FD3688ED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A68F-EEA4-654B-9F2B-A0B49C6C0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4387-80FE-9E42-811C-2C2370DA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91AF-4BC0-2846-AFEB-4956CFEE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84F2-FBBE-F74F-AD4A-25BB36E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1CF3-50F0-964B-B075-38CC3464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728A-5EBE-6546-B8D2-3D44BDB4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3AE4-C9ED-1B40-AFCF-F6888DEC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88C7-7A80-7946-BE0C-5D738FAB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79C0-3B26-9848-82D2-D792355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B59-6A65-C34F-902B-8F4AC2E2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33F6-491F-DC47-8E88-0649FF02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6D7E-A6C2-1143-8E92-872BD6F9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FA09-5CA9-0144-9B65-086D1086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42E2-2BC0-2E41-8F2A-FF06763E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D605-3722-9248-A5DE-A88002FB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B5E6-DD16-7A4A-AF29-7397125A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DC5CF-4660-C145-B16E-415DB74A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EE2C4-CB83-CD49-94F6-6EBA752C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0FAC-2484-E642-AEBE-7210488D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33382-77CB-D641-8729-AE429CCB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6CAA-2ECF-3C45-A331-DEBC1FD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0078-4A82-B849-9849-2BB41CBE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F162-DBDA-FD43-8457-99E4AB91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AD5AC-0727-7D4B-9A3A-DB2E3D66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0D1E9-F954-0842-B44D-3A055F67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DEA1-801D-6F41-A55B-23F864EC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EF78-4223-8943-9E6F-EFB74CAD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46F89-07D1-EF4D-BFC9-1E9C8C64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BD25-1F5B-F042-ABB2-3467B7C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21954-7A98-F643-AF1A-F4B3B6C1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185B-EA09-C249-9126-240C1D0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D0C3-6B55-3843-8E9E-DFB12C8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F1049-E432-534C-B304-48CDB878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1915B-B405-5B4F-81B4-B1071814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A8B-6A60-7D4F-B730-B03A71E6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E94F-47E3-7445-94A9-9C86EADE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865E-AD33-CA46-98D7-37AEC6D2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B3924-4502-534D-845B-B549F49D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4E808-D2EE-C04C-8A35-F36FBABE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62B1B-168F-9343-8026-09420E00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7BB-BF25-D149-B3AE-833576F7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94A-7D41-EE40-8A8A-2EFAA647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B4321-E01F-C34C-AA7B-CB306A1C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AECDA-277A-BD40-A9EC-7C1E72C07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A5CE-406E-C546-BDA5-C09DC6D4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7CE2-6D08-0748-8E04-0487635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F34B-AC07-0142-9C70-2174EF3F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8F33B-4DED-BB4D-968C-6357CCC8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A546-D1D0-6144-872A-74DAB76D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CAC6-96F0-5445-B748-6458B9E49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1B24-6299-964D-AD9D-0228F2B01112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4521-061F-644B-B8BC-EC37D23B9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5876-A93B-DF43-A836-9D47B026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9A78-42C6-F347-AFD4-BB325EB2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13C8-FC0F-A94E-9DB3-47621369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79BE-81BA-D942-ACB0-CA3BCCE1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Volumes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5654F-BD6F-994C-B106-6F2268770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r="31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76B0B-BA51-5A47-A38A-9A4275A41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" r="371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7CB6E3F-BA45-5E47-A4AE-225075889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72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D3CBD9-9431-484F-A0A1-D740A41D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" r="2" b="2378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FC532C-2637-B646-A0B5-23D05D519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9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441D9-783B-8648-9280-739989D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F8C924-0FCF-054A-A525-B10216CE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551959"/>
            <a:ext cx="9996256" cy="53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EEE12-7DC9-9A48-84F7-9E268873E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r="36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2D04BB-9BC5-ED4E-9EFE-52CC57009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6" r="2" b="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1FF14F-C052-9D46-94FE-8A4B77DE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575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BA4619-BF2B-184E-A624-A69D040C8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r="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5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6860E1-1C7F-E748-AF9F-36354B8CB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1" r="2" b="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8CA566C-2524-0142-89DD-A3CD574D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" r="2" b="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4E76A-D839-4BF2-97D7-2C5D25CF3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63A98FE7-AE9A-4046-80E8-EEBF3A32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E621B-D6AB-49DF-9904-577EBDB23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9A30311C-B468-492D-93C1-A69F54DE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B82E971F-2D43-4DF6-9814-6586C591C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9BDFC723-EFE9-4B3D-9139-B7CEEE2CB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25604D1A-910F-43BF-B278-2CF6E474A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AB7395E-654B-42BA-96DD-FCE9A492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46CA0029-B650-4B83-AE70-60DC045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C628DF9-C1B6-40F8-AE2D-40842A739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D1657DD-F34D-4536-A723-46A26BE49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41DC4EB-BC23-4C1A-A799-C90E60231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184480A-9198-46CF-AC93-AEEED77C5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9F10C44-932A-4F5D-B572-BB42B1DFF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C32D0AD5-0F90-46EA-9656-DEDAA8CB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954DFE-DFAE-4A55-A8C8-02A66B77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99965803-6163-4875-B01F-8291BF75B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0FB19FE-CC5E-426D-8AF1-AE64C2A8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4E28BA1-6CC4-42E7-844E-6AA69C8FE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504DDB1-52FB-4ABD-96F9-7D6D75F0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029ECB-14C6-4126-B089-07DE3817E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5994F0D-C6AF-42B4-903F-C4BA5E83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D5F537-A062-4F1C-98F8-51E470AB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2E74296-B28C-AA46-B70F-AFC1C42C6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1" r="2" b="2"/>
          <a:stretch/>
        </p:blipFill>
        <p:spPr>
          <a:xfrm>
            <a:off x="538827" y="606829"/>
            <a:ext cx="11194627" cy="56083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BFA5F3-485A-45BA-A3F3-AE6B1A0E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606040"/>
            <a:ext cx="242107" cy="1340860"/>
            <a:chOff x="56167" y="2761488"/>
            <a:chExt cx="242107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45158F-D740-CD48-ACFB-7FF4713E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"/>
          <a:stretch/>
        </p:blipFill>
        <p:spPr>
          <a:xfrm>
            <a:off x="601286" y="367418"/>
            <a:ext cx="11094721" cy="583907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</Words>
  <Application>Microsoft Macintosh PowerPoint</Application>
  <PresentationFormat>Widescreen</PresentationFormat>
  <Paragraphs>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Telasula, Prasad</dc:creator>
  <cp:lastModifiedBy>Telasula, Prasad</cp:lastModifiedBy>
  <cp:revision>5</cp:revision>
  <dcterms:created xsi:type="dcterms:W3CDTF">2020-09-11T13:41:45Z</dcterms:created>
  <dcterms:modified xsi:type="dcterms:W3CDTF">2020-09-12T12:29:10Z</dcterms:modified>
</cp:coreProperties>
</file>