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9"/>
  </p:notesMasterIdLst>
  <p:sldIdLst>
    <p:sldId id="256" r:id="rId2"/>
    <p:sldId id="3354" r:id="rId3"/>
    <p:sldId id="257" r:id="rId4"/>
    <p:sldId id="258" r:id="rId5"/>
    <p:sldId id="259" r:id="rId6"/>
    <p:sldId id="260" r:id="rId7"/>
    <p:sldId id="3317" r:id="rId8"/>
    <p:sldId id="3355" r:id="rId9"/>
    <p:sldId id="261" r:id="rId10"/>
    <p:sldId id="262" r:id="rId11"/>
    <p:sldId id="263" r:id="rId12"/>
    <p:sldId id="264" r:id="rId13"/>
    <p:sldId id="266" r:id="rId14"/>
    <p:sldId id="3356" r:id="rId15"/>
    <p:sldId id="3357" r:id="rId16"/>
    <p:sldId id="335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/>
    <p:restoredTop sz="94719"/>
  </p:normalViewPr>
  <p:slideViewPr>
    <p:cSldViewPr snapToGrid="0" snapToObjects="1">
      <p:cViewPr>
        <p:scale>
          <a:sx n="110" d="100"/>
          <a:sy n="110" d="100"/>
        </p:scale>
        <p:origin x="10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F15EC-1374-4AF9-BAC2-CE461E77AAF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64452E-2A59-4E7D-B23E-9E9629E2E4B5}">
      <dgm:prSet/>
      <dgm:spPr/>
      <dgm:t>
        <a:bodyPr/>
        <a:lstStyle/>
        <a:p>
          <a:r>
            <a:rPr lang="en-US"/>
            <a:t>Affinity is two types</a:t>
          </a:r>
        </a:p>
      </dgm:t>
    </dgm:pt>
    <dgm:pt modelId="{18B001BA-C577-46EB-9CEE-ECB14067E3A1}" type="parTrans" cxnId="{AAD13149-7E90-4AAC-9D25-585BB5B2E530}">
      <dgm:prSet/>
      <dgm:spPr/>
      <dgm:t>
        <a:bodyPr/>
        <a:lstStyle/>
        <a:p>
          <a:endParaRPr lang="en-US"/>
        </a:p>
      </dgm:t>
    </dgm:pt>
    <dgm:pt modelId="{1AD5DA40-9A14-464A-9074-1B69F1CEFEF9}" type="sibTrans" cxnId="{AAD13149-7E90-4AAC-9D25-585BB5B2E530}">
      <dgm:prSet/>
      <dgm:spPr/>
      <dgm:t>
        <a:bodyPr/>
        <a:lstStyle/>
        <a:p>
          <a:endParaRPr lang="en-US"/>
        </a:p>
      </dgm:t>
    </dgm:pt>
    <dgm:pt modelId="{CD3E9169-D7C2-4C0E-AF1D-7CB448D0842D}">
      <dgm:prSet/>
      <dgm:spPr/>
      <dgm:t>
        <a:bodyPr/>
        <a:lstStyle/>
        <a:p>
          <a:r>
            <a:rPr lang="en-US"/>
            <a:t>nodeAffinity</a:t>
          </a:r>
        </a:p>
      </dgm:t>
    </dgm:pt>
    <dgm:pt modelId="{8EF46BCD-1B68-4DE3-A055-17833E8BCCF4}" type="parTrans" cxnId="{529765DE-E70F-44A2-A130-800E71828C61}">
      <dgm:prSet/>
      <dgm:spPr/>
      <dgm:t>
        <a:bodyPr/>
        <a:lstStyle/>
        <a:p>
          <a:endParaRPr lang="en-US"/>
        </a:p>
      </dgm:t>
    </dgm:pt>
    <dgm:pt modelId="{F95A71A5-D46D-4E4F-BCD6-4EB3B6E07EE7}" type="sibTrans" cxnId="{529765DE-E70F-44A2-A130-800E71828C61}">
      <dgm:prSet/>
      <dgm:spPr/>
      <dgm:t>
        <a:bodyPr/>
        <a:lstStyle/>
        <a:p>
          <a:endParaRPr lang="en-US"/>
        </a:p>
      </dgm:t>
    </dgm:pt>
    <dgm:pt modelId="{5042C6EA-3021-4F02-9C5E-353152E96D0D}">
      <dgm:prSet/>
      <dgm:spPr/>
      <dgm:t>
        <a:bodyPr/>
        <a:lstStyle/>
        <a:p>
          <a:r>
            <a:rPr lang="en-US"/>
            <a:t>podAffinity</a:t>
          </a:r>
        </a:p>
      </dgm:t>
    </dgm:pt>
    <dgm:pt modelId="{0B799170-BAAE-4A44-9499-8286279BD981}" type="parTrans" cxnId="{48BBFF54-D21E-4E27-ACEE-F5F77CC7CB15}">
      <dgm:prSet/>
      <dgm:spPr/>
      <dgm:t>
        <a:bodyPr/>
        <a:lstStyle/>
        <a:p>
          <a:endParaRPr lang="en-US"/>
        </a:p>
      </dgm:t>
    </dgm:pt>
    <dgm:pt modelId="{00A4896A-C164-4B4C-8876-530A8B938351}" type="sibTrans" cxnId="{48BBFF54-D21E-4E27-ACEE-F5F77CC7CB15}">
      <dgm:prSet/>
      <dgm:spPr/>
      <dgm:t>
        <a:bodyPr/>
        <a:lstStyle/>
        <a:p>
          <a:endParaRPr lang="en-US"/>
        </a:p>
      </dgm:t>
    </dgm:pt>
    <dgm:pt modelId="{E69EB9E1-843D-9D44-B6A9-A9547F74ABF5}" type="pres">
      <dgm:prSet presAssocID="{DD9F15EC-1374-4AF9-BAC2-CE461E77A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D70A24-3F5F-7743-B7FB-07106553B552}" type="pres">
      <dgm:prSet presAssocID="{EA64452E-2A59-4E7D-B23E-9E9629E2E4B5}" presName="hierRoot1" presStyleCnt="0"/>
      <dgm:spPr/>
    </dgm:pt>
    <dgm:pt modelId="{9AC50CA2-5298-4741-911E-A706E797F62B}" type="pres">
      <dgm:prSet presAssocID="{EA64452E-2A59-4E7D-B23E-9E9629E2E4B5}" presName="composite" presStyleCnt="0"/>
      <dgm:spPr/>
    </dgm:pt>
    <dgm:pt modelId="{AF0F318C-0FE5-7846-833D-C47F60BC2CAB}" type="pres">
      <dgm:prSet presAssocID="{EA64452E-2A59-4E7D-B23E-9E9629E2E4B5}" presName="background" presStyleLbl="node0" presStyleIdx="0" presStyleCnt="1"/>
      <dgm:spPr/>
    </dgm:pt>
    <dgm:pt modelId="{D17C1265-7496-0A43-B71A-2F4EA427B1E9}" type="pres">
      <dgm:prSet presAssocID="{EA64452E-2A59-4E7D-B23E-9E9629E2E4B5}" presName="text" presStyleLbl="fgAcc0" presStyleIdx="0" presStyleCnt="1">
        <dgm:presLayoutVars>
          <dgm:chPref val="3"/>
        </dgm:presLayoutVars>
      </dgm:prSet>
      <dgm:spPr/>
    </dgm:pt>
    <dgm:pt modelId="{32F595BD-22A0-6641-8255-FA16ABF3F34D}" type="pres">
      <dgm:prSet presAssocID="{EA64452E-2A59-4E7D-B23E-9E9629E2E4B5}" presName="hierChild2" presStyleCnt="0"/>
      <dgm:spPr/>
    </dgm:pt>
    <dgm:pt modelId="{21DF371D-1BF2-3F4D-935D-5030A6A7C057}" type="pres">
      <dgm:prSet presAssocID="{8EF46BCD-1B68-4DE3-A055-17833E8BCCF4}" presName="Name10" presStyleLbl="parChTrans1D2" presStyleIdx="0" presStyleCnt="2"/>
      <dgm:spPr/>
    </dgm:pt>
    <dgm:pt modelId="{9A756767-A980-EF4F-B83D-CD607D8D9E36}" type="pres">
      <dgm:prSet presAssocID="{CD3E9169-D7C2-4C0E-AF1D-7CB448D0842D}" presName="hierRoot2" presStyleCnt="0"/>
      <dgm:spPr/>
    </dgm:pt>
    <dgm:pt modelId="{D89E427E-E985-FF4E-ABF7-5184ECE3A8A4}" type="pres">
      <dgm:prSet presAssocID="{CD3E9169-D7C2-4C0E-AF1D-7CB448D0842D}" presName="composite2" presStyleCnt="0"/>
      <dgm:spPr/>
    </dgm:pt>
    <dgm:pt modelId="{DCCB4FE4-9645-FB4C-AA61-500C596083D0}" type="pres">
      <dgm:prSet presAssocID="{CD3E9169-D7C2-4C0E-AF1D-7CB448D0842D}" presName="background2" presStyleLbl="node2" presStyleIdx="0" presStyleCnt="2"/>
      <dgm:spPr/>
    </dgm:pt>
    <dgm:pt modelId="{745FE92A-08FD-744E-9035-BC1EA6A88AC1}" type="pres">
      <dgm:prSet presAssocID="{CD3E9169-D7C2-4C0E-AF1D-7CB448D0842D}" presName="text2" presStyleLbl="fgAcc2" presStyleIdx="0" presStyleCnt="2">
        <dgm:presLayoutVars>
          <dgm:chPref val="3"/>
        </dgm:presLayoutVars>
      </dgm:prSet>
      <dgm:spPr/>
    </dgm:pt>
    <dgm:pt modelId="{7A9BB14E-BAAB-944B-B35E-EFCAE8D40215}" type="pres">
      <dgm:prSet presAssocID="{CD3E9169-D7C2-4C0E-AF1D-7CB448D0842D}" presName="hierChild3" presStyleCnt="0"/>
      <dgm:spPr/>
    </dgm:pt>
    <dgm:pt modelId="{148D4DC1-0A35-3245-8AA7-0427E8E73783}" type="pres">
      <dgm:prSet presAssocID="{0B799170-BAAE-4A44-9499-8286279BD981}" presName="Name10" presStyleLbl="parChTrans1D2" presStyleIdx="1" presStyleCnt="2"/>
      <dgm:spPr/>
    </dgm:pt>
    <dgm:pt modelId="{BCC9C9FC-1584-3747-BD6C-74173CD58884}" type="pres">
      <dgm:prSet presAssocID="{5042C6EA-3021-4F02-9C5E-353152E96D0D}" presName="hierRoot2" presStyleCnt="0"/>
      <dgm:spPr/>
    </dgm:pt>
    <dgm:pt modelId="{43405451-643D-674B-89F2-417FA888AD88}" type="pres">
      <dgm:prSet presAssocID="{5042C6EA-3021-4F02-9C5E-353152E96D0D}" presName="composite2" presStyleCnt="0"/>
      <dgm:spPr/>
    </dgm:pt>
    <dgm:pt modelId="{2BB3F8AF-189A-C947-8D9A-6789490675E8}" type="pres">
      <dgm:prSet presAssocID="{5042C6EA-3021-4F02-9C5E-353152E96D0D}" presName="background2" presStyleLbl="node2" presStyleIdx="1" presStyleCnt="2"/>
      <dgm:spPr/>
    </dgm:pt>
    <dgm:pt modelId="{03FC3A4B-BFAD-124C-9642-89B489924A3E}" type="pres">
      <dgm:prSet presAssocID="{5042C6EA-3021-4F02-9C5E-353152E96D0D}" presName="text2" presStyleLbl="fgAcc2" presStyleIdx="1" presStyleCnt="2">
        <dgm:presLayoutVars>
          <dgm:chPref val="3"/>
        </dgm:presLayoutVars>
      </dgm:prSet>
      <dgm:spPr/>
    </dgm:pt>
    <dgm:pt modelId="{1DD90A57-6311-534D-A054-63A045AC31E5}" type="pres">
      <dgm:prSet presAssocID="{5042C6EA-3021-4F02-9C5E-353152E96D0D}" presName="hierChild3" presStyleCnt="0"/>
      <dgm:spPr/>
    </dgm:pt>
  </dgm:ptLst>
  <dgm:cxnLst>
    <dgm:cxn modelId="{1BE0A200-6E9F-6B48-9BD1-5D05F50B42A3}" type="presOf" srcId="{CD3E9169-D7C2-4C0E-AF1D-7CB448D0842D}" destId="{745FE92A-08FD-744E-9035-BC1EA6A88AC1}" srcOrd="0" destOrd="0" presId="urn:microsoft.com/office/officeart/2005/8/layout/hierarchy1"/>
    <dgm:cxn modelId="{FC089D1B-45A9-EB4F-AEA4-0C7C55ED9E7B}" type="presOf" srcId="{8EF46BCD-1B68-4DE3-A055-17833E8BCCF4}" destId="{21DF371D-1BF2-3F4D-935D-5030A6A7C057}" srcOrd="0" destOrd="0" presId="urn:microsoft.com/office/officeart/2005/8/layout/hierarchy1"/>
    <dgm:cxn modelId="{AAD13149-7E90-4AAC-9D25-585BB5B2E530}" srcId="{DD9F15EC-1374-4AF9-BAC2-CE461E77AAF5}" destId="{EA64452E-2A59-4E7D-B23E-9E9629E2E4B5}" srcOrd="0" destOrd="0" parTransId="{18B001BA-C577-46EB-9CEE-ECB14067E3A1}" sibTransId="{1AD5DA40-9A14-464A-9074-1B69F1CEFEF9}"/>
    <dgm:cxn modelId="{48BBFF54-D21E-4E27-ACEE-F5F77CC7CB15}" srcId="{EA64452E-2A59-4E7D-B23E-9E9629E2E4B5}" destId="{5042C6EA-3021-4F02-9C5E-353152E96D0D}" srcOrd="1" destOrd="0" parTransId="{0B799170-BAAE-4A44-9499-8286279BD981}" sibTransId="{00A4896A-C164-4B4C-8876-530A8B938351}"/>
    <dgm:cxn modelId="{60A4CC8B-959D-094D-A89F-9E8BF57D6996}" type="presOf" srcId="{5042C6EA-3021-4F02-9C5E-353152E96D0D}" destId="{03FC3A4B-BFAD-124C-9642-89B489924A3E}" srcOrd="0" destOrd="0" presId="urn:microsoft.com/office/officeart/2005/8/layout/hierarchy1"/>
    <dgm:cxn modelId="{6113D391-7293-6B4F-BDB5-522DD228132B}" type="presOf" srcId="{0B799170-BAAE-4A44-9499-8286279BD981}" destId="{148D4DC1-0A35-3245-8AA7-0427E8E73783}" srcOrd="0" destOrd="0" presId="urn:microsoft.com/office/officeart/2005/8/layout/hierarchy1"/>
    <dgm:cxn modelId="{5CDBA5B1-43E9-784D-B2FC-EF2082C125E9}" type="presOf" srcId="{EA64452E-2A59-4E7D-B23E-9E9629E2E4B5}" destId="{D17C1265-7496-0A43-B71A-2F4EA427B1E9}" srcOrd="0" destOrd="0" presId="urn:microsoft.com/office/officeart/2005/8/layout/hierarchy1"/>
    <dgm:cxn modelId="{529765DE-E70F-44A2-A130-800E71828C61}" srcId="{EA64452E-2A59-4E7D-B23E-9E9629E2E4B5}" destId="{CD3E9169-D7C2-4C0E-AF1D-7CB448D0842D}" srcOrd="0" destOrd="0" parTransId="{8EF46BCD-1B68-4DE3-A055-17833E8BCCF4}" sibTransId="{F95A71A5-D46D-4E4F-BCD6-4EB3B6E07EE7}"/>
    <dgm:cxn modelId="{0D5335E3-EE0B-344F-BABF-4C759AD168B0}" type="presOf" srcId="{DD9F15EC-1374-4AF9-BAC2-CE461E77AAF5}" destId="{E69EB9E1-843D-9D44-B6A9-A9547F74ABF5}" srcOrd="0" destOrd="0" presId="urn:microsoft.com/office/officeart/2005/8/layout/hierarchy1"/>
    <dgm:cxn modelId="{D1747835-C95B-684B-B162-FBA7D2B1253D}" type="presParOf" srcId="{E69EB9E1-843D-9D44-B6A9-A9547F74ABF5}" destId="{77D70A24-3F5F-7743-B7FB-07106553B552}" srcOrd="0" destOrd="0" presId="urn:microsoft.com/office/officeart/2005/8/layout/hierarchy1"/>
    <dgm:cxn modelId="{196FF73E-66B3-9D47-A43A-D684DB2DABBA}" type="presParOf" srcId="{77D70A24-3F5F-7743-B7FB-07106553B552}" destId="{9AC50CA2-5298-4741-911E-A706E797F62B}" srcOrd="0" destOrd="0" presId="urn:microsoft.com/office/officeart/2005/8/layout/hierarchy1"/>
    <dgm:cxn modelId="{CB479826-63FE-9E40-A079-68ABC5E20B9B}" type="presParOf" srcId="{9AC50CA2-5298-4741-911E-A706E797F62B}" destId="{AF0F318C-0FE5-7846-833D-C47F60BC2CAB}" srcOrd="0" destOrd="0" presId="urn:microsoft.com/office/officeart/2005/8/layout/hierarchy1"/>
    <dgm:cxn modelId="{33C0F971-3D2B-3E40-80F2-414D4515E32A}" type="presParOf" srcId="{9AC50CA2-5298-4741-911E-A706E797F62B}" destId="{D17C1265-7496-0A43-B71A-2F4EA427B1E9}" srcOrd="1" destOrd="0" presId="urn:microsoft.com/office/officeart/2005/8/layout/hierarchy1"/>
    <dgm:cxn modelId="{3CFE05E7-6006-1147-B911-A2A5544681EF}" type="presParOf" srcId="{77D70A24-3F5F-7743-B7FB-07106553B552}" destId="{32F595BD-22A0-6641-8255-FA16ABF3F34D}" srcOrd="1" destOrd="0" presId="urn:microsoft.com/office/officeart/2005/8/layout/hierarchy1"/>
    <dgm:cxn modelId="{B56A2889-747B-7847-94D4-C6F830877A6A}" type="presParOf" srcId="{32F595BD-22A0-6641-8255-FA16ABF3F34D}" destId="{21DF371D-1BF2-3F4D-935D-5030A6A7C057}" srcOrd="0" destOrd="0" presId="urn:microsoft.com/office/officeart/2005/8/layout/hierarchy1"/>
    <dgm:cxn modelId="{763CD50A-194A-C44B-8B80-26AB1857BEC1}" type="presParOf" srcId="{32F595BD-22A0-6641-8255-FA16ABF3F34D}" destId="{9A756767-A980-EF4F-B83D-CD607D8D9E36}" srcOrd="1" destOrd="0" presId="urn:microsoft.com/office/officeart/2005/8/layout/hierarchy1"/>
    <dgm:cxn modelId="{3B917480-F99D-B54C-909E-92BCDD6E256E}" type="presParOf" srcId="{9A756767-A980-EF4F-B83D-CD607D8D9E36}" destId="{D89E427E-E985-FF4E-ABF7-5184ECE3A8A4}" srcOrd="0" destOrd="0" presId="urn:microsoft.com/office/officeart/2005/8/layout/hierarchy1"/>
    <dgm:cxn modelId="{4204A899-213F-584C-985A-D94C03FF3DD5}" type="presParOf" srcId="{D89E427E-E985-FF4E-ABF7-5184ECE3A8A4}" destId="{DCCB4FE4-9645-FB4C-AA61-500C596083D0}" srcOrd="0" destOrd="0" presId="urn:microsoft.com/office/officeart/2005/8/layout/hierarchy1"/>
    <dgm:cxn modelId="{E7530211-AB69-0D45-A39A-D7AF4A0F839C}" type="presParOf" srcId="{D89E427E-E985-FF4E-ABF7-5184ECE3A8A4}" destId="{745FE92A-08FD-744E-9035-BC1EA6A88AC1}" srcOrd="1" destOrd="0" presId="urn:microsoft.com/office/officeart/2005/8/layout/hierarchy1"/>
    <dgm:cxn modelId="{09C53CAE-AB0E-004B-9C40-4BB72FBA7A13}" type="presParOf" srcId="{9A756767-A980-EF4F-B83D-CD607D8D9E36}" destId="{7A9BB14E-BAAB-944B-B35E-EFCAE8D40215}" srcOrd="1" destOrd="0" presId="urn:microsoft.com/office/officeart/2005/8/layout/hierarchy1"/>
    <dgm:cxn modelId="{B78023BE-F556-B743-925C-55F4F066ECA0}" type="presParOf" srcId="{32F595BD-22A0-6641-8255-FA16ABF3F34D}" destId="{148D4DC1-0A35-3245-8AA7-0427E8E73783}" srcOrd="2" destOrd="0" presId="urn:microsoft.com/office/officeart/2005/8/layout/hierarchy1"/>
    <dgm:cxn modelId="{30B6FE44-2566-4644-A149-62BC6C076EC3}" type="presParOf" srcId="{32F595BD-22A0-6641-8255-FA16ABF3F34D}" destId="{BCC9C9FC-1584-3747-BD6C-74173CD58884}" srcOrd="3" destOrd="0" presId="urn:microsoft.com/office/officeart/2005/8/layout/hierarchy1"/>
    <dgm:cxn modelId="{50743FF3-087B-1A4D-80F2-A3D16E62EC09}" type="presParOf" srcId="{BCC9C9FC-1584-3747-BD6C-74173CD58884}" destId="{43405451-643D-674B-89F2-417FA888AD88}" srcOrd="0" destOrd="0" presId="urn:microsoft.com/office/officeart/2005/8/layout/hierarchy1"/>
    <dgm:cxn modelId="{32EF5FF3-E959-2B44-814A-D18E795674B8}" type="presParOf" srcId="{43405451-643D-674B-89F2-417FA888AD88}" destId="{2BB3F8AF-189A-C947-8D9A-6789490675E8}" srcOrd="0" destOrd="0" presId="urn:microsoft.com/office/officeart/2005/8/layout/hierarchy1"/>
    <dgm:cxn modelId="{41EEA4AA-E9F8-5746-80CC-1B0CADA6B468}" type="presParOf" srcId="{43405451-643D-674B-89F2-417FA888AD88}" destId="{03FC3A4B-BFAD-124C-9642-89B489924A3E}" srcOrd="1" destOrd="0" presId="urn:microsoft.com/office/officeart/2005/8/layout/hierarchy1"/>
    <dgm:cxn modelId="{09B3C84D-5D21-284A-B56D-0626C457481D}" type="presParOf" srcId="{BCC9C9FC-1584-3747-BD6C-74173CD58884}" destId="{1DD90A57-6311-534D-A054-63A045AC31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D4DC1-0A35-3245-8AA7-0427E8E73783}">
      <dsp:nvSpPr>
        <dsp:cNvPr id="0" name=""/>
        <dsp:cNvSpPr/>
      </dsp:nvSpPr>
      <dsp:spPr>
        <a:xfrm>
          <a:off x="2111797" y="1478618"/>
          <a:ext cx="1161190" cy="552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95"/>
              </a:lnTo>
              <a:lnTo>
                <a:pt x="1161190" y="376595"/>
              </a:lnTo>
              <a:lnTo>
                <a:pt x="1161190" y="55262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F371D-1BF2-3F4D-935D-5030A6A7C057}">
      <dsp:nvSpPr>
        <dsp:cNvPr id="0" name=""/>
        <dsp:cNvSpPr/>
      </dsp:nvSpPr>
      <dsp:spPr>
        <a:xfrm>
          <a:off x="950606" y="1478618"/>
          <a:ext cx="1161190" cy="552621"/>
        </a:xfrm>
        <a:custGeom>
          <a:avLst/>
          <a:gdLst/>
          <a:ahLst/>
          <a:cxnLst/>
          <a:rect l="0" t="0" r="0" b="0"/>
          <a:pathLst>
            <a:path>
              <a:moveTo>
                <a:pt x="1161190" y="0"/>
              </a:moveTo>
              <a:lnTo>
                <a:pt x="1161190" y="376595"/>
              </a:lnTo>
              <a:lnTo>
                <a:pt x="0" y="376595"/>
              </a:lnTo>
              <a:lnTo>
                <a:pt x="0" y="55262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F318C-0FE5-7846-833D-C47F60BC2CAB}">
      <dsp:nvSpPr>
        <dsp:cNvPr id="0" name=""/>
        <dsp:cNvSpPr/>
      </dsp:nvSpPr>
      <dsp:spPr>
        <a:xfrm>
          <a:off x="1161732" y="272035"/>
          <a:ext cx="1900130" cy="1206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C1265-7496-0A43-B71A-2F4EA427B1E9}">
      <dsp:nvSpPr>
        <dsp:cNvPr id="0" name=""/>
        <dsp:cNvSpPr/>
      </dsp:nvSpPr>
      <dsp:spPr>
        <a:xfrm>
          <a:off x="1372857" y="472604"/>
          <a:ext cx="1900130" cy="1206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Affinity is two types</a:t>
          </a:r>
        </a:p>
      </dsp:txBody>
      <dsp:txXfrm>
        <a:off x="1408197" y="507944"/>
        <a:ext cx="1829450" cy="1135902"/>
      </dsp:txXfrm>
    </dsp:sp>
    <dsp:sp modelId="{DCCB4FE4-9645-FB4C-AA61-500C596083D0}">
      <dsp:nvSpPr>
        <dsp:cNvPr id="0" name=""/>
        <dsp:cNvSpPr/>
      </dsp:nvSpPr>
      <dsp:spPr>
        <a:xfrm>
          <a:off x="541" y="2031239"/>
          <a:ext cx="1900130" cy="1206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FE92A-08FD-744E-9035-BC1EA6A88AC1}">
      <dsp:nvSpPr>
        <dsp:cNvPr id="0" name=""/>
        <dsp:cNvSpPr/>
      </dsp:nvSpPr>
      <dsp:spPr>
        <a:xfrm>
          <a:off x="211666" y="2231808"/>
          <a:ext cx="1900130" cy="1206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nodeAffinity</a:t>
          </a:r>
        </a:p>
      </dsp:txBody>
      <dsp:txXfrm>
        <a:off x="247006" y="2267148"/>
        <a:ext cx="1829450" cy="1135902"/>
      </dsp:txXfrm>
    </dsp:sp>
    <dsp:sp modelId="{2BB3F8AF-189A-C947-8D9A-6789490675E8}">
      <dsp:nvSpPr>
        <dsp:cNvPr id="0" name=""/>
        <dsp:cNvSpPr/>
      </dsp:nvSpPr>
      <dsp:spPr>
        <a:xfrm>
          <a:off x="2322923" y="2031239"/>
          <a:ext cx="1900130" cy="1206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C3A4B-BFAD-124C-9642-89B489924A3E}">
      <dsp:nvSpPr>
        <dsp:cNvPr id="0" name=""/>
        <dsp:cNvSpPr/>
      </dsp:nvSpPr>
      <dsp:spPr>
        <a:xfrm>
          <a:off x="2534048" y="2231808"/>
          <a:ext cx="1900130" cy="1206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podAffinity</a:t>
          </a:r>
        </a:p>
      </dsp:txBody>
      <dsp:txXfrm>
        <a:off x="2569388" y="2267148"/>
        <a:ext cx="1829450" cy="1135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C690-0E19-6E4F-8ABB-62D4505779C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9E027-3045-9E47-914D-A3046E98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E027-3045-9E47-914D-A3046E98E2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4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4072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25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6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2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6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3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8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8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28" r:id="rId7"/>
    <p:sldLayoutId id="2147483729" r:id="rId8"/>
    <p:sldLayoutId id="2147483730" r:id="rId9"/>
    <p:sldLayoutId id="2147483731" r:id="rId10"/>
    <p:sldLayoutId id="2147483738" r:id="rId11"/>
    <p:sldLayoutId id="2147483740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C1D92-CF5B-A340-9039-5D7A796FE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kubernetes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5A11-ECF3-5146-8EC5-1BB6215D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Advanced Scheduling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C2109-86C8-43E6-AC7F-D285D18C6A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11" r="22497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15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FF7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</p:spTree>
    <p:extLst>
      <p:ext uri="{BB962C8B-B14F-4D97-AF65-F5344CB8AC3E}">
        <p14:creationId xmlns:p14="http://schemas.microsoft.com/office/powerpoint/2010/main" val="31414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FF7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0090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</p:spTree>
    <p:extLst>
      <p:ext uri="{BB962C8B-B14F-4D97-AF65-F5344CB8AC3E}">
        <p14:creationId xmlns:p14="http://schemas.microsoft.com/office/powerpoint/2010/main" val="3242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FF7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0090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</p:spTree>
    <p:extLst>
      <p:ext uri="{BB962C8B-B14F-4D97-AF65-F5344CB8AC3E}">
        <p14:creationId xmlns:p14="http://schemas.microsoft.com/office/powerpoint/2010/main" val="7800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718 L 0.15208 0.528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36823 0.528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47 L 0.15195 0.52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FF7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0090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81592F3F-9C5D-B84A-8722-5EF276CF18B4}"/>
              </a:ext>
            </a:extLst>
          </p:cNvPr>
          <p:cNvSpPr/>
          <p:nvPr/>
        </p:nvSpPr>
        <p:spPr>
          <a:xfrm>
            <a:off x="7595292" y="3756453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136F099-58A0-1C4D-BAE4-95539A0CA767}"/>
              </a:ext>
            </a:extLst>
          </p:cNvPr>
          <p:cNvSpPr/>
          <p:nvPr/>
        </p:nvSpPr>
        <p:spPr>
          <a:xfrm>
            <a:off x="9718595" y="3756453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B4CFED0F-1333-FB4D-8BB4-C750BC71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592" y="1451916"/>
            <a:ext cx="801129" cy="801129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446B4298-D48C-E54E-B2D3-160168E5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3895" y="1451916"/>
            <a:ext cx="801129" cy="801129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9F77D8-2AB6-2947-AA46-149FFBA5100D}"/>
              </a:ext>
            </a:extLst>
          </p:cNvPr>
          <p:cNvSpPr/>
          <p:nvPr/>
        </p:nvSpPr>
        <p:spPr>
          <a:xfrm>
            <a:off x="7788875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F5029F-E2A5-7641-BE01-17029FE37FB6}"/>
              </a:ext>
            </a:extLst>
          </p:cNvPr>
          <p:cNvSpPr/>
          <p:nvPr/>
        </p:nvSpPr>
        <p:spPr>
          <a:xfrm>
            <a:off x="7788874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5EC137-83CF-E940-83D8-5052F17B32BA}"/>
              </a:ext>
            </a:extLst>
          </p:cNvPr>
          <p:cNvSpPr/>
          <p:nvPr/>
        </p:nvSpPr>
        <p:spPr>
          <a:xfrm>
            <a:off x="9861721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44D3E6-9F10-014D-99AD-0467A2488E60}"/>
              </a:ext>
            </a:extLst>
          </p:cNvPr>
          <p:cNvSpPr/>
          <p:nvPr/>
        </p:nvSpPr>
        <p:spPr>
          <a:xfrm>
            <a:off x="9861720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C469889E-7A8E-7F4A-A892-3830FAA7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244" y="3601841"/>
            <a:ext cx="577174" cy="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-0.17057 0.29884 " pathEditMode="relative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35 0.29884 L -0.01653 0.52847 " pathEditMode="relative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718 L 0.15208 0.5289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36823 0.5284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47 L 0.50403 0.5298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69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2EE29-E4AA-E048-B63A-591C228AEB36}"/>
              </a:ext>
            </a:extLst>
          </p:cNvPr>
          <p:cNvSpPr txBox="1"/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Affinity</a:t>
            </a:r>
          </a:p>
        </p:txBody>
      </p:sp>
      <p:sp>
        <p:nvSpPr>
          <p:cNvPr id="4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66596E6-E855-486E-A996-43B3A471A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271214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6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DFC40-00E8-BD4E-A13A-F453EA1F7907}"/>
              </a:ext>
            </a:extLst>
          </p:cNvPr>
          <p:cNvSpPr txBox="1"/>
          <p:nvPr/>
        </p:nvSpPr>
        <p:spPr>
          <a:xfrm>
            <a:off x="1431781" y="1897191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specifies that pod should only be deployed on nodes that matched 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F28B4-03E6-6B4E-B383-3FDB53C18B3B}"/>
              </a:ext>
            </a:extLst>
          </p:cNvPr>
          <p:cNvSpPr txBox="1"/>
          <p:nvPr/>
        </p:nvSpPr>
        <p:spPr>
          <a:xfrm>
            <a:off x="1431781" y="2785446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Provides scheduling affinity to node based on label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13C2E-7425-C240-8C86-8A3C3C0243E3}"/>
              </a:ext>
            </a:extLst>
          </p:cNvPr>
          <p:cNvSpPr txBox="1"/>
          <p:nvPr/>
        </p:nvSpPr>
        <p:spPr>
          <a:xfrm>
            <a:off x="1431781" y="3702049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Compared to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nodeSelector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can provide “soft/preference” based affinity. Where as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nodeSelector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hard affinity = must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Label selection is more expressive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14F77-163E-E543-A69B-F2896AF12D6B}"/>
              </a:ext>
            </a:extLst>
          </p:cNvPr>
          <p:cNvSpPr txBox="1"/>
          <p:nvPr/>
        </p:nvSpPr>
        <p:spPr>
          <a:xfrm>
            <a:off x="294526" y="472616"/>
            <a:ext cx="3175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nodeAffinity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7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370A23-9BFE-0445-B3F1-4C18596742AD}"/>
              </a:ext>
            </a:extLst>
          </p:cNvPr>
          <p:cNvSpPr txBox="1"/>
          <p:nvPr/>
        </p:nvSpPr>
        <p:spPr>
          <a:xfrm>
            <a:off x="1476703" y="713144"/>
            <a:ext cx="88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requiredDuringSchedulingIgnoredDuringExecution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B7E52-91DC-7F4E-A0AE-0E2FBEA3686D}"/>
              </a:ext>
            </a:extLst>
          </p:cNvPr>
          <p:cNvSpPr/>
          <p:nvPr/>
        </p:nvSpPr>
        <p:spPr>
          <a:xfrm>
            <a:off x="2642886" y="1532583"/>
            <a:ext cx="9012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requiredDuringScheduling</a:t>
            </a:r>
            <a:r>
              <a:rPr lang="en-US" dirty="0"/>
              <a:t> – the pod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be scheduled to node(s) that match the expressions listed under the </a:t>
            </a:r>
            <a:r>
              <a:rPr lang="en-US" dirty="0" err="1"/>
              <a:t>matchExpression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6783D-1042-E94B-A0C2-CFBAD23C537B}"/>
              </a:ext>
            </a:extLst>
          </p:cNvPr>
          <p:cNvSpPr/>
          <p:nvPr/>
        </p:nvSpPr>
        <p:spPr>
          <a:xfrm>
            <a:off x="2642885" y="2498799"/>
            <a:ext cx="9012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IgnoredDuringExecution</a:t>
            </a:r>
            <a:r>
              <a:rPr lang="en-US" dirty="0"/>
              <a:t> – indicates that node affinity only applies during the pod scheduling, it doesn’t apply to already running Pods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EA862-DBB2-9547-96F2-87C211322559}"/>
              </a:ext>
            </a:extLst>
          </p:cNvPr>
          <p:cNvSpPr txBox="1"/>
          <p:nvPr/>
        </p:nvSpPr>
        <p:spPr>
          <a:xfrm>
            <a:off x="1476703" y="3842026"/>
            <a:ext cx="8989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preferredDuringSchedulingIgnoredDuringExecution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CE247-18CC-D942-AE4D-6A6209E543C8}"/>
              </a:ext>
            </a:extLst>
          </p:cNvPr>
          <p:cNvSpPr/>
          <p:nvPr/>
        </p:nvSpPr>
        <p:spPr>
          <a:xfrm>
            <a:off x="2642886" y="4587289"/>
            <a:ext cx="9012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preferredDuringScheduling</a:t>
            </a:r>
            <a:r>
              <a:rPr lang="en-US" dirty="0"/>
              <a:t> – the pod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scheduled to node(s) that match the expressions listed under the </a:t>
            </a:r>
            <a:r>
              <a:rPr lang="en-US" dirty="0" err="1"/>
              <a:t>matchExpression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98FD0-525B-7547-928A-2DE84D7BC32A}"/>
              </a:ext>
            </a:extLst>
          </p:cNvPr>
          <p:cNvSpPr/>
          <p:nvPr/>
        </p:nvSpPr>
        <p:spPr>
          <a:xfrm>
            <a:off x="2642885" y="5553505"/>
            <a:ext cx="9012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IgnoredDuringExecution</a:t>
            </a:r>
            <a:r>
              <a:rPr lang="en-US" dirty="0"/>
              <a:t> – indicates that node affinity only applies during the pod scheduling, it doesn’t apply to already running Pods</a:t>
            </a:r>
          </a:p>
        </p:txBody>
      </p:sp>
    </p:spTree>
    <p:extLst>
      <p:ext uri="{BB962C8B-B14F-4D97-AF65-F5344CB8AC3E}">
        <p14:creationId xmlns:p14="http://schemas.microsoft.com/office/powerpoint/2010/main" val="161680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FF7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rgbClr val="0090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Taints-Tolerations &amp; Affinity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81592F3F-9C5D-B84A-8722-5EF276CF18B4}"/>
              </a:ext>
            </a:extLst>
          </p:cNvPr>
          <p:cNvSpPr/>
          <p:nvPr/>
        </p:nvSpPr>
        <p:spPr>
          <a:xfrm>
            <a:off x="7595292" y="3756453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136F099-58A0-1C4D-BAE4-95539A0CA767}"/>
              </a:ext>
            </a:extLst>
          </p:cNvPr>
          <p:cNvSpPr/>
          <p:nvPr/>
        </p:nvSpPr>
        <p:spPr>
          <a:xfrm>
            <a:off x="9718595" y="3756453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B4CFED0F-1333-FB4D-8BB4-C750BC71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592" y="1451916"/>
            <a:ext cx="801129" cy="801129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446B4298-D48C-E54E-B2D3-160168E5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3895" y="1451916"/>
            <a:ext cx="801129" cy="801129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9F77D8-2AB6-2947-AA46-149FFBA5100D}"/>
              </a:ext>
            </a:extLst>
          </p:cNvPr>
          <p:cNvSpPr/>
          <p:nvPr/>
        </p:nvSpPr>
        <p:spPr>
          <a:xfrm>
            <a:off x="7788875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F5029F-E2A5-7641-BE01-17029FE37FB6}"/>
              </a:ext>
            </a:extLst>
          </p:cNvPr>
          <p:cNvSpPr/>
          <p:nvPr/>
        </p:nvSpPr>
        <p:spPr>
          <a:xfrm>
            <a:off x="7788874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5EC137-83CF-E940-83D8-5052F17B32BA}"/>
              </a:ext>
            </a:extLst>
          </p:cNvPr>
          <p:cNvSpPr/>
          <p:nvPr/>
        </p:nvSpPr>
        <p:spPr>
          <a:xfrm>
            <a:off x="9861721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44D3E6-9F10-014D-99AD-0467A2488E60}"/>
              </a:ext>
            </a:extLst>
          </p:cNvPr>
          <p:cNvSpPr/>
          <p:nvPr/>
        </p:nvSpPr>
        <p:spPr>
          <a:xfrm>
            <a:off x="9861720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718 L 0.15208 0.528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36823 0.528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47 L 0.15195 0.5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1898 L -0.01679 0.5363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139 L -0.02057 0.52592 " pathEditMode="relative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81463A5-889B-024C-847C-15EF14B396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4053017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E6BD02-ADAF-634B-8F36-58770B3B1D53}"/>
              </a:ext>
            </a:extLst>
          </p:cNvPr>
          <p:cNvSpPr/>
          <p:nvPr/>
        </p:nvSpPr>
        <p:spPr>
          <a:xfrm>
            <a:off x="1588" y="0"/>
            <a:ext cx="4053017" cy="6858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E8E20-ACA3-3A44-B5A3-DBF3E541B2B9}"/>
              </a:ext>
            </a:extLst>
          </p:cNvPr>
          <p:cNvSpPr txBox="1"/>
          <p:nvPr/>
        </p:nvSpPr>
        <p:spPr>
          <a:xfrm>
            <a:off x="4883424" y="319069"/>
            <a:ext cx="16505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3535621" y="1887322"/>
            <a:ext cx="1037967" cy="103796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CE72D1-9595-B548-9B7A-3AB6307C5326}"/>
              </a:ext>
            </a:extLst>
          </p:cNvPr>
          <p:cNvSpPr/>
          <p:nvPr/>
        </p:nvSpPr>
        <p:spPr>
          <a:xfrm>
            <a:off x="3535621" y="3197561"/>
            <a:ext cx="1037967" cy="103796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3535621" y="4507800"/>
            <a:ext cx="1037967" cy="103796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5029122" y="1960029"/>
            <a:ext cx="172547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Labels &amp; Selectors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7A9006D-9130-1E4E-9BCB-9B466D13EEEE}"/>
              </a:ext>
            </a:extLst>
          </p:cNvPr>
          <p:cNvSpPr txBox="1">
            <a:spLocks/>
          </p:cNvSpPr>
          <p:nvPr/>
        </p:nvSpPr>
        <p:spPr>
          <a:xfrm>
            <a:off x="5062593" y="2341428"/>
            <a:ext cx="4564909" cy="52770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Labels – Node Level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Selectors – Pod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323FD-D35D-8B4C-A558-83041901AC81}"/>
              </a:ext>
            </a:extLst>
          </p:cNvPr>
          <p:cNvSpPr txBox="1"/>
          <p:nvPr/>
        </p:nvSpPr>
        <p:spPr>
          <a:xfrm>
            <a:off x="5016293" y="3263587"/>
            <a:ext cx="185666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Taints &amp; Tolerations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DCFD89A-6769-9844-BEB1-765488F6BD29}"/>
              </a:ext>
            </a:extLst>
          </p:cNvPr>
          <p:cNvSpPr txBox="1">
            <a:spLocks/>
          </p:cNvSpPr>
          <p:nvPr/>
        </p:nvSpPr>
        <p:spPr>
          <a:xfrm>
            <a:off x="5062593" y="3651667"/>
            <a:ext cx="4564909" cy="52770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Taints – Node Level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Tolerations – Pod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5062593" y="4573826"/>
            <a:ext cx="81945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Affinity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F49052D-848B-994C-896A-1E934C97EB86}"/>
              </a:ext>
            </a:extLst>
          </p:cNvPr>
          <p:cNvSpPr txBox="1">
            <a:spLocks/>
          </p:cNvSpPr>
          <p:nvPr/>
        </p:nvSpPr>
        <p:spPr>
          <a:xfrm>
            <a:off x="5062593" y="4961906"/>
            <a:ext cx="4564909" cy="52770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nodeAffinity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– Node Level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podAffinity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– Pod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3864488" y="2129306"/>
            <a:ext cx="3802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FA74-273E-6741-9B19-FEDEFBFA1B5C}"/>
              </a:ext>
            </a:extLst>
          </p:cNvPr>
          <p:cNvSpPr txBox="1"/>
          <p:nvPr/>
        </p:nvSpPr>
        <p:spPr>
          <a:xfrm>
            <a:off x="3864488" y="3439545"/>
            <a:ext cx="3802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3864488" y="4749784"/>
            <a:ext cx="3802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190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ECCC9-170E-1F43-868D-F12EB24A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0" y="1404014"/>
            <a:ext cx="10320526" cy="48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0316C-705B-8040-8E2F-63F4588349DA}"/>
              </a:ext>
            </a:extLst>
          </p:cNvPr>
          <p:cNvSpPr txBox="1"/>
          <p:nvPr/>
        </p:nvSpPr>
        <p:spPr>
          <a:xfrm>
            <a:off x="1609092" y="43316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71ED0-BD4E-B241-9534-15A4F0F0FB7A}"/>
              </a:ext>
            </a:extLst>
          </p:cNvPr>
          <p:cNvSpPr txBox="1"/>
          <p:nvPr/>
        </p:nvSpPr>
        <p:spPr>
          <a:xfrm>
            <a:off x="1054454" y="33088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  <a:solidFill>
            <a:srgbClr val="00905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0316C-705B-8040-8E2F-63F4588349DA}"/>
              </a:ext>
            </a:extLst>
          </p:cNvPr>
          <p:cNvSpPr txBox="1"/>
          <p:nvPr/>
        </p:nvSpPr>
        <p:spPr>
          <a:xfrm>
            <a:off x="1609092" y="43316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71ED0-BD4E-B241-9534-15A4F0F0FB7A}"/>
              </a:ext>
            </a:extLst>
          </p:cNvPr>
          <p:cNvSpPr txBox="1"/>
          <p:nvPr/>
        </p:nvSpPr>
        <p:spPr>
          <a:xfrm>
            <a:off x="1054454" y="33088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</p:txBody>
      </p:sp>
      <p:pic>
        <p:nvPicPr>
          <p:cNvPr id="30" name="Graphic 29" descr="Box">
            <a:extLst>
              <a:ext uri="{FF2B5EF4-FFF2-40B4-BE49-F238E27FC236}">
                <a16:creationId xmlns:a16="http://schemas.microsoft.com/office/drawing/2014/main" id="{79D55104-6CAB-7D46-BD82-7ED3CD311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F77BA4-0174-9646-8C17-1ABABA8880E0}"/>
              </a:ext>
            </a:extLst>
          </p:cNvPr>
          <p:cNvSpPr/>
          <p:nvPr/>
        </p:nvSpPr>
        <p:spPr>
          <a:xfrm>
            <a:off x="1839643" y="1359240"/>
            <a:ext cx="580767" cy="185351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10B5A89-9C64-384D-9E33-490DAE4DDD4D}"/>
              </a:ext>
            </a:extLst>
          </p:cNvPr>
          <p:cNvSpPr/>
          <p:nvPr/>
        </p:nvSpPr>
        <p:spPr>
          <a:xfrm>
            <a:off x="3954167" y="1372168"/>
            <a:ext cx="580767" cy="185351"/>
          </a:xfrm>
          <a:prstGeom prst="roundRect">
            <a:avLst/>
          </a:prstGeom>
          <a:solidFill>
            <a:srgbClr val="009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DA0992A-5C91-C84B-92C2-E2A44BA5869F}"/>
              </a:ext>
            </a:extLst>
          </p:cNvPr>
          <p:cNvSpPr/>
          <p:nvPr/>
        </p:nvSpPr>
        <p:spPr>
          <a:xfrm>
            <a:off x="6095998" y="1359240"/>
            <a:ext cx="580767" cy="185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482 0.53958 " pathEditMode="relative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482 0.53958 " pathEditMode="relative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719 0.54329 " pathEditMode="relative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719 0.54329 " pathEditMode="relative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182 0.54167 " pathEditMode="relative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182 0.54167 " pathEditMode="relative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2CB461A-3F76-1D42-BE75-74A32E0D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1485">
            <a:off x="8155817" y="3210015"/>
            <a:ext cx="1270000" cy="120650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A55CE58-548B-2746-A0EA-5C3D2EE9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1485">
            <a:off x="9975828" y="4158158"/>
            <a:ext cx="1270000" cy="1206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90CAEE-40E6-A542-8B8C-0FB31EB7488C}"/>
              </a:ext>
            </a:extLst>
          </p:cNvPr>
          <p:cNvSpPr/>
          <p:nvPr/>
        </p:nvSpPr>
        <p:spPr>
          <a:xfrm>
            <a:off x="4007706" y="323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allows rejecting deployment of pods to certain node by adding taints to node.</a:t>
            </a:r>
          </a:p>
        </p:txBody>
      </p:sp>
    </p:spTree>
    <p:extLst>
      <p:ext uri="{BB962C8B-B14F-4D97-AF65-F5344CB8AC3E}">
        <p14:creationId xmlns:p14="http://schemas.microsoft.com/office/powerpoint/2010/main" val="8961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58969">
            <a:extLst>
              <a:ext uri="{FF2B5EF4-FFF2-40B4-BE49-F238E27FC236}">
                <a16:creationId xmlns:a16="http://schemas.microsoft.com/office/drawing/2014/main" id="{E208E250-0F51-824C-85A1-94EFD609E543}"/>
              </a:ext>
            </a:extLst>
          </p:cNvPr>
          <p:cNvSpPr/>
          <p:nvPr/>
        </p:nvSpPr>
        <p:spPr>
          <a:xfrm flipH="1" flipV="1">
            <a:off x="9858750" y="-1"/>
            <a:ext cx="0" cy="1770002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0" name="Shape 58981">
            <a:extLst>
              <a:ext uri="{FF2B5EF4-FFF2-40B4-BE49-F238E27FC236}">
                <a16:creationId xmlns:a16="http://schemas.microsoft.com/office/drawing/2014/main" id="{B126BCF2-5F8E-F946-A529-DDDB04075609}"/>
              </a:ext>
            </a:extLst>
          </p:cNvPr>
          <p:cNvSpPr/>
          <p:nvPr/>
        </p:nvSpPr>
        <p:spPr>
          <a:xfrm flipH="1" flipV="1">
            <a:off x="2412037" y="-1"/>
            <a:ext cx="0" cy="1779564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9" name="Shape 58993">
            <a:extLst>
              <a:ext uri="{FF2B5EF4-FFF2-40B4-BE49-F238E27FC236}">
                <a16:creationId xmlns:a16="http://schemas.microsoft.com/office/drawing/2014/main" id="{6E42941C-3B1B-8743-B85E-388C026132F5}"/>
              </a:ext>
            </a:extLst>
          </p:cNvPr>
          <p:cNvSpPr/>
          <p:nvPr/>
        </p:nvSpPr>
        <p:spPr>
          <a:xfrm flipH="1" flipV="1">
            <a:off x="6087584" y="39540"/>
            <a:ext cx="0" cy="2674190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 useBgFill="1">
        <p:nvSpPr>
          <p:cNvPr id="35" name="Shape 58960">
            <a:extLst>
              <a:ext uri="{FF2B5EF4-FFF2-40B4-BE49-F238E27FC236}">
                <a16:creationId xmlns:a16="http://schemas.microsoft.com/office/drawing/2014/main" id="{8AB6BE13-7A04-3344-BCC6-715845B80212}"/>
              </a:ext>
            </a:extLst>
          </p:cNvPr>
          <p:cNvSpPr/>
          <p:nvPr/>
        </p:nvSpPr>
        <p:spPr>
          <a:xfrm>
            <a:off x="8492531" y="2401095"/>
            <a:ext cx="2725583" cy="2725585"/>
          </a:xfrm>
          <a:prstGeom prst="ellipse">
            <a:avLst/>
          </a:prstGeom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2" name="Shape 58965">
            <a:extLst>
              <a:ext uri="{FF2B5EF4-FFF2-40B4-BE49-F238E27FC236}">
                <a16:creationId xmlns:a16="http://schemas.microsoft.com/office/drawing/2014/main" id="{486CCA41-3F2B-9B43-AC1B-81E87145346B}"/>
              </a:ext>
            </a:extLst>
          </p:cNvPr>
          <p:cNvSpPr/>
          <p:nvPr/>
        </p:nvSpPr>
        <p:spPr>
          <a:xfrm>
            <a:off x="9530787" y="2212998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3" name="Shape 58966">
            <a:extLst>
              <a:ext uri="{FF2B5EF4-FFF2-40B4-BE49-F238E27FC236}">
                <a16:creationId xmlns:a16="http://schemas.microsoft.com/office/drawing/2014/main" id="{C6973D0B-9F79-3640-AF9A-5E3AB60488D6}"/>
              </a:ext>
            </a:extLst>
          </p:cNvPr>
          <p:cNvSpPr/>
          <p:nvPr/>
        </p:nvSpPr>
        <p:spPr>
          <a:xfrm>
            <a:off x="9620008" y="1770001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4" name="Shape 58967">
            <a:extLst>
              <a:ext uri="{FF2B5EF4-FFF2-40B4-BE49-F238E27FC236}">
                <a16:creationId xmlns:a16="http://schemas.microsoft.com/office/drawing/2014/main" id="{BA27847B-6D8B-BB47-921A-87A61588AF11}"/>
              </a:ext>
            </a:extLst>
          </p:cNvPr>
          <p:cNvSpPr/>
          <p:nvPr/>
        </p:nvSpPr>
        <p:spPr>
          <a:xfrm>
            <a:off x="9478901" y="2575222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 useBgFill="1">
        <p:nvSpPr>
          <p:cNvPr id="24" name="Shape 58972">
            <a:extLst>
              <a:ext uri="{FF2B5EF4-FFF2-40B4-BE49-F238E27FC236}">
                <a16:creationId xmlns:a16="http://schemas.microsoft.com/office/drawing/2014/main" id="{68ECF79A-DD34-9640-9AFD-2918E9FF58F8}"/>
              </a:ext>
            </a:extLst>
          </p:cNvPr>
          <p:cNvSpPr/>
          <p:nvPr/>
        </p:nvSpPr>
        <p:spPr>
          <a:xfrm>
            <a:off x="1054569" y="2401095"/>
            <a:ext cx="2725583" cy="2725585"/>
          </a:xfrm>
          <a:prstGeom prst="ellipse">
            <a:avLst/>
          </a:prstGeom>
          <a:ln w="63500" cap="flat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1" name="Shape 58977">
            <a:extLst>
              <a:ext uri="{FF2B5EF4-FFF2-40B4-BE49-F238E27FC236}">
                <a16:creationId xmlns:a16="http://schemas.microsoft.com/office/drawing/2014/main" id="{A0C5DFD8-9A21-3C44-9801-FC7BC230E2A4}"/>
              </a:ext>
            </a:extLst>
          </p:cNvPr>
          <p:cNvSpPr/>
          <p:nvPr/>
        </p:nvSpPr>
        <p:spPr>
          <a:xfrm>
            <a:off x="2092825" y="2212998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2" name="Shape 58978">
            <a:extLst>
              <a:ext uri="{FF2B5EF4-FFF2-40B4-BE49-F238E27FC236}">
                <a16:creationId xmlns:a16="http://schemas.microsoft.com/office/drawing/2014/main" id="{4F9AE8C1-DD85-534A-ADD6-A274F55DA846}"/>
              </a:ext>
            </a:extLst>
          </p:cNvPr>
          <p:cNvSpPr/>
          <p:nvPr/>
        </p:nvSpPr>
        <p:spPr>
          <a:xfrm>
            <a:off x="2182046" y="1770001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3" name="Shape 58979">
            <a:extLst>
              <a:ext uri="{FF2B5EF4-FFF2-40B4-BE49-F238E27FC236}">
                <a16:creationId xmlns:a16="http://schemas.microsoft.com/office/drawing/2014/main" id="{171E7B46-76C0-1746-9DF2-84A58137F587}"/>
              </a:ext>
            </a:extLst>
          </p:cNvPr>
          <p:cNvSpPr/>
          <p:nvPr/>
        </p:nvSpPr>
        <p:spPr>
          <a:xfrm>
            <a:off x="2040939" y="2575222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 useBgFill="1">
        <p:nvSpPr>
          <p:cNvPr id="13" name="Shape 58984">
            <a:extLst>
              <a:ext uri="{FF2B5EF4-FFF2-40B4-BE49-F238E27FC236}">
                <a16:creationId xmlns:a16="http://schemas.microsoft.com/office/drawing/2014/main" id="{B07D9119-0111-3547-8A9B-1372598DFE6D}"/>
              </a:ext>
            </a:extLst>
          </p:cNvPr>
          <p:cNvSpPr/>
          <p:nvPr/>
        </p:nvSpPr>
        <p:spPr>
          <a:xfrm>
            <a:off x="4733209" y="3344823"/>
            <a:ext cx="2725583" cy="2725584"/>
          </a:xfrm>
          <a:prstGeom prst="ellipse">
            <a:avLst/>
          </a:prstGeom>
          <a:ln w="63500" cap="flat">
            <a:solidFill>
              <a:schemeClr val="accent2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0" name="Shape 58989">
            <a:extLst>
              <a:ext uri="{FF2B5EF4-FFF2-40B4-BE49-F238E27FC236}">
                <a16:creationId xmlns:a16="http://schemas.microsoft.com/office/drawing/2014/main" id="{8782C325-7CCE-7244-A84E-D25F4FE722E5}"/>
              </a:ext>
            </a:extLst>
          </p:cNvPr>
          <p:cNvSpPr/>
          <p:nvPr/>
        </p:nvSpPr>
        <p:spPr>
          <a:xfrm>
            <a:off x="5771465" y="3156727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1" name="Shape 58990">
            <a:extLst>
              <a:ext uri="{FF2B5EF4-FFF2-40B4-BE49-F238E27FC236}">
                <a16:creationId xmlns:a16="http://schemas.microsoft.com/office/drawing/2014/main" id="{C6B11C8D-C0DD-DE4D-BD26-A55E220A5A37}"/>
              </a:ext>
            </a:extLst>
          </p:cNvPr>
          <p:cNvSpPr/>
          <p:nvPr/>
        </p:nvSpPr>
        <p:spPr>
          <a:xfrm>
            <a:off x="5860686" y="2713730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2" name="Shape 58991">
            <a:extLst>
              <a:ext uri="{FF2B5EF4-FFF2-40B4-BE49-F238E27FC236}">
                <a16:creationId xmlns:a16="http://schemas.microsoft.com/office/drawing/2014/main" id="{102134CF-682E-5541-B624-B5FE49AA296D}"/>
              </a:ext>
            </a:extLst>
          </p:cNvPr>
          <p:cNvSpPr/>
          <p:nvPr/>
        </p:nvSpPr>
        <p:spPr>
          <a:xfrm>
            <a:off x="5719579" y="3518950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CC2C5-C0F3-604C-85C5-68BD0D882E7A}"/>
              </a:ext>
            </a:extLst>
          </p:cNvPr>
          <p:cNvSpPr txBox="1"/>
          <p:nvPr/>
        </p:nvSpPr>
        <p:spPr>
          <a:xfrm>
            <a:off x="5041910" y="306186"/>
            <a:ext cx="2108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Taint Effects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7C52B-A722-944C-A7D4-381F744EAF62}"/>
              </a:ext>
            </a:extLst>
          </p:cNvPr>
          <p:cNvSpPr txBox="1"/>
          <p:nvPr/>
        </p:nvSpPr>
        <p:spPr>
          <a:xfrm>
            <a:off x="5198771" y="787593"/>
            <a:ext cx="1794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Taints &amp; Tolerations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CCC3D-092F-4B49-813E-7ED6B9C5DA10}"/>
              </a:ext>
            </a:extLst>
          </p:cNvPr>
          <p:cNvSpPr txBox="1"/>
          <p:nvPr/>
        </p:nvSpPr>
        <p:spPr>
          <a:xfrm>
            <a:off x="1816876" y="3132118"/>
            <a:ext cx="120097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NoSchedule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B21B0BC-3480-EB41-9477-926A0434347D}"/>
              </a:ext>
            </a:extLst>
          </p:cNvPr>
          <p:cNvSpPr txBox="1">
            <a:spLocks/>
          </p:cNvSpPr>
          <p:nvPr/>
        </p:nvSpPr>
        <p:spPr>
          <a:xfrm>
            <a:off x="1404132" y="3505199"/>
            <a:ext cx="2026456" cy="7216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pod’s will not be scheduled to the node if they don’t tolerate the taint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2D488-E62E-A540-BF58-7D06FC7F9FB4}"/>
              </a:ext>
            </a:extLst>
          </p:cNvPr>
          <p:cNvSpPr txBox="1"/>
          <p:nvPr/>
        </p:nvSpPr>
        <p:spPr>
          <a:xfrm>
            <a:off x="9335046" y="3132118"/>
            <a:ext cx="10893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NoExecute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6C0056F-FDC6-D741-BE1D-256C0CE1DFBB}"/>
              </a:ext>
            </a:extLst>
          </p:cNvPr>
          <p:cNvSpPr txBox="1">
            <a:spLocks/>
          </p:cNvSpPr>
          <p:nvPr/>
        </p:nvSpPr>
        <p:spPr>
          <a:xfrm>
            <a:off x="8866485" y="3505199"/>
            <a:ext cx="2026456" cy="95244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Existing pod’s will be evicted from the node, New pod’s will schedule if they have toleration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D2588-5313-FC43-A69F-B65861D11088}"/>
              </a:ext>
            </a:extLst>
          </p:cNvPr>
          <p:cNvSpPr txBox="1"/>
          <p:nvPr/>
        </p:nvSpPr>
        <p:spPr>
          <a:xfrm>
            <a:off x="5235513" y="3831544"/>
            <a:ext cx="172098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PreferNoSchedule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B117730-AB60-524F-82A7-D4F2EB75E834}"/>
              </a:ext>
            </a:extLst>
          </p:cNvPr>
          <p:cNvSpPr txBox="1">
            <a:spLocks/>
          </p:cNvSpPr>
          <p:nvPr/>
        </p:nvSpPr>
        <p:spPr>
          <a:xfrm>
            <a:off x="5082772" y="4204625"/>
            <a:ext cx="2026456" cy="164493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soft version of </a:t>
            </a:r>
            <a:r>
              <a:rPr lang="en-US" sz="1200" b="1" dirty="0" err="1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NoSchedule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meaning the schedular will try to avoid scheduling the pod to the node, but will schedule it to the node if it can’t schedule it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171064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8CAFB-F479-6C47-A45C-7CDFFD638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FB2A4CE7-18D9-1343-A542-17300E51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83" y="1451916"/>
            <a:ext cx="801129" cy="801129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33FF606F-E5D7-5046-AEC0-46EDC8BCD3C1}"/>
              </a:ext>
            </a:extLst>
          </p:cNvPr>
          <p:cNvSpPr/>
          <p:nvPr/>
        </p:nvSpPr>
        <p:spPr>
          <a:xfrm>
            <a:off x="3348686" y="3756455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E8B466A-16DD-1341-94C4-5AA27BBB83FA}"/>
              </a:ext>
            </a:extLst>
          </p:cNvPr>
          <p:cNvSpPr/>
          <p:nvPr/>
        </p:nvSpPr>
        <p:spPr>
          <a:xfrm>
            <a:off x="5471989" y="3756454"/>
            <a:ext cx="1791730" cy="2199503"/>
          </a:xfrm>
          <a:prstGeom prst="cub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7BE39A-1514-4249-BBFB-C86109FD0179}"/>
              </a:ext>
            </a:extLst>
          </p:cNvPr>
          <p:cNvSpPr/>
          <p:nvPr/>
        </p:nvSpPr>
        <p:spPr>
          <a:xfrm>
            <a:off x="1225383" y="3756453"/>
            <a:ext cx="1791730" cy="219950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901CAEBE-2F5D-F14E-B22A-5F645794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986" y="1451917"/>
            <a:ext cx="801129" cy="801129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E40A7CBE-068B-8C41-9F17-44B68C02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289" y="1451917"/>
            <a:ext cx="801129" cy="8011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4D594-4E97-854B-AA2D-AD7D0218FC5A}"/>
              </a:ext>
            </a:extLst>
          </p:cNvPr>
          <p:cNvSpPr/>
          <p:nvPr/>
        </p:nvSpPr>
        <p:spPr>
          <a:xfrm>
            <a:off x="1408670" y="436193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E627D2-B829-CD49-B21C-8F8A9471BA39}"/>
              </a:ext>
            </a:extLst>
          </p:cNvPr>
          <p:cNvSpPr/>
          <p:nvPr/>
        </p:nvSpPr>
        <p:spPr>
          <a:xfrm>
            <a:off x="1408669" y="472645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A75893-B514-854E-910A-5DCB1D2DA65C}"/>
              </a:ext>
            </a:extLst>
          </p:cNvPr>
          <p:cNvSpPr/>
          <p:nvPr/>
        </p:nvSpPr>
        <p:spPr>
          <a:xfrm>
            <a:off x="3525794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248A38-5D5F-3744-BA0F-D74339CDA79E}"/>
              </a:ext>
            </a:extLst>
          </p:cNvPr>
          <p:cNvSpPr/>
          <p:nvPr/>
        </p:nvSpPr>
        <p:spPr>
          <a:xfrm>
            <a:off x="3525793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C21273-6B84-7D44-B6B7-AA0B765A5D7F}"/>
              </a:ext>
            </a:extLst>
          </p:cNvPr>
          <p:cNvSpPr/>
          <p:nvPr/>
        </p:nvSpPr>
        <p:spPr>
          <a:xfrm>
            <a:off x="5614087" y="4355755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F1612C-6D97-2E41-A752-F713C64E1C9B}"/>
              </a:ext>
            </a:extLst>
          </p:cNvPr>
          <p:cNvSpPr/>
          <p:nvPr/>
        </p:nvSpPr>
        <p:spPr>
          <a:xfrm>
            <a:off x="5614086" y="4720278"/>
            <a:ext cx="963827" cy="2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2B90-FBD9-B945-9C5D-BA4ABA2DE826}"/>
              </a:ext>
            </a:extLst>
          </p:cNvPr>
          <p:cNvSpPr txBox="1"/>
          <p:nvPr/>
        </p:nvSpPr>
        <p:spPr>
          <a:xfrm>
            <a:off x="1110343" y="4180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Taints &amp; Tolerations</a:t>
            </a:r>
          </a:p>
        </p:txBody>
      </p:sp>
    </p:spTree>
    <p:extLst>
      <p:ext uri="{BB962C8B-B14F-4D97-AF65-F5344CB8AC3E}">
        <p14:creationId xmlns:p14="http://schemas.microsoft.com/office/powerpoint/2010/main" val="24328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299</Words>
  <Application>Microsoft Macintosh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Lato Light</vt:lpstr>
      <vt:lpstr>Poppins</vt:lpstr>
      <vt:lpstr>Poppins Light</vt:lpstr>
      <vt:lpstr>Univers</vt:lpstr>
      <vt:lpstr>Wingdings</vt:lpstr>
      <vt:lpstr>GradientVTI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Telasula, Prasad</dc:creator>
  <cp:lastModifiedBy>Telasula, Prasad</cp:lastModifiedBy>
  <cp:revision>2</cp:revision>
  <dcterms:created xsi:type="dcterms:W3CDTF">2020-09-15T20:09:14Z</dcterms:created>
  <dcterms:modified xsi:type="dcterms:W3CDTF">2020-09-15T20:16:42Z</dcterms:modified>
</cp:coreProperties>
</file>