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10"/>
  </p:notesMasterIdLst>
  <p:sldIdLst>
    <p:sldId id="256" r:id="rId5"/>
    <p:sldId id="1043" r:id="rId6"/>
    <p:sldId id="1051" r:id="rId7"/>
    <p:sldId id="1048" r:id="rId8"/>
    <p:sldId id="1053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94609"/>
  </p:normalViewPr>
  <p:slideViewPr>
    <p:cSldViewPr snapToGrid="0" snapToObjects="1">
      <p:cViewPr varScale="1">
        <p:scale>
          <a:sx n="126" d="100"/>
          <a:sy n="126" d="100"/>
        </p:scale>
        <p:origin x="544" y="20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E38CB-3048-FC4D-A93F-9135EC52396A}"/>
              </a:ext>
            </a:extLst>
          </p:cNvPr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0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6644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2809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05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4981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4047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464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5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3641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891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7363" y="1157630"/>
            <a:ext cx="9275674" cy="142646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650" r:id="rId13"/>
    <p:sldLayoutId id="2147483658" r:id="rId14"/>
    <p:sldLayoutId id="2147483660" r:id="rId15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080671"/>
            <a:ext cx="10789920" cy="2068259"/>
          </a:xfrm>
        </p:spPr>
        <p:txBody>
          <a:bodyPr>
            <a:normAutofit/>
          </a:bodyPr>
          <a:lstStyle/>
          <a:p>
            <a:r>
              <a:rPr lang="en-US" sz="4800"/>
              <a:t>AWS EKS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It </a:t>
            </a:r>
            <a:r>
              <a:rPr lang="en-GB" dirty="0"/>
              <a:t>enables you to interact with AWS services using commands in your command-line shell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Command Line utility to interact with k8s API. It will allow </a:t>
            </a:r>
            <a:r>
              <a:rPr lang="en-GB" dirty="0"/>
              <a:t>you control Kubernetes clusters. For configuration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GB" dirty="0" err="1"/>
              <a:t>eksctl</a:t>
            </a:r>
            <a:r>
              <a:rPr lang="en-GB" dirty="0"/>
              <a:t> is a simple CLI tool for creating clusters on EKS</a:t>
            </a:r>
          </a:p>
          <a:p>
            <a:pPr marL="457200" indent="-457200">
              <a:buAutoNum type="arabicPeriod"/>
            </a:pPr>
            <a:r>
              <a:rPr lang="en-GB" dirty="0"/>
              <a:t>It is written in Go.</a:t>
            </a:r>
          </a:p>
          <a:p>
            <a:pPr marL="457200" indent="-457200">
              <a:buAutoNum type="arabicPeriod"/>
            </a:pPr>
            <a:r>
              <a:rPr lang="en-GB" dirty="0"/>
              <a:t>uses CloudFormation.</a:t>
            </a:r>
          </a:p>
          <a:p>
            <a:pPr marL="457200" indent="-457200">
              <a:buAutoNum type="arabicPeriod"/>
            </a:pPr>
            <a:r>
              <a:rPr lang="en-GB" dirty="0"/>
              <a:t>Create, update &amp; delete cluster – Control Plane &amp; Data plane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(or)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Control Plane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will be part of the control plane to host application.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can host Application workloads on Serverless using </a:t>
            </a:r>
            <a:r>
              <a:rPr lang="en-US" dirty="0" err="1"/>
              <a:t>Fargate</a:t>
            </a:r>
            <a:r>
              <a:rPr lang="en-US" dirty="0"/>
              <a:t>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Using AWS VPC,  we can implement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{1CD80DD2-78E6-8C49-A611-4F02CFB01ABC}tf10001120</Template>
  <TotalTime>749</TotalTime>
  <Words>223</Words>
  <Application>Microsoft Macintosh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AWS EKS</vt:lpstr>
      <vt:lpstr>AWS EKS Cluster - CLIs</vt:lpstr>
      <vt:lpstr>AWS EKS – Core Objects </vt:lpstr>
      <vt:lpstr>How does EKS work?</vt:lpstr>
      <vt:lpstr>EKS Kubernetes -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EKS</dc:title>
  <dc:creator>Telasula, Prasad</dc:creator>
  <cp:lastModifiedBy>Telasula, Prasad</cp:lastModifiedBy>
  <cp:revision>5</cp:revision>
  <dcterms:created xsi:type="dcterms:W3CDTF">2020-09-12T15:11:31Z</dcterms:created>
  <dcterms:modified xsi:type="dcterms:W3CDTF">2020-09-13T03:41:12Z</dcterms:modified>
</cp:coreProperties>
</file>