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58" r:id="rId4"/>
    <p:sldId id="259" r:id="rId5"/>
    <p:sldId id="260" r:id="rId6"/>
    <p:sldId id="261" r:id="rId7"/>
    <p:sldId id="267"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d VAS" userId="4f79ee6465b8a649" providerId="LiveId" clId="{8BAEBAD2-74DB-46AA-B157-AD316CCBA807}"/>
    <pc:docChg chg="undo custSel delSld modSld">
      <pc:chgData name="Prasad VAS" userId="4f79ee6465b8a649" providerId="LiveId" clId="{8BAEBAD2-74DB-46AA-B157-AD316CCBA807}" dt="2023-06-21T06:03:08.196" v="207" actId="207"/>
      <pc:docMkLst>
        <pc:docMk/>
      </pc:docMkLst>
      <pc:sldChg chg="del">
        <pc:chgData name="Prasad VAS" userId="4f79ee6465b8a649" providerId="LiveId" clId="{8BAEBAD2-74DB-46AA-B157-AD316CCBA807}" dt="2023-06-21T05:56:53.854" v="0" actId="47"/>
        <pc:sldMkLst>
          <pc:docMk/>
          <pc:sldMk cId="884636976" sldId="257"/>
        </pc:sldMkLst>
      </pc:sldChg>
      <pc:sldChg chg="del">
        <pc:chgData name="Prasad VAS" userId="4f79ee6465b8a649" providerId="LiveId" clId="{8BAEBAD2-74DB-46AA-B157-AD316CCBA807}" dt="2023-06-21T05:56:53.854" v="0" actId="47"/>
        <pc:sldMkLst>
          <pc:docMk/>
          <pc:sldMk cId="2945823212" sldId="263"/>
        </pc:sldMkLst>
      </pc:sldChg>
      <pc:sldChg chg="del">
        <pc:chgData name="Prasad VAS" userId="4f79ee6465b8a649" providerId="LiveId" clId="{8BAEBAD2-74DB-46AA-B157-AD316CCBA807}" dt="2023-06-21T05:56:53.854" v="0" actId="47"/>
        <pc:sldMkLst>
          <pc:docMk/>
          <pc:sldMk cId="3488930661" sldId="264"/>
        </pc:sldMkLst>
      </pc:sldChg>
      <pc:sldChg chg="del">
        <pc:chgData name="Prasad VAS" userId="4f79ee6465b8a649" providerId="LiveId" clId="{8BAEBAD2-74DB-46AA-B157-AD316CCBA807}" dt="2023-06-21T05:57:14.321" v="1" actId="47"/>
        <pc:sldMkLst>
          <pc:docMk/>
          <pc:sldMk cId="4262674170" sldId="265"/>
        </pc:sldMkLst>
      </pc:sldChg>
      <pc:sldChg chg="del">
        <pc:chgData name="Prasad VAS" userId="4f79ee6465b8a649" providerId="LiveId" clId="{8BAEBAD2-74DB-46AA-B157-AD316CCBA807}" dt="2023-06-21T05:57:14.321" v="1" actId="47"/>
        <pc:sldMkLst>
          <pc:docMk/>
          <pc:sldMk cId="139302655" sldId="266"/>
        </pc:sldMkLst>
      </pc:sldChg>
      <pc:sldChg chg="del">
        <pc:chgData name="Prasad VAS" userId="4f79ee6465b8a649" providerId="LiveId" clId="{8BAEBAD2-74DB-46AA-B157-AD316CCBA807}" dt="2023-06-21T05:57:14.321" v="1" actId="47"/>
        <pc:sldMkLst>
          <pc:docMk/>
          <pc:sldMk cId="2764225264" sldId="268"/>
        </pc:sldMkLst>
      </pc:sldChg>
      <pc:sldChg chg="del">
        <pc:chgData name="Prasad VAS" userId="4f79ee6465b8a649" providerId="LiveId" clId="{8BAEBAD2-74DB-46AA-B157-AD316CCBA807}" dt="2023-06-21T05:57:14.321" v="1" actId="47"/>
        <pc:sldMkLst>
          <pc:docMk/>
          <pc:sldMk cId="3866261794" sldId="269"/>
        </pc:sldMkLst>
      </pc:sldChg>
      <pc:sldChg chg="del">
        <pc:chgData name="Prasad VAS" userId="4f79ee6465b8a649" providerId="LiveId" clId="{8BAEBAD2-74DB-46AA-B157-AD316CCBA807}" dt="2023-06-21T05:57:14.321" v="1" actId="47"/>
        <pc:sldMkLst>
          <pc:docMk/>
          <pc:sldMk cId="2578814462" sldId="270"/>
        </pc:sldMkLst>
      </pc:sldChg>
      <pc:sldChg chg="del">
        <pc:chgData name="Prasad VAS" userId="4f79ee6465b8a649" providerId="LiveId" clId="{8BAEBAD2-74DB-46AA-B157-AD316CCBA807}" dt="2023-06-21T05:57:14.321" v="1" actId="47"/>
        <pc:sldMkLst>
          <pc:docMk/>
          <pc:sldMk cId="1715524429" sldId="271"/>
        </pc:sldMkLst>
      </pc:sldChg>
      <pc:sldChg chg="del">
        <pc:chgData name="Prasad VAS" userId="4f79ee6465b8a649" providerId="LiveId" clId="{8BAEBAD2-74DB-46AA-B157-AD316CCBA807}" dt="2023-06-21T05:57:14.321" v="1" actId="47"/>
        <pc:sldMkLst>
          <pc:docMk/>
          <pc:sldMk cId="2008280018" sldId="272"/>
        </pc:sldMkLst>
      </pc:sldChg>
      <pc:sldChg chg="del">
        <pc:chgData name="Prasad VAS" userId="4f79ee6465b8a649" providerId="LiveId" clId="{8BAEBAD2-74DB-46AA-B157-AD316CCBA807}" dt="2023-06-21T05:57:14.321" v="1" actId="47"/>
        <pc:sldMkLst>
          <pc:docMk/>
          <pc:sldMk cId="3671376122" sldId="273"/>
        </pc:sldMkLst>
      </pc:sldChg>
      <pc:sldChg chg="del">
        <pc:chgData name="Prasad VAS" userId="4f79ee6465b8a649" providerId="LiveId" clId="{8BAEBAD2-74DB-46AA-B157-AD316CCBA807}" dt="2023-06-21T05:57:14.321" v="1" actId="47"/>
        <pc:sldMkLst>
          <pc:docMk/>
          <pc:sldMk cId="259125426" sldId="274"/>
        </pc:sldMkLst>
      </pc:sldChg>
      <pc:sldChg chg="del">
        <pc:chgData name="Prasad VAS" userId="4f79ee6465b8a649" providerId="LiveId" clId="{8BAEBAD2-74DB-46AA-B157-AD316CCBA807}" dt="2023-06-21T05:57:14.321" v="1" actId="47"/>
        <pc:sldMkLst>
          <pc:docMk/>
          <pc:sldMk cId="76872539" sldId="275"/>
        </pc:sldMkLst>
      </pc:sldChg>
      <pc:sldChg chg="del">
        <pc:chgData name="Prasad VAS" userId="4f79ee6465b8a649" providerId="LiveId" clId="{8BAEBAD2-74DB-46AA-B157-AD316CCBA807}" dt="2023-06-21T05:57:14.321" v="1" actId="47"/>
        <pc:sldMkLst>
          <pc:docMk/>
          <pc:sldMk cId="828068573" sldId="276"/>
        </pc:sldMkLst>
      </pc:sldChg>
      <pc:sldChg chg="del">
        <pc:chgData name="Prasad VAS" userId="4f79ee6465b8a649" providerId="LiveId" clId="{8BAEBAD2-74DB-46AA-B157-AD316CCBA807}" dt="2023-06-21T05:57:14.321" v="1" actId="47"/>
        <pc:sldMkLst>
          <pc:docMk/>
          <pc:sldMk cId="1126742417" sldId="277"/>
        </pc:sldMkLst>
      </pc:sldChg>
      <pc:sldChg chg="del">
        <pc:chgData name="Prasad VAS" userId="4f79ee6465b8a649" providerId="LiveId" clId="{8BAEBAD2-74DB-46AA-B157-AD316CCBA807}" dt="2023-06-21T05:57:14.321" v="1" actId="47"/>
        <pc:sldMkLst>
          <pc:docMk/>
          <pc:sldMk cId="3345230168" sldId="278"/>
        </pc:sldMkLst>
      </pc:sldChg>
      <pc:sldChg chg="addSp delSp modSp mod">
        <pc:chgData name="Prasad VAS" userId="4f79ee6465b8a649" providerId="LiveId" clId="{8BAEBAD2-74DB-46AA-B157-AD316CCBA807}" dt="2023-06-21T06:03:08.196" v="207" actId="207"/>
        <pc:sldMkLst>
          <pc:docMk/>
          <pc:sldMk cId="120470277" sldId="280"/>
        </pc:sldMkLst>
        <pc:spChg chg="mod">
          <ac:chgData name="Prasad VAS" userId="4f79ee6465b8a649" providerId="LiveId" clId="{8BAEBAD2-74DB-46AA-B157-AD316CCBA807}" dt="2023-06-21T05:58:34.262" v="98" actId="20577"/>
          <ac:spMkLst>
            <pc:docMk/>
            <pc:sldMk cId="120470277" sldId="280"/>
            <ac:spMk id="3" creationId="{243A7139-99D2-B15A-38A4-082FC209533C}"/>
          </ac:spMkLst>
        </pc:spChg>
        <pc:spChg chg="add del mod">
          <ac:chgData name="Prasad VAS" userId="4f79ee6465b8a649" providerId="LiveId" clId="{8BAEBAD2-74DB-46AA-B157-AD316CCBA807}" dt="2023-06-21T06:03:08.196" v="207" actId="207"/>
          <ac:spMkLst>
            <pc:docMk/>
            <pc:sldMk cId="120470277" sldId="280"/>
            <ac:spMk id="8" creationId="{777D30F0-B819-229F-DFE6-241F7FAADA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33AB-4386-40A3-785E-7D2236DDFC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CD8083-4C8C-A16D-782A-5F0A14863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F98A7A-C15E-B117-0C3D-B6D7D1EA44F0}"/>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5" name="Footer Placeholder 4">
            <a:extLst>
              <a:ext uri="{FF2B5EF4-FFF2-40B4-BE49-F238E27FC236}">
                <a16:creationId xmlns:a16="http://schemas.microsoft.com/office/drawing/2014/main" id="{DDF7029E-BA9D-FBD2-26DB-4852C1F14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E8B31-5449-33EA-E739-88FC1A813799}"/>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278378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FE16-806B-48E9-F9C4-33701053B5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3A8C98-7566-8E46-3BE6-3829551DF7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E7268-6D7C-5E91-0593-976308197398}"/>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5" name="Footer Placeholder 4">
            <a:extLst>
              <a:ext uri="{FF2B5EF4-FFF2-40B4-BE49-F238E27FC236}">
                <a16:creationId xmlns:a16="http://schemas.microsoft.com/office/drawing/2014/main" id="{0E46DD7B-D979-6868-1336-EE2521C4D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12B87-E713-7FDD-0C09-997FEB7375A3}"/>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67821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8099E-A5C2-8D12-2D49-AFB0504AA2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6C68D4-8647-6FF0-B937-6FE20F5202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348B4-9293-7FC1-A3E5-7134AC3BA04C}"/>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5" name="Footer Placeholder 4">
            <a:extLst>
              <a:ext uri="{FF2B5EF4-FFF2-40B4-BE49-F238E27FC236}">
                <a16:creationId xmlns:a16="http://schemas.microsoft.com/office/drawing/2014/main" id="{14A43A14-D530-8A3C-11E2-109C9EE9F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50913-74D6-2834-52C6-20E9F4089CDD}"/>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83849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6298-CA4B-186E-B1B0-30458E2F2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EB858B-6538-2C2F-49D0-AFAB1AFB8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4D6A9-F1BA-D06A-1A12-2751131FBF61}"/>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5" name="Footer Placeholder 4">
            <a:extLst>
              <a:ext uri="{FF2B5EF4-FFF2-40B4-BE49-F238E27FC236}">
                <a16:creationId xmlns:a16="http://schemas.microsoft.com/office/drawing/2014/main" id="{5B52BF2B-9A7C-99A1-6D92-82312F1F0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C37C-6168-2276-D98B-8C3B779E090A}"/>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379991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0DE0-26BB-A0A5-4CDA-3C0115549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7D07BE-DC23-E3B6-3469-815B5721E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28961-199C-5E03-0F8F-1E84A6750266}"/>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5" name="Footer Placeholder 4">
            <a:extLst>
              <a:ext uri="{FF2B5EF4-FFF2-40B4-BE49-F238E27FC236}">
                <a16:creationId xmlns:a16="http://schemas.microsoft.com/office/drawing/2014/main" id="{35089744-8E3A-7CE9-E5E7-802304290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A7715-E352-7293-8138-8772187DE5FD}"/>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362459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1646-C574-DDEA-B081-F93F4F65E8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C4353-DD37-B641-FB96-419D7F2AF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463808-175A-D51E-8B9A-0C50F2F65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45A40A-2C0E-C569-B585-616FD84B545C}"/>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6" name="Footer Placeholder 5">
            <a:extLst>
              <a:ext uri="{FF2B5EF4-FFF2-40B4-BE49-F238E27FC236}">
                <a16:creationId xmlns:a16="http://schemas.microsoft.com/office/drawing/2014/main" id="{56D3B826-C5FE-5C70-06C0-C765AE9473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1233F-3941-9CC2-54FB-56193D6769AE}"/>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12452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A388-F62E-5151-2690-FA61BDDF83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4A9846-82F6-7E3C-A360-4870E2A1A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4D6D0-6B86-0453-898C-220464F7D1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1C8C3D-9A79-7307-BBF7-3FFF432AE3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08181-C8FA-7CE9-ECA6-C7CCEDAAD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648A09-AA00-A9EE-32BB-D5190BB48E91}"/>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8" name="Footer Placeholder 7">
            <a:extLst>
              <a:ext uri="{FF2B5EF4-FFF2-40B4-BE49-F238E27FC236}">
                <a16:creationId xmlns:a16="http://schemas.microsoft.com/office/drawing/2014/main" id="{E69B26D5-333C-5DAA-7C2D-F4D10E0522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320370-78CD-FB2D-5F66-15E5CCA22725}"/>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425706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0BD0-4220-E573-4589-D71045E2AA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E4F691-4A5F-E9DA-80F9-C6F21BF66EC3}"/>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4" name="Footer Placeholder 3">
            <a:extLst>
              <a:ext uri="{FF2B5EF4-FFF2-40B4-BE49-F238E27FC236}">
                <a16:creationId xmlns:a16="http://schemas.microsoft.com/office/drawing/2014/main" id="{75F2F5B8-2CBF-FC54-743E-67EC861DC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ED57F1-1129-0321-BE18-2036DB1789CA}"/>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238618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A4CFB-004E-A49B-57B9-2023C13819B4}"/>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3" name="Footer Placeholder 2">
            <a:extLst>
              <a:ext uri="{FF2B5EF4-FFF2-40B4-BE49-F238E27FC236}">
                <a16:creationId xmlns:a16="http://schemas.microsoft.com/office/drawing/2014/main" id="{B58E8E0D-6BA4-5AC1-C360-ADF0C70CCC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D4C553-159C-8C02-1FA0-B0D08ACF8727}"/>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122203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4521-0078-2D8D-5AC2-D8D4111AB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FDA890-529F-35D5-87C6-D602D64E00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344664-D260-0529-626D-BDF9A5D88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B670A-4D12-BD0F-1714-95CD4AC51267}"/>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6" name="Footer Placeholder 5">
            <a:extLst>
              <a:ext uri="{FF2B5EF4-FFF2-40B4-BE49-F238E27FC236}">
                <a16:creationId xmlns:a16="http://schemas.microsoft.com/office/drawing/2014/main" id="{7798F6ED-D2A6-A111-15B5-5FF2E3F6D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3A2AA5-A7A9-D67C-A6B7-1DBC2F401409}"/>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300865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B0AD-8188-5B11-8587-D4539BC89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08610D-6EAE-1769-6D4D-0A7BA4D3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A999D2-6C03-CA2D-57EA-BE60ADC4F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A9C4E-09CE-E06B-468D-49777CFC9F2F}"/>
              </a:ext>
            </a:extLst>
          </p:cNvPr>
          <p:cNvSpPr>
            <a:spLocks noGrp="1"/>
          </p:cNvSpPr>
          <p:nvPr>
            <p:ph type="dt" sz="half" idx="10"/>
          </p:nvPr>
        </p:nvSpPr>
        <p:spPr/>
        <p:txBody>
          <a:bodyPr/>
          <a:lstStyle/>
          <a:p>
            <a:fld id="{E5C5B4AC-5E3E-475E-AE47-B938D9A93A34}" type="datetimeFigureOut">
              <a:rPr lang="en-IN" smtClean="0"/>
              <a:t>20-06-2023</a:t>
            </a:fld>
            <a:endParaRPr lang="en-IN"/>
          </a:p>
        </p:txBody>
      </p:sp>
      <p:sp>
        <p:nvSpPr>
          <p:cNvPr id="6" name="Footer Placeholder 5">
            <a:extLst>
              <a:ext uri="{FF2B5EF4-FFF2-40B4-BE49-F238E27FC236}">
                <a16:creationId xmlns:a16="http://schemas.microsoft.com/office/drawing/2014/main" id="{C41CAFE0-B6ED-C87C-EEA9-5C0628F1E1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2080F-273F-9448-8059-5E7E126D751C}"/>
              </a:ext>
            </a:extLst>
          </p:cNvPr>
          <p:cNvSpPr>
            <a:spLocks noGrp="1"/>
          </p:cNvSpPr>
          <p:nvPr>
            <p:ph type="sldNum" sz="quarter" idx="12"/>
          </p:nvPr>
        </p:nvSpPr>
        <p:spPr/>
        <p:txBody>
          <a:bodyPr/>
          <a:lstStyle/>
          <a:p>
            <a:fld id="{31EC72A8-84C9-41AC-8340-E2CDFFE0F5A2}" type="slidenum">
              <a:rPr lang="en-IN" smtClean="0"/>
              <a:t>‹#›</a:t>
            </a:fld>
            <a:endParaRPr lang="en-IN"/>
          </a:p>
        </p:txBody>
      </p:sp>
    </p:spTree>
    <p:extLst>
      <p:ext uri="{BB962C8B-B14F-4D97-AF65-F5344CB8AC3E}">
        <p14:creationId xmlns:p14="http://schemas.microsoft.com/office/powerpoint/2010/main" val="301347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86A2E-11A4-517B-BAE9-AA50B9F46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756FEF-E014-9A39-2533-574004154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A3415-E2F3-4B12-7AB2-4A29F55C4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5B4AC-5E3E-475E-AE47-B938D9A93A34}" type="datetimeFigureOut">
              <a:rPr lang="en-IN" smtClean="0"/>
              <a:t>20-06-2023</a:t>
            </a:fld>
            <a:endParaRPr lang="en-IN"/>
          </a:p>
        </p:txBody>
      </p:sp>
      <p:sp>
        <p:nvSpPr>
          <p:cNvPr id="5" name="Footer Placeholder 4">
            <a:extLst>
              <a:ext uri="{FF2B5EF4-FFF2-40B4-BE49-F238E27FC236}">
                <a16:creationId xmlns:a16="http://schemas.microsoft.com/office/drawing/2014/main" id="{2177AEC4-1BEB-6C68-271C-AB36252CA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D46087-344F-AB63-787B-CB807B1360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C72A8-84C9-41AC-8340-E2CDFFE0F5A2}" type="slidenum">
              <a:rPr lang="en-IN" smtClean="0"/>
              <a:t>‹#›</a:t>
            </a:fld>
            <a:endParaRPr lang="en-IN"/>
          </a:p>
        </p:txBody>
      </p:sp>
    </p:spTree>
    <p:extLst>
      <p:ext uri="{BB962C8B-B14F-4D97-AF65-F5344CB8AC3E}">
        <p14:creationId xmlns:p14="http://schemas.microsoft.com/office/powerpoint/2010/main" val="353514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0294-30DE-8A2D-DB6A-255BB506EDD0}"/>
              </a:ext>
            </a:extLst>
          </p:cNvPr>
          <p:cNvSpPr>
            <a:spLocks noGrp="1"/>
          </p:cNvSpPr>
          <p:nvPr>
            <p:ph type="title"/>
          </p:nvPr>
        </p:nvSpPr>
        <p:spPr/>
        <p:txBody>
          <a:bodyPr/>
          <a:lstStyle/>
          <a:p>
            <a:r>
              <a:rPr lang="en-IN" dirty="0"/>
              <a:t>Final Project</a:t>
            </a:r>
          </a:p>
        </p:txBody>
      </p:sp>
      <p:sp>
        <p:nvSpPr>
          <p:cNvPr id="3" name="Content Placeholder 2">
            <a:extLst>
              <a:ext uri="{FF2B5EF4-FFF2-40B4-BE49-F238E27FC236}">
                <a16:creationId xmlns:a16="http://schemas.microsoft.com/office/drawing/2014/main" id="{243A7139-99D2-B15A-38A4-082FC209533C}"/>
              </a:ext>
            </a:extLst>
          </p:cNvPr>
          <p:cNvSpPr>
            <a:spLocks noGrp="1"/>
          </p:cNvSpPr>
          <p:nvPr>
            <p:ph idx="1"/>
          </p:nvPr>
        </p:nvSpPr>
        <p:spPr>
          <a:xfrm>
            <a:off x="838200" y="1442167"/>
            <a:ext cx="5021826" cy="4938968"/>
          </a:xfrm>
        </p:spPr>
        <p:txBody>
          <a:bodyPr>
            <a:normAutofit/>
          </a:bodyPr>
          <a:lstStyle/>
          <a:p>
            <a:pPr marL="0" indent="0">
              <a:buNone/>
            </a:pPr>
            <a:r>
              <a:rPr lang="en-IN" sz="1400" b="1" dirty="0"/>
              <a:t>Objective:</a:t>
            </a:r>
          </a:p>
          <a:p>
            <a:pPr marL="0" indent="0">
              <a:buNone/>
            </a:pPr>
            <a:r>
              <a:rPr lang="en-US" sz="1400" dirty="0"/>
              <a:t>Integrate  and apply the  learning outcomes from the various topics covered as part of the Data Engineering course  to address the given  problem statement along with dataset, design an approach to solution and provide the code and design for one sample solution.</a:t>
            </a:r>
          </a:p>
          <a:p>
            <a:pPr marL="0" indent="0">
              <a:buNone/>
            </a:pPr>
            <a:r>
              <a:rPr lang="en-IN" sz="1400" b="1" dirty="0"/>
              <a:t>General Tasks:</a:t>
            </a:r>
          </a:p>
          <a:p>
            <a:r>
              <a:rPr lang="en-IN" sz="1400" dirty="0"/>
              <a:t>Understand the  data and the problem statement</a:t>
            </a:r>
          </a:p>
          <a:p>
            <a:r>
              <a:rPr lang="en-IN" sz="1400" dirty="0"/>
              <a:t>Understand the features of the dataset</a:t>
            </a:r>
          </a:p>
          <a:p>
            <a:r>
              <a:rPr lang="en-IN" sz="1400" dirty="0"/>
              <a:t>Data Engineering Tasks:</a:t>
            </a:r>
          </a:p>
          <a:p>
            <a:pPr lvl="1"/>
            <a:r>
              <a:rPr lang="en-IN" sz="1400" dirty="0"/>
              <a:t>Data Discovery</a:t>
            </a:r>
          </a:p>
          <a:p>
            <a:pPr lvl="1"/>
            <a:r>
              <a:rPr lang="en-IN" sz="1400" dirty="0"/>
              <a:t>Data collection from multiple sources </a:t>
            </a:r>
          </a:p>
          <a:p>
            <a:pPr lvl="1"/>
            <a:r>
              <a:rPr lang="en-IN" sz="1400" dirty="0"/>
              <a:t>Data wrangling and data preparation </a:t>
            </a:r>
          </a:p>
          <a:p>
            <a:pPr lvl="1"/>
            <a:r>
              <a:rPr lang="en-IN" sz="1400" dirty="0"/>
              <a:t>Exploratory data analysis</a:t>
            </a:r>
          </a:p>
          <a:p>
            <a:pPr lvl="1"/>
            <a:r>
              <a:rPr lang="en-IN" sz="1400" dirty="0"/>
              <a:t>Data Storage and retrieval</a:t>
            </a:r>
          </a:p>
          <a:p>
            <a:pPr marL="0" indent="0">
              <a:buNone/>
            </a:pPr>
            <a:endParaRPr lang="en-IN" sz="1400" dirty="0"/>
          </a:p>
        </p:txBody>
      </p:sp>
      <p:sp>
        <p:nvSpPr>
          <p:cNvPr id="5" name="TextBox 4">
            <a:extLst>
              <a:ext uri="{FF2B5EF4-FFF2-40B4-BE49-F238E27FC236}">
                <a16:creationId xmlns:a16="http://schemas.microsoft.com/office/drawing/2014/main" id="{0B967AA9-1222-8A60-55F9-A0DAF424DD64}"/>
              </a:ext>
            </a:extLst>
          </p:cNvPr>
          <p:cNvSpPr txBox="1"/>
          <p:nvPr/>
        </p:nvSpPr>
        <p:spPr>
          <a:xfrm>
            <a:off x="5781368" y="527358"/>
            <a:ext cx="6253316" cy="5632311"/>
          </a:xfrm>
          <a:prstGeom prst="rect">
            <a:avLst/>
          </a:prstGeom>
          <a:noFill/>
        </p:spPr>
        <p:txBody>
          <a:bodyPr wrap="square">
            <a:spAutoFit/>
          </a:bodyPr>
          <a:lstStyle/>
          <a:p>
            <a:r>
              <a:rPr lang="en-US" sz="1200" b="1" dirty="0"/>
              <a:t>Tasks :</a:t>
            </a:r>
          </a:p>
          <a:p>
            <a:r>
              <a:rPr lang="en-US" sz="1200" dirty="0"/>
              <a:t>Data Discovery , Processing , Loading Task :  </a:t>
            </a:r>
          </a:p>
          <a:p>
            <a:r>
              <a:rPr lang="en-US" sz="1200" dirty="0"/>
              <a:t>Task 1  </a:t>
            </a:r>
          </a:p>
          <a:p>
            <a:pPr algn="just"/>
            <a:r>
              <a:rPr lang="en-US" sz="1200" dirty="0"/>
              <a:t>Move the dataset onto S3. </a:t>
            </a:r>
          </a:p>
          <a:p>
            <a:r>
              <a:rPr lang="en-US" sz="1200" dirty="0"/>
              <a:t>Create Glue database and 2 crawlers to crawl CSV and JSON folders using AWS CLI only , provide screen shots of using AWS CLI (Please note Console cannot be used to create Database and Crawlers)</a:t>
            </a:r>
          </a:p>
          <a:p>
            <a:r>
              <a:rPr lang="en-US" sz="1200" dirty="0"/>
              <a:t>Run the Crawlers from CLI </a:t>
            </a:r>
          </a:p>
          <a:p>
            <a:r>
              <a:rPr lang="en-US" sz="1200" dirty="0"/>
              <a:t>Confirm the data is been able to query from Athena </a:t>
            </a:r>
          </a:p>
          <a:p>
            <a:endParaRPr lang="en-US" sz="1200" dirty="0"/>
          </a:p>
          <a:p>
            <a:r>
              <a:rPr lang="en-US" sz="1200" b="1" dirty="0"/>
              <a:t>Task 2 </a:t>
            </a:r>
          </a:p>
          <a:p>
            <a:r>
              <a:rPr lang="en-US" sz="1200" dirty="0"/>
              <a:t>Deploy GLUE locally and not use AWS GLUE. I have shared a walkthrough of this on Last class </a:t>
            </a:r>
          </a:p>
          <a:p>
            <a:r>
              <a:rPr lang="en-US" sz="1200" dirty="0"/>
              <a:t>Develop a GLUE JOB to convert the CSV files to PARQUET from Local Development only (Do not use AWS GLUE Console). If there are memory limitations then limit the dataset to 100 records only</a:t>
            </a:r>
          </a:p>
          <a:p>
            <a:r>
              <a:rPr lang="en-US" sz="1200" dirty="0"/>
              <a:t>c.	Create crawler using AWS CLI on the parquet file</a:t>
            </a:r>
          </a:p>
          <a:p>
            <a:r>
              <a:rPr lang="en-US" sz="1200" dirty="0"/>
              <a:t>d.	Run the crawler from CLI and confirm data from Athena</a:t>
            </a:r>
          </a:p>
          <a:p>
            <a:r>
              <a:rPr lang="en-US" sz="1200" dirty="0"/>
              <a:t>Task 3</a:t>
            </a:r>
          </a:p>
          <a:p>
            <a:r>
              <a:rPr lang="en-US" sz="1200" dirty="0"/>
              <a:t>a.	Run basic Analytical queries on the dataset using Athena from AWS Console</a:t>
            </a:r>
          </a:p>
          <a:p>
            <a:endParaRPr lang="en-US" sz="1200" dirty="0"/>
          </a:p>
          <a:p>
            <a:r>
              <a:rPr lang="en-US" sz="1200" dirty="0"/>
              <a:t>Data Versioning Task :</a:t>
            </a:r>
          </a:p>
          <a:p>
            <a:r>
              <a:rPr lang="en-US" sz="1200" dirty="0"/>
              <a:t>Task 1   Create a repository in </a:t>
            </a:r>
            <a:r>
              <a:rPr lang="en-US" sz="1200" dirty="0" err="1"/>
              <a:t>github</a:t>
            </a:r>
            <a:r>
              <a:rPr lang="en-US" sz="1200" dirty="0"/>
              <a:t> and upload the dataset</a:t>
            </a:r>
          </a:p>
          <a:p>
            <a:r>
              <a:rPr lang="en-US" sz="1200" dirty="0"/>
              <a:t>a.	Create a repository in github.com  </a:t>
            </a:r>
          </a:p>
          <a:p>
            <a:r>
              <a:rPr lang="en-US" sz="1200" dirty="0"/>
              <a:t>Task 2  Generate the Reports and upload them to </a:t>
            </a:r>
            <a:r>
              <a:rPr lang="en-US" sz="1200" dirty="0" err="1"/>
              <a:t>github</a:t>
            </a:r>
            <a:endParaRPr lang="en-US" sz="1200" dirty="0"/>
          </a:p>
          <a:p>
            <a:r>
              <a:rPr lang="en-US" sz="1200" dirty="0"/>
              <a:t>a.	Clone the repository that you created in task 1</a:t>
            </a:r>
          </a:p>
          <a:p>
            <a:r>
              <a:rPr lang="en-US" sz="1200" dirty="0"/>
              <a:t>b.	Create a branch for this activity ,Create a file with all the queries from the above tasks. </a:t>
            </a:r>
          </a:p>
          <a:p>
            <a:r>
              <a:rPr lang="en-US" sz="1200" dirty="0"/>
              <a:t>c.	List the version history ( commit history) , status of the local repository </a:t>
            </a:r>
          </a:p>
          <a:p>
            <a:r>
              <a:rPr lang="en-US" sz="1200" dirty="0"/>
              <a:t>d.	Commit  the file to the branch</a:t>
            </a:r>
          </a:p>
          <a:p>
            <a:r>
              <a:rPr lang="en-US" sz="1200" dirty="0"/>
              <a:t>e.	Push the changes to the </a:t>
            </a:r>
            <a:r>
              <a:rPr lang="en-US" sz="1200" dirty="0" err="1"/>
              <a:t>github</a:t>
            </a:r>
            <a:r>
              <a:rPr lang="en-US" sz="1200" dirty="0"/>
              <a:t> </a:t>
            </a:r>
          </a:p>
        </p:txBody>
      </p:sp>
    </p:spTree>
    <p:extLst>
      <p:ext uri="{BB962C8B-B14F-4D97-AF65-F5344CB8AC3E}">
        <p14:creationId xmlns:p14="http://schemas.microsoft.com/office/powerpoint/2010/main" val="225570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0294-30DE-8A2D-DB6A-255BB506EDD0}"/>
              </a:ext>
            </a:extLst>
          </p:cNvPr>
          <p:cNvSpPr>
            <a:spLocks noGrp="1"/>
          </p:cNvSpPr>
          <p:nvPr>
            <p:ph type="title"/>
          </p:nvPr>
        </p:nvSpPr>
        <p:spPr/>
        <p:txBody>
          <a:bodyPr/>
          <a:lstStyle/>
          <a:p>
            <a:pPr>
              <a:lnSpc>
                <a:spcPct val="100000"/>
              </a:lnSpc>
              <a:spcBef>
                <a:spcPts val="0"/>
              </a:spcBef>
            </a:pPr>
            <a:r>
              <a:rPr lang="en-US" sz="4400" dirty="0"/>
              <a:t>Task 1  : </a:t>
            </a:r>
            <a:r>
              <a:rPr lang="en-US" dirty="0"/>
              <a:t>T</a:t>
            </a:r>
            <a:r>
              <a:rPr lang="en-US" sz="4400" dirty="0"/>
              <a:t>hought process</a:t>
            </a:r>
          </a:p>
        </p:txBody>
      </p:sp>
      <p:sp>
        <p:nvSpPr>
          <p:cNvPr id="3" name="Content Placeholder 2">
            <a:extLst>
              <a:ext uri="{FF2B5EF4-FFF2-40B4-BE49-F238E27FC236}">
                <a16:creationId xmlns:a16="http://schemas.microsoft.com/office/drawing/2014/main" id="{243A7139-99D2-B15A-38A4-082FC209533C}"/>
              </a:ext>
            </a:extLst>
          </p:cNvPr>
          <p:cNvSpPr>
            <a:spLocks noGrp="1"/>
          </p:cNvSpPr>
          <p:nvPr>
            <p:ph idx="1"/>
          </p:nvPr>
        </p:nvSpPr>
        <p:spPr>
          <a:xfrm>
            <a:off x="838200" y="1803504"/>
            <a:ext cx="10980174" cy="4017193"/>
          </a:xfrm>
        </p:spPr>
        <p:txBody>
          <a:bodyPr>
            <a:normAutofit fontScale="70000" lnSpcReduction="20000"/>
          </a:bodyPr>
          <a:lstStyle/>
          <a:p>
            <a:pPr marL="0" indent="0">
              <a:lnSpc>
                <a:spcPct val="220000"/>
              </a:lnSpc>
              <a:buNone/>
            </a:pPr>
            <a:r>
              <a:rPr lang="en-IN" sz="1400" dirty="0"/>
              <a:t>Given there were challenges with the AWS lab provided by Jigsaw, I have used my AWS account for the project work.</a:t>
            </a:r>
          </a:p>
          <a:p>
            <a:pPr>
              <a:lnSpc>
                <a:spcPct val="220000"/>
              </a:lnSpc>
              <a:spcBef>
                <a:spcPts val="0"/>
              </a:spcBef>
            </a:pPr>
            <a:r>
              <a:rPr lang="en-US" sz="1400" dirty="0"/>
              <a:t>Data Discovery , Processing , Loading Task :  </a:t>
            </a:r>
          </a:p>
          <a:p>
            <a:pPr>
              <a:lnSpc>
                <a:spcPct val="220000"/>
              </a:lnSpc>
              <a:spcBef>
                <a:spcPts val="0"/>
              </a:spcBef>
            </a:pPr>
            <a:r>
              <a:rPr lang="en-US" sz="1400" dirty="0"/>
              <a:t>Task 1  </a:t>
            </a:r>
          </a:p>
          <a:p>
            <a:pPr algn="just">
              <a:lnSpc>
                <a:spcPct val="220000"/>
              </a:lnSpc>
              <a:spcBef>
                <a:spcPts val="0"/>
              </a:spcBef>
            </a:pPr>
            <a:r>
              <a:rPr lang="en-US" sz="1400" dirty="0"/>
              <a:t>Move the dataset onto S3. </a:t>
            </a:r>
          </a:p>
          <a:p>
            <a:pPr>
              <a:lnSpc>
                <a:spcPct val="220000"/>
              </a:lnSpc>
              <a:spcBef>
                <a:spcPts val="0"/>
              </a:spcBef>
            </a:pPr>
            <a:r>
              <a:rPr lang="en-US" sz="1400" dirty="0"/>
              <a:t>Create Glue database and 2 crawlers to crawl CSV and JSON folders using AWS CLI only , provide screen shots of using AWS CLI (Please note Console cannot be used to create Database and Crawlers)</a:t>
            </a:r>
          </a:p>
          <a:p>
            <a:pPr>
              <a:lnSpc>
                <a:spcPct val="220000"/>
              </a:lnSpc>
              <a:spcBef>
                <a:spcPts val="0"/>
              </a:spcBef>
            </a:pPr>
            <a:r>
              <a:rPr lang="en-US" sz="1400" dirty="0"/>
              <a:t>Run the Crawlers from CLI </a:t>
            </a:r>
          </a:p>
          <a:p>
            <a:pPr>
              <a:lnSpc>
                <a:spcPct val="220000"/>
              </a:lnSpc>
              <a:spcBef>
                <a:spcPts val="0"/>
              </a:spcBef>
            </a:pPr>
            <a:r>
              <a:rPr lang="en-US" sz="1400" dirty="0"/>
              <a:t>Confirm the data is been able to query from Athena </a:t>
            </a:r>
            <a:endParaRPr lang="en-IN" sz="1400" dirty="0"/>
          </a:p>
          <a:p>
            <a:pPr marL="0" indent="0">
              <a:lnSpc>
                <a:spcPct val="220000"/>
              </a:lnSpc>
              <a:buNone/>
            </a:pPr>
            <a:r>
              <a:rPr lang="en-IN" sz="1400" dirty="0"/>
              <a:t>My thought process is as follows:</a:t>
            </a:r>
          </a:p>
          <a:p>
            <a:pPr marL="0" indent="0">
              <a:lnSpc>
                <a:spcPct val="220000"/>
              </a:lnSpc>
              <a:buNone/>
            </a:pPr>
            <a:r>
              <a:rPr lang="en-IN" sz="1900" b="1" dirty="0"/>
              <a:t>Create Glue Database -&gt; Created a role that I have used – create CSN and JSON crawlers – run the crawler – check the </a:t>
            </a:r>
            <a:r>
              <a:rPr lang="en-IN" sz="1900" b="1" dirty="0" err="1"/>
              <a:t>cloudwatch</a:t>
            </a:r>
            <a:r>
              <a:rPr lang="en-IN" sz="1900" b="1" dirty="0"/>
              <a:t> – go to </a:t>
            </a:r>
            <a:r>
              <a:rPr lang="en-IN" sz="1900" b="1" dirty="0" err="1"/>
              <a:t>Atena</a:t>
            </a:r>
            <a:r>
              <a:rPr lang="en-IN" sz="1900" b="1" dirty="0"/>
              <a:t> to check the tables in the database and write a query</a:t>
            </a:r>
          </a:p>
        </p:txBody>
      </p:sp>
      <p:sp>
        <p:nvSpPr>
          <p:cNvPr id="8" name="TextBox 7">
            <a:extLst>
              <a:ext uri="{FF2B5EF4-FFF2-40B4-BE49-F238E27FC236}">
                <a16:creationId xmlns:a16="http://schemas.microsoft.com/office/drawing/2014/main" id="{777D30F0-B819-229F-DFE6-241F7FAADA96}"/>
              </a:ext>
            </a:extLst>
          </p:cNvPr>
          <p:cNvSpPr txBox="1"/>
          <p:nvPr/>
        </p:nvSpPr>
        <p:spPr>
          <a:xfrm>
            <a:off x="838200" y="5515549"/>
            <a:ext cx="10773697" cy="610295"/>
          </a:xfrm>
          <a:prstGeom prst="rect">
            <a:avLst/>
          </a:prstGeom>
          <a:solidFill>
            <a:schemeClr val="accent4">
              <a:lumMod val="20000"/>
              <a:lumOff val="80000"/>
            </a:schemeClr>
          </a:solidFill>
        </p:spPr>
        <p:txBody>
          <a:bodyPr wrap="square" anchor="ctr">
            <a:spAutoFit/>
          </a:bodyPr>
          <a:lstStyle/>
          <a:p>
            <a:pPr marL="0" indent="0" algn="ctr">
              <a:lnSpc>
                <a:spcPct val="220000"/>
              </a:lnSpc>
              <a:buNone/>
            </a:pPr>
            <a:r>
              <a:rPr lang="en-IN" sz="1800" b="1" dirty="0">
                <a:solidFill>
                  <a:srgbClr val="FF0000"/>
                </a:solidFill>
              </a:rPr>
              <a:t>There were errors in crawler execution. Though the tables are created; there were no rows.  </a:t>
            </a:r>
          </a:p>
        </p:txBody>
      </p:sp>
    </p:spTree>
    <p:extLst>
      <p:ext uri="{BB962C8B-B14F-4D97-AF65-F5344CB8AC3E}">
        <p14:creationId xmlns:p14="http://schemas.microsoft.com/office/powerpoint/2010/main" val="12047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C6550F-789B-EE96-890D-099E58060F40}"/>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982EDCAD-8BB6-FDB8-0C99-19EDAEE983C6}"/>
              </a:ext>
            </a:extLst>
          </p:cNvPr>
          <p:cNvSpPr txBox="1">
            <a:spLocks/>
          </p:cNvSpPr>
          <p:nvPr/>
        </p:nvSpPr>
        <p:spPr>
          <a:xfrm>
            <a:off x="0" y="168480"/>
            <a:ext cx="12192000" cy="873740"/>
          </a:xfrm>
          <a:prstGeom prst="rect">
            <a:avLst/>
          </a:prstGeom>
          <a:solidFill>
            <a:schemeClr val="accent4">
              <a:lumMod val="20000"/>
              <a:lumOff val="80000"/>
            </a:schemeClr>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pPr>
            <a:r>
              <a:rPr lang="en-US" sz="4400" dirty="0"/>
              <a:t>Task 1  : Commands</a:t>
            </a:r>
          </a:p>
        </p:txBody>
      </p:sp>
    </p:spTree>
    <p:extLst>
      <p:ext uri="{BB962C8B-B14F-4D97-AF65-F5344CB8AC3E}">
        <p14:creationId xmlns:p14="http://schemas.microsoft.com/office/powerpoint/2010/main" val="197596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A7F453-938F-7FB3-C741-D6EC590D5339}"/>
              </a:ext>
            </a:extLst>
          </p:cNvPr>
          <p:cNvPicPr>
            <a:picLocks noChangeAspect="1"/>
          </p:cNvPicPr>
          <p:nvPr/>
        </p:nvPicPr>
        <p:blipFill>
          <a:blip r:embed="rId2"/>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A4A84209-C110-B1CB-8876-FA6133B82407}"/>
              </a:ext>
            </a:extLst>
          </p:cNvPr>
          <p:cNvSpPr txBox="1">
            <a:spLocks/>
          </p:cNvSpPr>
          <p:nvPr/>
        </p:nvSpPr>
        <p:spPr>
          <a:xfrm>
            <a:off x="0" y="168480"/>
            <a:ext cx="12192000" cy="873740"/>
          </a:xfrm>
          <a:prstGeom prst="rect">
            <a:avLst/>
          </a:prstGeom>
          <a:solidFill>
            <a:schemeClr val="accent4">
              <a:lumMod val="20000"/>
              <a:lumOff val="80000"/>
            </a:schemeClr>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pPr>
            <a:r>
              <a:rPr lang="en-US" sz="4400" dirty="0"/>
              <a:t>Task 1  : Commands</a:t>
            </a:r>
          </a:p>
        </p:txBody>
      </p:sp>
    </p:spTree>
    <p:extLst>
      <p:ext uri="{BB962C8B-B14F-4D97-AF65-F5344CB8AC3E}">
        <p14:creationId xmlns:p14="http://schemas.microsoft.com/office/powerpoint/2010/main" val="391972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79D60-A8FF-86D5-3725-7E9ADC49AAB8}"/>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1C9E9634-F920-5AEC-A7FB-3BD721E36BAB}"/>
              </a:ext>
            </a:extLst>
          </p:cNvPr>
          <p:cNvSpPr txBox="1">
            <a:spLocks/>
          </p:cNvSpPr>
          <p:nvPr/>
        </p:nvSpPr>
        <p:spPr>
          <a:xfrm>
            <a:off x="0" y="168480"/>
            <a:ext cx="12192000" cy="873740"/>
          </a:xfrm>
          <a:prstGeom prst="rect">
            <a:avLst/>
          </a:prstGeom>
          <a:solidFill>
            <a:schemeClr val="accent4">
              <a:lumMod val="20000"/>
              <a:lumOff val="80000"/>
            </a:schemeClr>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pPr>
            <a:r>
              <a:rPr lang="en-US" sz="4400" dirty="0"/>
              <a:t>Task 1  : AWS Glue Crawlers</a:t>
            </a:r>
          </a:p>
        </p:txBody>
      </p:sp>
    </p:spTree>
    <p:extLst>
      <p:ext uri="{BB962C8B-B14F-4D97-AF65-F5344CB8AC3E}">
        <p14:creationId xmlns:p14="http://schemas.microsoft.com/office/powerpoint/2010/main" val="366325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9B830E-A5FB-FB3E-C298-89D096FE1490}"/>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18149D31-30D4-C9CD-5536-AC3A23FC5189}"/>
              </a:ext>
            </a:extLst>
          </p:cNvPr>
          <p:cNvSpPr txBox="1">
            <a:spLocks/>
          </p:cNvSpPr>
          <p:nvPr/>
        </p:nvSpPr>
        <p:spPr>
          <a:xfrm>
            <a:off x="0" y="168480"/>
            <a:ext cx="12192000" cy="873740"/>
          </a:xfrm>
          <a:prstGeom prst="rect">
            <a:avLst/>
          </a:prstGeom>
          <a:solidFill>
            <a:schemeClr val="accent4">
              <a:lumMod val="20000"/>
              <a:lumOff val="80000"/>
            </a:schemeClr>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pPr>
            <a:r>
              <a:rPr lang="en-US" sz="4400" dirty="0"/>
              <a:t>Task 1  : </a:t>
            </a:r>
            <a:r>
              <a:rPr lang="en-US" sz="4400" dirty="0" err="1"/>
              <a:t>Cloudwatch</a:t>
            </a:r>
            <a:endParaRPr lang="en-US" sz="4400" dirty="0"/>
          </a:p>
        </p:txBody>
      </p:sp>
    </p:spTree>
    <p:extLst>
      <p:ext uri="{BB962C8B-B14F-4D97-AF65-F5344CB8AC3E}">
        <p14:creationId xmlns:p14="http://schemas.microsoft.com/office/powerpoint/2010/main" val="172514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5D8BF2-9899-B7FF-B3DF-E0DE2F15595E}"/>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2EE4D10D-EE3D-9C4B-779B-182AAE41B0C9}"/>
              </a:ext>
            </a:extLst>
          </p:cNvPr>
          <p:cNvSpPr txBox="1">
            <a:spLocks/>
          </p:cNvSpPr>
          <p:nvPr/>
        </p:nvSpPr>
        <p:spPr>
          <a:xfrm>
            <a:off x="0" y="168480"/>
            <a:ext cx="12192000" cy="873740"/>
          </a:xfrm>
          <a:prstGeom prst="rect">
            <a:avLst/>
          </a:prstGeom>
          <a:solidFill>
            <a:schemeClr val="accent4">
              <a:lumMod val="20000"/>
              <a:lumOff val="80000"/>
            </a:schemeClr>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pPr>
            <a:r>
              <a:rPr lang="en-US" sz="4400" dirty="0"/>
              <a:t>Task 1  : Tables in Athena</a:t>
            </a:r>
          </a:p>
        </p:txBody>
      </p:sp>
      <p:sp>
        <p:nvSpPr>
          <p:cNvPr id="5" name="Oval 4">
            <a:extLst>
              <a:ext uri="{FF2B5EF4-FFF2-40B4-BE49-F238E27FC236}">
                <a16:creationId xmlns:a16="http://schemas.microsoft.com/office/drawing/2014/main" id="{54144744-397A-2C6F-DB5B-F9A5EE1DFCAD}"/>
              </a:ext>
            </a:extLst>
          </p:cNvPr>
          <p:cNvSpPr/>
          <p:nvPr/>
        </p:nvSpPr>
        <p:spPr>
          <a:xfrm>
            <a:off x="369651" y="3822970"/>
            <a:ext cx="2363821" cy="264592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96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15F4DF-B8E2-D6F5-698F-22F9304DB092}"/>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84E18B6E-6F6F-F886-7549-5AF5954EED52}"/>
              </a:ext>
            </a:extLst>
          </p:cNvPr>
          <p:cNvSpPr txBox="1">
            <a:spLocks/>
          </p:cNvSpPr>
          <p:nvPr/>
        </p:nvSpPr>
        <p:spPr>
          <a:xfrm>
            <a:off x="0" y="168480"/>
            <a:ext cx="12192000" cy="873740"/>
          </a:xfrm>
          <a:prstGeom prst="rect">
            <a:avLst/>
          </a:prstGeom>
          <a:solidFill>
            <a:schemeClr val="accent4">
              <a:lumMod val="20000"/>
              <a:lumOff val="80000"/>
            </a:schemeClr>
          </a:solidFill>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pPr>
            <a:r>
              <a:rPr lang="en-US" sz="4400" dirty="0"/>
              <a:t>Task 1  : </a:t>
            </a:r>
            <a:r>
              <a:rPr lang="en-US" sz="4400" dirty="0" err="1"/>
              <a:t>Cloudwatch</a:t>
            </a:r>
            <a:endParaRPr lang="en-US" sz="4400" dirty="0"/>
          </a:p>
        </p:txBody>
      </p:sp>
    </p:spTree>
    <p:extLst>
      <p:ext uri="{BB962C8B-B14F-4D97-AF65-F5344CB8AC3E}">
        <p14:creationId xmlns:p14="http://schemas.microsoft.com/office/powerpoint/2010/main" val="356462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549</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Final Project</vt:lpstr>
      <vt:lpstr>Task 1  : Thought process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VAS</dc:creator>
  <cp:lastModifiedBy>Prasad VAS</cp:lastModifiedBy>
  <cp:revision>2</cp:revision>
  <dcterms:created xsi:type="dcterms:W3CDTF">2023-06-19T23:16:14Z</dcterms:created>
  <dcterms:modified xsi:type="dcterms:W3CDTF">2023-06-21T06:03:11Z</dcterms:modified>
</cp:coreProperties>
</file>