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PTSansNarrow-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7300cff6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7300cff6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c7300cff6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c7300cff6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c7300cff6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c7300cff6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c7300cff6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c7300cff6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c7300cff6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c7300cff6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c7300cff6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c7300cff6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c7300cff6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c7300cff6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c7300cff6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c7300cff6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Artificial Neural Networks(ANN)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Deep Learning MasterClass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Artificial Neural Networks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200">
                <a:solidFill>
                  <a:srgbClr val="333333"/>
                </a:solidFill>
                <a:highlight>
                  <a:srgbClr val="FFFFFF"/>
                </a:highlight>
                <a:latin typeface="Roboto"/>
                <a:ea typeface="Roboto"/>
                <a:cs typeface="Roboto"/>
                <a:sym typeface="Roboto"/>
              </a:rPr>
              <a:t>The term "Artificial neural network" refers to a biologically inspired sub-field of artificial intelligence modeled after the brain. An Artificial neural network is usually a computational network based on biological neural networks that construct the structure of the human brain. Similar to a human brain has neurons interconnected to each other, artificial neural networks also have neurons that are linked to each other in various layers of the networks. These neurons are known as nodes.</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152400" y="152400"/>
            <a:ext cx="7147650" cy="4105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152400" y="152400"/>
            <a:ext cx="6976825" cy="3317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201975" y="1018138"/>
            <a:ext cx="7162800" cy="310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152400" y="152400"/>
            <a:ext cx="8767826" cy="473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Architecture of ANN</a:t>
            </a:r>
            <a:endParaRPr/>
          </a:p>
        </p:txBody>
      </p:sp>
      <p:sp>
        <p:nvSpPr>
          <p:cNvPr id="99" name="Google Shape;99;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311700" y="1361375"/>
            <a:ext cx="6362700" cy="299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152400" y="152400"/>
            <a:ext cx="5734750" cy="4732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