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033" autoAdjust="0"/>
  </p:normalViewPr>
  <p:slideViewPr>
    <p:cSldViewPr snapToGrid="0">
      <p:cViewPr varScale="1">
        <p:scale>
          <a:sx n="82" d="100"/>
          <a:sy n="82" d="100"/>
        </p:scale>
        <p:origin x="69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 Butters" userId="7e51aeacbfa5ae28" providerId="LiveId" clId="{E79A7B65-5E72-41BA-B3DC-D21440BD8D0A}"/>
    <pc:docChg chg="modSld">
      <pc:chgData name="Ben Butters" userId="7e51aeacbfa5ae28" providerId="LiveId" clId="{E79A7B65-5E72-41BA-B3DC-D21440BD8D0A}" dt="2023-01-28T16:01:09.446" v="0" actId="20577"/>
      <pc:docMkLst>
        <pc:docMk/>
      </pc:docMkLst>
      <pc:sldChg chg="modNotesTx">
        <pc:chgData name="Ben Butters" userId="7e51aeacbfa5ae28" providerId="LiveId" clId="{E79A7B65-5E72-41BA-B3DC-D21440BD8D0A}" dt="2023-01-28T16:01:09.446" v="0" actId="20577"/>
        <pc:sldMkLst>
          <pc:docMk/>
          <pc:sldMk cId="1115844140" sldId="256"/>
        </pc:sldMkLst>
      </pc:sldChg>
    </pc:docChg>
  </pc:docChgLst>
  <pc:docChgLst>
    <pc:chgData name="Ben Butters" userId="7e51aeacbfa5ae28" providerId="LiveId" clId="{9684B12D-49D5-40ED-B6BC-6C1ECC2E9357}"/>
    <pc:docChg chg="undo custSel addSld modSld">
      <pc:chgData name="Ben Butters" userId="7e51aeacbfa5ae28" providerId="LiveId" clId="{9684B12D-49D5-40ED-B6BC-6C1ECC2E9357}" dt="2022-11-25T07:44:27.814" v="577" actId="20577"/>
      <pc:docMkLst>
        <pc:docMk/>
      </pc:docMkLst>
      <pc:sldChg chg="addSp delSp modSp new mod modAnim modNotesTx">
        <pc:chgData name="Ben Butters" userId="7e51aeacbfa5ae28" providerId="LiveId" clId="{9684B12D-49D5-40ED-B6BC-6C1ECC2E9357}" dt="2022-11-25T07:44:27.814" v="577" actId="20577"/>
        <pc:sldMkLst>
          <pc:docMk/>
          <pc:sldMk cId="1115844140" sldId="256"/>
        </pc:sldMkLst>
        <pc:spChg chg="del">
          <ac:chgData name="Ben Butters" userId="7e51aeacbfa5ae28" providerId="LiveId" clId="{9684B12D-49D5-40ED-B6BC-6C1ECC2E9357}" dt="2022-11-22T20:40:12.646" v="1" actId="478"/>
          <ac:spMkLst>
            <pc:docMk/>
            <pc:sldMk cId="1115844140" sldId="256"/>
            <ac:spMk id="2" creationId="{3144BF11-4FB6-1B9D-3C52-9675E32324C0}"/>
          </ac:spMkLst>
        </pc:spChg>
        <pc:spChg chg="del">
          <ac:chgData name="Ben Butters" userId="7e51aeacbfa5ae28" providerId="LiveId" clId="{9684B12D-49D5-40ED-B6BC-6C1ECC2E9357}" dt="2022-11-22T20:40:13.518" v="2" actId="478"/>
          <ac:spMkLst>
            <pc:docMk/>
            <pc:sldMk cId="1115844140" sldId="256"/>
            <ac:spMk id="3" creationId="{F0BF0B35-DAB3-E368-1FCF-B73DE45FA631}"/>
          </ac:spMkLst>
        </pc:spChg>
        <pc:spChg chg="add mod">
          <ac:chgData name="Ben Butters" userId="7e51aeacbfa5ae28" providerId="LiveId" clId="{9684B12D-49D5-40ED-B6BC-6C1ECC2E9357}" dt="2022-11-22T20:43:52.128" v="287" actId="12"/>
          <ac:spMkLst>
            <pc:docMk/>
            <pc:sldMk cId="1115844140" sldId="256"/>
            <ac:spMk id="4" creationId="{786E95A6-224F-77A3-5F57-4CFC3AF3F91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CDD3FE-F8F0-40F2-9CC9-955C6C02A4F1}" type="datetimeFigureOut">
              <a:rPr lang="en-GB" smtClean="0"/>
              <a:t>28/01/2023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67245B-4FAA-43E0-B0D8-D8266BA8AC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31155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7245B-4FAA-43E0-B0D8-D8266BA8AC55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5550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2EE8F-EF12-E632-887A-70834E8FE7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4EA6A9-8877-F767-3C99-CAA565B2BD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A262A6-B7B7-9787-BBE7-7A6E0D9E8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A5B72-BB2F-46C7-9F96-19B49F0187F4}" type="datetimeFigureOut">
              <a:rPr lang="en-GB" smtClean="0"/>
              <a:t>28/01/2023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87A83-309C-2575-6A2C-4E93E8375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D80B6E-3033-F481-19F9-EDD512D4C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7BB0B-C4A7-42B6-8531-73F0831836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8111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D7E7C-FA06-4579-5E1D-23258CFF9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06578B-55E1-D6B1-48F7-238F0041C4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0939E1-DFBC-58C9-6EB7-9FFDA0DA9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A5B72-BB2F-46C7-9F96-19B49F0187F4}" type="datetimeFigureOut">
              <a:rPr lang="en-GB" smtClean="0"/>
              <a:t>28/01/2023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00B0AB-E1A1-FBB1-990F-31B48C137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680869-8C98-DE68-41C8-7C650BB40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7BB0B-C4A7-42B6-8531-73F0831836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6040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BC6ECA-2641-0A1E-F0B3-E96891D1F6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336C28-D028-B4F8-B622-631FFC15EF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D2055-1FC0-6F65-681E-D0BE94972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A5B72-BB2F-46C7-9F96-19B49F0187F4}" type="datetimeFigureOut">
              <a:rPr lang="en-GB" smtClean="0"/>
              <a:t>28/01/2023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2D9583-F84E-400A-72A0-475BB8919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AF2E6-C2FB-16C4-B95F-A826DB2F3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7BB0B-C4A7-42B6-8531-73F0831836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590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42804-53C7-1D2F-BE2B-92C64C8D7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5E290-3AB3-4C62-ABB0-D9E07C9EB6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4C31C-7946-16F6-0830-6472FBA03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A5B72-BB2F-46C7-9F96-19B49F0187F4}" type="datetimeFigureOut">
              <a:rPr lang="en-GB" smtClean="0"/>
              <a:t>28/01/2023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417E19-27AA-1A99-378B-619535A01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62504-B167-F510-CB86-74F07E8F5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7BB0B-C4A7-42B6-8531-73F0831836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599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C37EB-6610-12A6-4858-A1D725F67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79066A-7986-F318-5AC1-17B9B455A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05AD08-AF85-34C8-0C4C-2D396242D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A5B72-BB2F-46C7-9F96-19B49F0187F4}" type="datetimeFigureOut">
              <a:rPr lang="en-GB" smtClean="0"/>
              <a:t>28/01/2023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3996C8-A15C-DA9A-0A19-1586564C4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989F96-F6E4-5D88-F7F4-BE4932E39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7BB0B-C4A7-42B6-8531-73F0831836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7791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D42F4-3D57-D683-DE53-5A7F9E438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347D5-2ED6-5702-9C1D-2FE7E203CB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1C246A-F299-D62F-2173-A414CFCAAE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F53A6C-5EF7-28C6-8C64-EE068CA16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A5B72-BB2F-46C7-9F96-19B49F0187F4}" type="datetimeFigureOut">
              <a:rPr lang="en-GB" smtClean="0"/>
              <a:t>28/01/2023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D4ECE4-0B8A-CBA6-9F20-3FCB0B79F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BADC8E-B092-BB50-9464-77FB08B83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7BB0B-C4A7-42B6-8531-73F0831836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0002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B1D6C-82C4-5967-1ACC-53E15DF0C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8D845C-C5D8-D787-96DD-596AF8B201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A4DA09-B73E-ECA3-8B0A-B2B3CE43B7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074896-E9DA-165D-6B5F-0D94332177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5F22AB-470F-FC9C-757E-36F703860D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492DDD-60DE-8587-3F28-EB983F330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A5B72-BB2F-46C7-9F96-19B49F0187F4}" type="datetimeFigureOut">
              <a:rPr lang="en-GB" smtClean="0"/>
              <a:t>28/01/2023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420F6C-5702-06B0-5DAB-90044BDEE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BF25D2-047F-CAAF-A168-113B81638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7BB0B-C4A7-42B6-8531-73F0831836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7726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56C0A-06A7-16CA-CC06-F9543E98C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F33A24-A600-93A6-BDE3-FD6F694A9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A5B72-BB2F-46C7-9F96-19B49F0187F4}" type="datetimeFigureOut">
              <a:rPr lang="en-GB" smtClean="0"/>
              <a:t>28/01/2023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B49985-2A3D-9CAE-B90C-EA1EE370B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13CB55-DF4C-0939-2DA9-F6E5DB07A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7BB0B-C4A7-42B6-8531-73F0831836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9173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96531E-80AD-85CA-1AFC-A07E897D2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A5B72-BB2F-46C7-9F96-19B49F0187F4}" type="datetimeFigureOut">
              <a:rPr lang="en-GB" smtClean="0"/>
              <a:t>28/01/2023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ED905D-1C4F-DE26-B11B-7D2018BE9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744EEB-B1D5-DE9C-07C0-C7BF85FC9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7BB0B-C4A7-42B6-8531-73F0831836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1574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5202D-FB96-7676-7919-7371EB4F6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E0C2D-319A-21FD-440F-780F81411A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22294-81B8-D752-6767-4D91D70BF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4FCF4B-D8D3-58D9-C046-7FED483E2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A5B72-BB2F-46C7-9F96-19B49F0187F4}" type="datetimeFigureOut">
              <a:rPr lang="en-GB" smtClean="0"/>
              <a:t>28/01/2023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B2C351-8B7E-09AA-EF70-24B7786BF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A8518B-D5B8-DBA8-DDC3-1EE699C33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7BB0B-C4A7-42B6-8531-73F0831836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5513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B05F7-AFC0-BE5E-CF6E-72DC5CEC6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D2C5A2-AD20-9E9A-420B-0315F07D3F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B1BA14-F804-EDEA-7F27-ABA7EA406D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D7DB77-ECCC-491F-5CF1-D2C231E8A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A5B72-BB2F-46C7-9F96-19B49F0187F4}" type="datetimeFigureOut">
              <a:rPr lang="en-GB" smtClean="0"/>
              <a:t>28/01/2023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40D8A8-047C-51F0-2721-C0C64AB49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72F310-097B-A5FF-41A7-7F2EA3882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7BB0B-C4A7-42B6-8531-73F0831836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4335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2E8834-4BE1-2B2E-E2A7-99DD7AAF1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3DE726-EDD8-F5F2-F9B0-073EFAFB4D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171DB7-AF9C-66B3-52BA-C6E11B02C6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6A5B72-BB2F-46C7-9F96-19B49F0187F4}" type="datetimeFigureOut">
              <a:rPr lang="en-GB" smtClean="0"/>
              <a:t>28/01/2023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854193-104A-3D01-4B09-406F6B672F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1DA649-ADF4-1D85-FC7D-BAEC1BB8FA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7BB0B-C4A7-42B6-8531-73F0831836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2814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86E95A6-224F-77A3-5F57-4CFC3AF3F914}"/>
              </a:ext>
            </a:extLst>
          </p:cNvPr>
          <p:cNvSpPr txBox="1"/>
          <p:nvPr/>
        </p:nvSpPr>
        <p:spPr>
          <a:xfrm>
            <a:off x="1138084" y="891294"/>
            <a:ext cx="8445910" cy="2450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Data Source Filters</a:t>
            </a:r>
          </a:p>
          <a:p>
            <a:endParaRPr lang="en-GB" sz="24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Applies the filter at the data source level.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Used when we want to eliminate data from the entire workbook.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Can save us development time.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Positive performance benefit.</a:t>
            </a:r>
          </a:p>
        </p:txBody>
      </p:sp>
    </p:spTree>
    <p:extLst>
      <p:ext uri="{BB962C8B-B14F-4D97-AF65-F5344CB8AC3E}">
        <p14:creationId xmlns:p14="http://schemas.microsoft.com/office/powerpoint/2010/main" val="1115844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35</Words>
  <Application>Microsoft Office PowerPoint</Application>
  <PresentationFormat>Widescreen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 Butters</dc:creator>
  <cp:lastModifiedBy>Ben Butters</cp:lastModifiedBy>
  <cp:revision>1</cp:revision>
  <dcterms:created xsi:type="dcterms:W3CDTF">2022-11-22T20:40:07Z</dcterms:created>
  <dcterms:modified xsi:type="dcterms:W3CDTF">2023-01-28T16:01:17Z</dcterms:modified>
</cp:coreProperties>
</file>