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C66A6-4DA3-40FD-AE6E-245FF67F0B87}" v="1" dt="2022-12-21T07:39:01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Butters" userId="7e51aeacbfa5ae28" providerId="LiveId" clId="{A17C66A6-4DA3-40FD-AE6E-245FF67F0B87}"/>
    <pc:docChg chg="modSld">
      <pc:chgData name="Ben Butters" userId="7e51aeacbfa5ae28" providerId="LiveId" clId="{A17C66A6-4DA3-40FD-AE6E-245FF67F0B87}" dt="2022-12-21T07:39:26.407" v="66" actId="11529"/>
      <pc:docMkLst>
        <pc:docMk/>
      </pc:docMkLst>
      <pc:sldChg chg="addSp modSp mod">
        <pc:chgData name="Ben Butters" userId="7e51aeacbfa5ae28" providerId="LiveId" clId="{A17C66A6-4DA3-40FD-AE6E-245FF67F0B87}" dt="2022-12-21T07:39:26.407" v="66" actId="11529"/>
        <pc:sldMkLst>
          <pc:docMk/>
          <pc:sldMk cId="2918484669" sldId="256"/>
        </pc:sldMkLst>
        <pc:spChg chg="mod">
          <ac:chgData name="Ben Butters" userId="7e51aeacbfa5ae28" providerId="LiveId" clId="{A17C66A6-4DA3-40FD-AE6E-245FF67F0B87}" dt="2022-12-21T07:38:55.937" v="13" actId="1076"/>
          <ac:spMkLst>
            <pc:docMk/>
            <pc:sldMk cId="2918484669" sldId="256"/>
            <ac:spMk id="9" creationId="{67057F7E-CF7A-1C5D-A3C6-438E23BCB0A8}"/>
          </ac:spMkLst>
        </pc:spChg>
        <pc:spChg chg="add mod">
          <ac:chgData name="Ben Butters" userId="7e51aeacbfa5ae28" providerId="LiveId" clId="{A17C66A6-4DA3-40FD-AE6E-245FF67F0B87}" dt="2022-12-21T07:39:17.091" v="65" actId="20577"/>
          <ac:spMkLst>
            <pc:docMk/>
            <pc:sldMk cId="2918484669" sldId="256"/>
            <ac:spMk id="33" creationId="{5D0EF7D5-CE85-F25B-936B-C73CC609D383}"/>
          </ac:spMkLst>
        </pc:spChg>
        <pc:cxnChg chg="mod">
          <ac:chgData name="Ben Butters" userId="7e51aeacbfa5ae28" providerId="LiveId" clId="{A17C66A6-4DA3-40FD-AE6E-245FF67F0B87}" dt="2022-12-21T07:38:55.937" v="13" actId="1076"/>
          <ac:cxnSpMkLst>
            <pc:docMk/>
            <pc:sldMk cId="2918484669" sldId="256"/>
            <ac:cxnSpMk id="11" creationId="{5C028E0A-5B6F-69CB-0FDC-CCC26D7AED74}"/>
          </ac:cxnSpMkLst>
        </pc:cxnChg>
        <pc:cxnChg chg="add">
          <ac:chgData name="Ben Butters" userId="7e51aeacbfa5ae28" providerId="LiveId" clId="{A17C66A6-4DA3-40FD-AE6E-245FF67F0B87}" dt="2022-12-21T07:39:26.407" v="66" actId="11529"/>
          <ac:cxnSpMkLst>
            <pc:docMk/>
            <pc:sldMk cId="2918484669" sldId="256"/>
            <ac:cxnSpMk id="35" creationId="{FBAF7E18-E4F2-5563-8C99-A7AB1F8267C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AF2C-8E02-D41A-5877-2438E369A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43F6D-5CD0-3BA8-8FFD-E29BB13BF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27BE9-5E32-310B-4924-056B01F8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B98F-A030-7F31-B5CB-CC0CABDF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EE95E-F9D2-918B-5DC0-16AA9372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8D0A-3AA0-D366-8F23-7B0446F5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76A3C-7175-86BF-6062-98D8ADE32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E1A61-AB36-F5CA-B566-CEE7A41D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2CB5-ADC9-9295-FEC1-04750BEA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CD7FD-3277-B135-7366-16792E41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0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5ECBF-11A1-AB03-966A-FF0946D7F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0D603-7F5A-B8B5-2158-F3EFE0EBE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8713F-B1CA-616B-C6AD-7C3805CF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6F9B-B7DB-AA42-5C35-3F079C57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2227-93A8-5597-5BB1-EBB1A853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01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F4CC-AFF5-60E6-6E7D-29F62C4B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303E-266B-7DD9-4EE9-32334DB81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0CBD9-8CFD-6566-ED08-F17BAFD5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C0A7-D456-9699-8389-BEA335F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4D218-940E-898F-6B79-86451770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34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FFF7-C8F6-E6B1-CA79-2F8AF75D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3D21-BC9C-BE3F-3F67-CE8C58ABB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7BBB-AD46-FCC9-FDDC-C901295B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EEB1E-6CC0-D5B6-F59E-6217E033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673EE-E23C-66B0-864C-38E7D8AB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630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E0FE-F407-7873-822B-ECBB62D6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AC2F-412F-DE30-B20C-991C81963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5A2D8-58A9-838F-1CE1-9638FD7BE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97B45-AF9A-9044-3CC6-97F59528E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3BFC0-DF50-0A77-05C8-FA799B52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AD7F7-BFAD-33EB-CC06-839467CD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2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F5B3-9FA6-1D50-E1E7-3320BB32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B5130-B6F6-E4B2-1DA9-E0411C48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75CFB-1557-C5F3-D808-AE7D66D28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EF311-9901-C430-670C-A0193F34F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955FB-1086-8050-30B1-6DBF88F27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8CC63-3D64-B4BB-2F18-83BF48A3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12639-FE8D-40FC-A6F3-EDDFC43E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13069-5A38-046D-E727-5E6B0F04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52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504B-2903-A870-50C4-04D9F170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F4768-81FA-E7FD-A56E-B09C2232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8AD8A-DA97-2B1B-8A03-70941663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9E4DC-DF76-107A-6F4A-5993AFC8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56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B6F042-B68D-DFE0-83EB-015E4584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6A560-DDC9-95D7-8CA9-2D067E2F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7CF6-F3B7-4D93-72A3-6B9AED76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4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9DC2-C0B6-55A8-FDFD-2BA08C5C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B657-8794-DF21-96D5-5A5F827E9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430A-D1B1-4319-6E01-81FB8E458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94D97-842A-AAA3-C5DB-5BA66920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5B3CB-365D-571E-6D04-BD2FDF2A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75CBA-49D3-D047-3C21-56FC70A24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61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67CB-EA72-90C8-CBA0-47FB42E4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AED62-D089-CE9F-91FF-02ABBB2E1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7E86F-699E-1E92-C2FD-E4096205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95020-B0A2-63F6-B983-352D118F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06C7D-EC82-8A81-FD52-AAC99CFE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17A59-78A4-D037-DFEE-6489CC4E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9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DEEA9-9935-10BC-821D-0DE144BD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84E4-9170-EE54-9ADA-2EF150AE7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1551-C729-B3B7-9DE4-BF6BE931D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C8C8B-8954-48EE-A3EF-BCE34D3C0F12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12DA-CE48-E48A-E7DE-4BE12414D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2BDB-2E8D-5EC0-1394-265DFA07B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F064-C887-4A3E-9A00-6551FEFCA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2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C9FDC6-8976-0439-43D1-8A39CE1C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024" y="588370"/>
            <a:ext cx="6785951" cy="5482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8EA5F-347E-6756-E9AE-B094740A62FC}"/>
              </a:ext>
            </a:extLst>
          </p:cNvPr>
          <p:cNvSpPr txBox="1"/>
          <p:nvPr/>
        </p:nvSpPr>
        <p:spPr>
          <a:xfrm>
            <a:off x="2047875" y="180975"/>
            <a:ext cx="2476500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Keep number of fonts to a minimum.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B33D37-600E-6D94-B0E8-A21C9BCBEE4D}"/>
              </a:ext>
            </a:extLst>
          </p:cNvPr>
          <p:cNvCxnSpPr>
            <a:stCxn id="6" idx="3"/>
          </p:cNvCxnSpPr>
          <p:nvPr/>
        </p:nvCxnSpPr>
        <p:spPr>
          <a:xfrm>
            <a:off x="4524375" y="319475"/>
            <a:ext cx="703233" cy="50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057F7E-CF7A-1C5D-A3C6-438E23BCB0A8}"/>
              </a:ext>
            </a:extLst>
          </p:cNvPr>
          <p:cNvSpPr txBox="1"/>
          <p:nvPr/>
        </p:nvSpPr>
        <p:spPr>
          <a:xfrm>
            <a:off x="155276" y="4011196"/>
            <a:ext cx="1604513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Use containers + borders to make it stand out.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028E0A-5B6F-69CB-0FDC-CCC26D7AED7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759789" y="4242029"/>
            <a:ext cx="943235" cy="9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CD3B69-3B52-9F28-0683-C9478DF3FB5E}"/>
              </a:ext>
            </a:extLst>
          </p:cNvPr>
          <p:cNvSpPr txBox="1"/>
          <p:nvPr/>
        </p:nvSpPr>
        <p:spPr>
          <a:xfrm>
            <a:off x="10492595" y="3625790"/>
            <a:ext cx="1604513" cy="64633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Use images/logos to make it more appealing.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1A110D-A5FB-DA51-9725-B10EFAC54052}"/>
              </a:ext>
            </a:extLst>
          </p:cNvPr>
          <p:cNvCxnSpPr>
            <a:cxnSpLocks/>
          </p:cNvCxnSpPr>
          <p:nvPr/>
        </p:nvCxnSpPr>
        <p:spPr>
          <a:xfrm flipH="1">
            <a:off x="9402752" y="3931702"/>
            <a:ext cx="1089843" cy="20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25F59-B8E1-44DC-61FF-88A354BE7D29}"/>
              </a:ext>
            </a:extLst>
          </p:cNvPr>
          <p:cNvSpPr txBox="1"/>
          <p:nvPr/>
        </p:nvSpPr>
        <p:spPr>
          <a:xfrm>
            <a:off x="155276" y="2868071"/>
            <a:ext cx="160451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Keep number of colours to a minimum.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492C4C-68BF-9359-292C-7BB3D288E222}"/>
              </a:ext>
            </a:extLst>
          </p:cNvPr>
          <p:cNvCxnSpPr>
            <a:stCxn id="16" idx="3"/>
          </p:cNvCxnSpPr>
          <p:nvPr/>
        </p:nvCxnSpPr>
        <p:spPr>
          <a:xfrm flipV="1">
            <a:off x="1759789" y="2868071"/>
            <a:ext cx="1526336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88D888-54FF-7FFE-E619-7CD36BA83CDE}"/>
              </a:ext>
            </a:extLst>
          </p:cNvPr>
          <p:cNvSpPr txBox="1"/>
          <p:nvPr/>
        </p:nvSpPr>
        <p:spPr>
          <a:xfrm>
            <a:off x="94891" y="1269830"/>
            <a:ext cx="160451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Highest level of detail first.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F1F42B-D173-1476-ADB8-3A596F42C2D4}"/>
              </a:ext>
            </a:extLst>
          </p:cNvPr>
          <p:cNvCxnSpPr>
            <a:stCxn id="21" idx="3"/>
          </p:cNvCxnSpPr>
          <p:nvPr/>
        </p:nvCxnSpPr>
        <p:spPr>
          <a:xfrm>
            <a:off x="1699404" y="1500663"/>
            <a:ext cx="1337094" cy="45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BB6062-3FAC-242B-AFD5-93320A2F6573}"/>
              </a:ext>
            </a:extLst>
          </p:cNvPr>
          <p:cNvSpPr txBox="1"/>
          <p:nvPr/>
        </p:nvSpPr>
        <p:spPr>
          <a:xfrm>
            <a:off x="10492594" y="5442139"/>
            <a:ext cx="160451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Lowest level of detail last.</a:t>
            </a:r>
            <a:endParaRPr lang="en-GB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B0AFB3-5F4B-B111-FD7D-F2BBC2BCA783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8669547" y="5098211"/>
            <a:ext cx="1823047" cy="57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1B78DAC-0867-E66E-DE8D-B03396D4CD95}"/>
              </a:ext>
            </a:extLst>
          </p:cNvPr>
          <p:cNvSpPr txBox="1"/>
          <p:nvPr/>
        </p:nvSpPr>
        <p:spPr>
          <a:xfrm>
            <a:off x="10492594" y="1185028"/>
            <a:ext cx="1604513" cy="27699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Be creative.</a:t>
            </a:r>
            <a:endParaRPr lang="en-GB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62DD5E-503D-4D74-6FBF-1BE2DF55670F}"/>
              </a:ext>
            </a:extLst>
          </p:cNvPr>
          <p:cNvCxnSpPr>
            <a:stCxn id="27" idx="1"/>
          </p:cNvCxnSpPr>
          <p:nvPr/>
        </p:nvCxnSpPr>
        <p:spPr>
          <a:xfrm flipH="1">
            <a:off x="9230264" y="1323528"/>
            <a:ext cx="1262330" cy="63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F424AA-990E-6890-784D-67B5B7E8BB91}"/>
              </a:ext>
            </a:extLst>
          </p:cNvPr>
          <p:cNvSpPr txBox="1"/>
          <p:nvPr/>
        </p:nvSpPr>
        <p:spPr>
          <a:xfrm>
            <a:off x="10492593" y="2150793"/>
            <a:ext cx="160451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Keep font sizes consistent.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32EC6E-670D-D1CF-EB83-6A89E12E0B73}"/>
              </a:ext>
            </a:extLst>
          </p:cNvPr>
          <p:cNvCxnSpPr>
            <a:stCxn id="30" idx="1"/>
          </p:cNvCxnSpPr>
          <p:nvPr/>
        </p:nvCxnSpPr>
        <p:spPr>
          <a:xfrm flipH="1">
            <a:off x="8816196" y="2381626"/>
            <a:ext cx="1676397" cy="6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0EF7D5-CE85-F25B-936B-C73CC609D383}"/>
              </a:ext>
            </a:extLst>
          </p:cNvPr>
          <p:cNvSpPr txBox="1"/>
          <p:nvPr/>
        </p:nvSpPr>
        <p:spPr>
          <a:xfrm>
            <a:off x="155275" y="5357337"/>
            <a:ext cx="1604513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Grey background with white containers.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AF7E18-E4F2-5563-8C99-A7AB1F8267C9}"/>
              </a:ext>
            </a:extLst>
          </p:cNvPr>
          <p:cNvCxnSpPr>
            <a:stCxn id="33" idx="3"/>
          </p:cNvCxnSpPr>
          <p:nvPr/>
        </p:nvCxnSpPr>
        <p:spPr>
          <a:xfrm flipV="1">
            <a:off x="1759788" y="5357337"/>
            <a:ext cx="943236" cy="23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48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Butters</dc:creator>
  <cp:lastModifiedBy>Ben Butters</cp:lastModifiedBy>
  <cp:revision>1</cp:revision>
  <dcterms:created xsi:type="dcterms:W3CDTF">2022-12-21T07:16:09Z</dcterms:created>
  <dcterms:modified xsi:type="dcterms:W3CDTF">2022-12-21T07:39:32Z</dcterms:modified>
</cp:coreProperties>
</file>