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3" d="2"/>
        <a:sy n="3" d="2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Butters" userId="7e51aeacbfa5ae28" providerId="LiveId" clId="{57C3E53F-5283-4469-B360-AF321C68F878}"/>
    <pc:docChg chg="modSld">
      <pc:chgData name="Ben Butters" userId="7e51aeacbfa5ae28" providerId="LiveId" clId="{57C3E53F-5283-4469-B360-AF321C68F878}" dt="2023-01-28T16:02:13.977" v="0" actId="20577"/>
      <pc:docMkLst>
        <pc:docMk/>
      </pc:docMkLst>
      <pc:sldChg chg="modNotesTx">
        <pc:chgData name="Ben Butters" userId="7e51aeacbfa5ae28" providerId="LiveId" clId="{57C3E53F-5283-4469-B360-AF321C68F878}" dt="2023-01-28T16:02:13.977" v="0" actId="20577"/>
        <pc:sldMkLst>
          <pc:docMk/>
          <pc:sldMk cId="2304758228" sldId="256"/>
        </pc:sldMkLst>
      </pc:sldChg>
    </pc:docChg>
  </pc:docChgLst>
  <pc:docChgLst>
    <pc:chgData name="Ben Butters" userId="7e51aeacbfa5ae28" providerId="LiveId" clId="{A6AFD7E0-D555-46BF-9E50-200F8EA13867}"/>
    <pc:docChg chg="custSel addSld modSld">
      <pc:chgData name="Ben Butters" userId="7e51aeacbfa5ae28" providerId="LiveId" clId="{A6AFD7E0-D555-46BF-9E50-200F8EA13867}" dt="2022-12-03T09:06:44.025" v="154" actId="20577"/>
      <pc:docMkLst>
        <pc:docMk/>
      </pc:docMkLst>
      <pc:sldChg chg="addSp delSp modSp new mod modAnim modNotesTx">
        <pc:chgData name="Ben Butters" userId="7e51aeacbfa5ae28" providerId="LiveId" clId="{A6AFD7E0-D555-46BF-9E50-200F8EA13867}" dt="2022-12-03T09:06:44.025" v="154" actId="20577"/>
        <pc:sldMkLst>
          <pc:docMk/>
          <pc:sldMk cId="2304758228" sldId="256"/>
        </pc:sldMkLst>
        <pc:spChg chg="del">
          <ac:chgData name="Ben Butters" userId="7e51aeacbfa5ae28" providerId="LiveId" clId="{A6AFD7E0-D555-46BF-9E50-200F8EA13867}" dt="2022-12-01T07:27:42.967" v="1" actId="478"/>
          <ac:spMkLst>
            <pc:docMk/>
            <pc:sldMk cId="2304758228" sldId="256"/>
            <ac:spMk id="2" creationId="{BB0CF271-F119-377A-6487-CB6FBB4DA953}"/>
          </ac:spMkLst>
        </pc:spChg>
        <pc:spChg chg="del">
          <ac:chgData name="Ben Butters" userId="7e51aeacbfa5ae28" providerId="LiveId" clId="{A6AFD7E0-D555-46BF-9E50-200F8EA13867}" dt="2022-12-01T07:27:44.528" v="2" actId="478"/>
          <ac:spMkLst>
            <pc:docMk/>
            <pc:sldMk cId="2304758228" sldId="256"/>
            <ac:spMk id="3" creationId="{2E04CC0A-BEA6-00BA-FCB5-B64CEC54BE85}"/>
          </ac:spMkLst>
        </pc:spChg>
        <pc:spChg chg="add mod">
          <ac:chgData name="Ben Butters" userId="7e51aeacbfa5ae28" providerId="LiveId" clId="{A6AFD7E0-D555-46BF-9E50-200F8EA13867}" dt="2022-12-01T07:27:58.462" v="30" actId="1076"/>
          <ac:spMkLst>
            <pc:docMk/>
            <pc:sldMk cId="2304758228" sldId="256"/>
            <ac:spMk id="4" creationId="{D12A02E2-66C1-FFE5-273D-6BCEBF95C48C}"/>
          </ac:spMkLst>
        </pc:spChg>
        <pc:spChg chg="add mod">
          <ac:chgData name="Ben Butters" userId="7e51aeacbfa5ae28" providerId="LiveId" clId="{A6AFD7E0-D555-46BF-9E50-200F8EA13867}" dt="2022-12-01T07:28:31.524" v="37" actId="20577"/>
          <ac:spMkLst>
            <pc:docMk/>
            <pc:sldMk cId="2304758228" sldId="256"/>
            <ac:spMk id="5" creationId="{7D64ECE4-1DFC-08C0-8EB1-31CD2588DE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1308-0B0B-4924-90D8-9A13DD360A80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DC8E8-0829-429E-8A2C-FA106912F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DC8E8-0829-429E-8A2C-FA106912F55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26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A272-2D76-EB64-AF71-3527663B6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BE2BC-2B9D-4BA7-568F-745EB4AC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24EC-9F38-DC3A-65D9-26E4A27B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3081-F6F2-EB78-67E8-EA9B430E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C2B5-D4BF-811A-093E-935518DD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4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30EF-8EBF-680E-F08C-2B9ABDE7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277C5-A90C-C92C-17B2-540DF944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CDD4-E69B-0E8A-D703-EBF2DE79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6BE2-E10E-4BB7-8906-F1D5B49A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3EDA-7024-5B9E-429A-912EB609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97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262C0-B081-5042-73DC-8F4B9911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2BA7F-9358-7712-AC67-CA941CA9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D135-BBB9-69F0-7C7C-169611EC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A3AE6-6F3E-E8A0-AA5B-84160A40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9222-2CFE-F7C9-5F02-29899605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49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529-173A-EB25-8BE9-2908CAB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5B7F-457C-412D-AFF1-DF208B08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FDE1-4C71-55CD-5A13-AFD158F1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E4A6-C6A1-02C5-8987-09C66AD6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9CB2-668C-53B3-7135-3B3CCDC1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4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3C63-F67E-7292-7C1B-A7CE2188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E39A-FC80-197C-2B7C-9098D0721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2519-C240-8D90-BD1F-53B9028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8DCC4-E368-8331-F09A-117F09D8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868C-0906-5D8E-AA6A-457C2BA6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19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9A91-D9DA-BC53-4367-6DA8B559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369D-7A37-40E0-432C-3E263856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D898-29B3-2551-BC48-135E3EEA5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2E34-9BD2-8672-65AD-A1FB5A53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16077-1D06-82D5-AE72-2E206A77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046B9-DA40-F333-1F11-E8827436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1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DC57-4315-A19B-1B17-934D3CC1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A6EE-A337-1C1C-8054-83E2B99B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931A5-07E1-9C3C-A5B3-1E9568017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E906C-F5C0-F3B7-D740-F2E91821F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1402F-79EE-649B-577C-E4BEFFA1F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82E04-229E-60E3-4CF4-74863240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21E9E-F2CE-B4D5-0129-49198A6E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0A817-69F3-1BAE-73DF-4576FEFA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6330-07BE-EC4D-50B1-DE99EA32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492F4-492C-B839-3C5F-76B21501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C9E39-F575-1035-556C-D1376D7C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8051D-3D4F-F955-2157-9CEC6649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84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22992-1D7A-2681-CCF8-EF2C64C7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91BF6-4AB5-E716-722C-BD0BAE60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F14F0-9C3F-AAB9-1967-83C56A29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2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DBD6-4DB8-1B4C-6D3F-6371E820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7199-B916-CC00-3A88-2F1EBAF1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0632B-963F-04C1-B0EC-C7518612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CFC9D-7C14-91F7-1F15-B74267FD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844F-EC88-7AA5-B071-21B6D4CF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48592-20D5-32C1-5E0F-49C80A13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7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F5D9-F8B5-0956-98F5-EE35E65E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5DAA1-F1BC-DAB8-0F95-F4CEBC536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77EBC-20CA-8366-E268-025D7E98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8FA47-D661-0CDC-0EFC-8528211C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C86E3-76D3-800F-0EF4-F8AEEC43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BFD71-AE1B-B21D-7BC9-62A489AD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B01CA-55D7-7CB6-9032-BEC101B6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4508D-863A-51D4-786D-27B764F9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F157-530F-FBB2-CCA0-B43106D66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6BB2D-806C-45B2-B402-FB9C040F968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EE1D-BBB3-49FD-17E8-E7B044E7F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2631-1412-6025-5CB3-53C003B71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7C40-3EA8-4292-AF34-D519A7AC3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47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A02E2-66C1-FFE5-273D-6BCEBF95C48C}"/>
              </a:ext>
            </a:extLst>
          </p:cNvPr>
          <p:cNvSpPr txBox="1"/>
          <p:nvPr/>
        </p:nvSpPr>
        <p:spPr>
          <a:xfrm>
            <a:off x="1170038" y="737419"/>
            <a:ext cx="354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Dimensions and Measures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4ECE4-1DFC-08C0-8EB1-31CD2588DE3C}"/>
              </a:ext>
            </a:extLst>
          </p:cNvPr>
          <p:cNvSpPr txBox="1"/>
          <p:nvPr/>
        </p:nvSpPr>
        <p:spPr>
          <a:xfrm>
            <a:off x="1268361" y="1818968"/>
            <a:ext cx="9655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value inside a dimension is not dependant on a measure, whereas the value of the measure is dependant on the dimension.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can't aggregate dimensions however we can aggregate 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you drag a dimension onto rows or columns in a view it creates headers, whereas if you drag a measure into rows or columns it creates an axis.</a:t>
            </a:r>
          </a:p>
        </p:txBody>
      </p:sp>
    </p:spTree>
    <p:extLst>
      <p:ext uri="{BB962C8B-B14F-4D97-AF65-F5344CB8AC3E}">
        <p14:creationId xmlns:p14="http://schemas.microsoft.com/office/powerpoint/2010/main" val="23047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Butters</dc:creator>
  <cp:lastModifiedBy>Ben Butters</cp:lastModifiedBy>
  <cp:revision>1</cp:revision>
  <dcterms:created xsi:type="dcterms:W3CDTF">2022-12-01T07:27:38Z</dcterms:created>
  <dcterms:modified xsi:type="dcterms:W3CDTF">2023-01-28T16:02:21Z</dcterms:modified>
</cp:coreProperties>
</file>