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F8262CD6-6D1B-4C65-BBF6-8D04FD649C27}"/>
    <pc:docChg chg="modSld">
      <pc:chgData name="Ben Butters" userId="7e51aeacbfa5ae28" providerId="LiveId" clId="{F8262CD6-6D1B-4C65-BBF6-8D04FD649C27}" dt="2023-01-28T15:59:53.236" v="0" actId="20577"/>
      <pc:docMkLst>
        <pc:docMk/>
      </pc:docMkLst>
      <pc:sldChg chg="modNotesTx">
        <pc:chgData name="Ben Butters" userId="7e51aeacbfa5ae28" providerId="LiveId" clId="{F8262CD6-6D1B-4C65-BBF6-8D04FD649C27}" dt="2023-01-28T15:59:53.236" v="0" actId="20577"/>
        <pc:sldMkLst>
          <pc:docMk/>
          <pc:sldMk cId="3031988941" sldId="256"/>
        </pc:sldMkLst>
      </pc:sldChg>
    </pc:docChg>
  </pc:docChgLst>
  <pc:docChgLst>
    <pc:chgData name="Ben Butters" userId="7e51aeacbfa5ae28" providerId="LiveId" clId="{77BBF241-EE3D-4060-8121-2363677369C1}"/>
    <pc:docChg chg="custSel modSld">
      <pc:chgData name="Ben Butters" userId="7e51aeacbfa5ae28" providerId="LiveId" clId="{77BBF241-EE3D-4060-8121-2363677369C1}" dt="2022-11-24T07:54:39.500" v="341"/>
      <pc:docMkLst>
        <pc:docMk/>
      </pc:docMkLst>
      <pc:sldChg chg="modSp modAnim modNotesTx">
        <pc:chgData name="Ben Butters" userId="7e51aeacbfa5ae28" providerId="LiveId" clId="{77BBF241-EE3D-4060-8121-2363677369C1}" dt="2022-11-24T07:54:39.500" v="341"/>
        <pc:sldMkLst>
          <pc:docMk/>
          <pc:sldMk cId="3031988941" sldId="256"/>
        </pc:sldMkLst>
        <pc:spChg chg="mod">
          <ac:chgData name="Ben Butters" userId="7e51aeacbfa5ae28" providerId="LiveId" clId="{77BBF241-EE3D-4060-8121-2363677369C1}" dt="2022-11-24T07:28:56.165" v="311" actId="20577"/>
          <ac:spMkLst>
            <pc:docMk/>
            <pc:sldMk cId="3031988941" sldId="256"/>
            <ac:spMk id="4" creationId="{8462D4EB-88C2-F187-2CB7-D5ED7E105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5AFE-D128-413F-AE45-4E2B23285B79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EB53-3CC4-4EBE-8B61-47039D076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9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3EB53-3CC4-4EBE-8B61-47039D076F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8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D45B-96F2-BD4B-478C-448DE7D26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1EAF-3530-38E6-621F-773D9785A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0AAB-4ACC-0A55-BB36-3126EC21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E4E9-29CD-D88A-7AB3-6D0F0E3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FF55-6D0F-F0B0-DA67-ACA7003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F466-4B1B-7E4A-0A65-AE1F9ACD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8F546-C7B5-3FFA-6701-0CBB7D23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0266-124F-AF91-EA4F-0705B34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4097-2C04-42AF-422C-70A1203E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0EFE-C524-945E-E70D-D8E86E42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5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60BCF-8740-1F17-DE33-7FF28F4CE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75D70-F15C-1707-AC8E-8232A524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DDDA-F594-0E3B-CE1A-7146CA86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5970-8726-7782-2B08-91C702A0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D011-450A-3DBE-39C6-3EF61E24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FC92-E75D-EFC5-4ABD-5D710851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E70F-430B-D3D5-713B-DDD28F67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8ED5-4330-3DDA-1E20-75672B4A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CE7E-7DA0-BE4D-0E2B-FD5ADA3B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E97C-6353-B451-E0CD-DAAA56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60BC-E34A-0494-A558-37DD6AC0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80DD-2306-AC5C-6D60-65746AC1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6765-9D1B-B210-83D6-0343A04B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EA7F-96EE-C304-AC09-094FBF51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97B9-AE20-D89F-4852-9B33E67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07BE-72D9-C388-C8FA-8291A101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9395-B1AF-3D47-4A85-1AB96A7B2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80F9C-4807-AE04-1159-EC237696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B1CCA-96C6-E6A3-E0E2-0D8297E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B8FE-15CE-2732-4AAD-9C36E6D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CC96-6601-E8A5-782B-B730CA56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A7E7-696F-DAB9-AB3A-4A2751A4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08F0-BC10-731A-F994-2D580482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E13F-630E-0122-7BEA-83A9F6D5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9A190-7440-FD84-3072-97431733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CA36-62AB-D42E-5605-D035A354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1603D-E315-AE84-C164-8E62AE64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D463C-9808-3D70-6558-FD181C65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70221-7EE9-EB73-DEED-B12F6601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E790-6FCC-6D81-4893-EAFCDFA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7065-30A1-2BCD-4207-5315DF4F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64341-5D46-17F2-189F-E394FF5E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CF2D4-4C29-169D-4961-D02850DF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AE24A-2AFE-724B-33E3-1A1FCBB7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D2B03-5BBD-D4B5-CB07-6ABA453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8E48-6C8B-0343-13B8-7280CC3A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3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994-2471-E233-6FF2-76BCBB7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3D3E-3D17-979F-A64B-36EB550F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5C6F-B8AF-0A2D-CD8D-8A63D09BF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6EAD-FBFB-02DF-9FC6-792D04E7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7414-FA9D-C21A-BE82-F018E3A8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DEDC-E3BA-3C5B-54A8-57ED6EFD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2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CA1A-0765-E86B-6B20-4C34EC03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8FE82-930A-54F8-DBF3-349376500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F8F1-F30C-EA6C-2384-6578F97C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9AB5F-53B9-8BBA-36A7-1BBE2A4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58110-D91A-DC80-7ADC-31B7A4AB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0EA5-F4AE-58FE-CA14-7D3FDF0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6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D30AF-38D5-7F66-BD0F-0ED683FC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73D7-A7AF-B865-DD45-F4F67916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5A30-D69F-9AAF-3243-AD543184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5C42-CFAC-49CA-A3A2-DEB1C20B6E3B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3B89-1DAF-750D-FD48-AE0DC175C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C768-84D0-DD3D-B2F7-5303BD86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D81A-EB78-4073-A74A-0A38B643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D4EB-88C2-F187-2CB7-D5ED7E1057A8}"/>
              </a:ext>
            </a:extLst>
          </p:cNvPr>
          <p:cNvSpPr txBox="1"/>
          <p:nvPr/>
        </p:nvSpPr>
        <p:spPr>
          <a:xfrm>
            <a:off x="1250830" y="923026"/>
            <a:ext cx="9368287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Joins and Relationships</a:t>
            </a:r>
          </a:p>
          <a:p>
            <a:endParaRPr lang="en-GB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join combines two data sets together into one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relationship acts like a join however keeps the tables separate.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Relationships are known as the logical layer and joins are known as the physical layer.</a:t>
            </a:r>
          </a:p>
          <a:p>
            <a:endParaRPr lang="en-GB" dirty="0"/>
          </a:p>
          <a:p>
            <a:r>
              <a:rPr lang="en-GB" b="1" dirty="0"/>
              <a:t>Join 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Joins are static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May result in losing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result in 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319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59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2022-11-22T07:43:10Z</dcterms:created>
  <dcterms:modified xsi:type="dcterms:W3CDTF">2023-01-28T15:59:58Z</dcterms:modified>
</cp:coreProperties>
</file>