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Butters" userId="7e51aeacbfa5ae28" providerId="LiveId" clId="{CA99FAD9-2527-4D2C-9DD0-14B801101E37}"/>
    <pc:docChg chg="modSld">
      <pc:chgData name="Ben Butters" userId="7e51aeacbfa5ae28" providerId="LiveId" clId="{CA99FAD9-2527-4D2C-9DD0-14B801101E37}" dt="2023-01-28T15:58:58.765" v="0" actId="20577"/>
      <pc:docMkLst>
        <pc:docMk/>
      </pc:docMkLst>
      <pc:sldChg chg="modNotesTx">
        <pc:chgData name="Ben Butters" userId="7e51aeacbfa5ae28" providerId="LiveId" clId="{CA99FAD9-2527-4D2C-9DD0-14B801101E37}" dt="2023-01-28T15:58:58.765" v="0" actId="20577"/>
        <pc:sldMkLst>
          <pc:docMk/>
          <pc:sldMk cId="1524997019" sldId="256"/>
        </pc:sldMkLst>
      </pc:sldChg>
    </pc:docChg>
  </pc:docChgLst>
  <pc:docChgLst>
    <pc:chgData name="Ben Butters" userId="7e51aeacbfa5ae28" providerId="LiveId" clId="{C6FC616D-7DDB-45F6-A4F8-84DFA386D07B}"/>
    <pc:docChg chg="custSel modSld">
      <pc:chgData name="Ben Butters" userId="7e51aeacbfa5ae28" providerId="LiveId" clId="{C6FC616D-7DDB-45F6-A4F8-84DFA386D07B}" dt="2022-11-24T07:42:39.646" v="239" actId="20577"/>
      <pc:docMkLst>
        <pc:docMk/>
      </pc:docMkLst>
      <pc:sldChg chg="modSp mod modAnim modNotesTx">
        <pc:chgData name="Ben Butters" userId="7e51aeacbfa5ae28" providerId="LiveId" clId="{C6FC616D-7DDB-45F6-A4F8-84DFA386D07B}" dt="2022-11-24T07:42:39.646" v="239" actId="20577"/>
        <pc:sldMkLst>
          <pc:docMk/>
          <pc:sldMk cId="1524997019" sldId="256"/>
        </pc:sldMkLst>
        <pc:spChg chg="mod">
          <ac:chgData name="Ben Butters" userId="7e51aeacbfa5ae28" providerId="LiveId" clId="{C6FC616D-7DDB-45F6-A4F8-84DFA386D07B}" dt="2022-11-21T16:35:12.134" v="9" actId="1076"/>
          <ac:spMkLst>
            <pc:docMk/>
            <pc:sldMk cId="1524997019" sldId="256"/>
            <ac:spMk id="6" creationId="{FEAAEFE8-E44D-F9CE-EFF0-A7CEA3A77E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62F9C-4FC7-4E50-96A2-5F0D44E68436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233C-125E-4ED6-BE51-FC7AB145A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7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9233C-125E-4ED6-BE51-FC7AB145AE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11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2571-46AC-C60E-A8B5-9B1CCD756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7B3A9-3248-A5B2-FBFB-B74B2A20F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CC116-6B7A-47B8-0B3D-B76CE1DF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B88-CB76-43A4-9069-3B221C67ECC8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B1C7-26AB-B9B1-ED1A-915BBE48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E92FB-CBFF-258B-651B-6326F752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26C-97A5-4850-8405-A9C6C53C6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9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7151-E24C-DD98-A3FA-60CC9F18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EB9EC-27A4-3A82-DDA5-39B4AEE30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F6A0F-328E-BAC6-B9B8-09E7CBF5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B88-CB76-43A4-9069-3B221C67ECC8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78032-9007-3167-56B6-31F79833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514AB-329C-5A35-ADD9-0BD69EB7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26C-97A5-4850-8405-A9C6C53C6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14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FAC22-B78F-B31A-9217-7953AE3BD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C182E-66DD-5DEE-B9A5-364AD89BC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FA1A-4C0F-92FD-ABD5-0EC7088C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B88-CB76-43A4-9069-3B221C67ECC8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C1ADB-BA82-760A-7B84-03357CBC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9E97-2FBF-CCE6-F00F-AF6EAEDA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26C-97A5-4850-8405-A9C6C53C6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66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6EAB-D55D-7D20-DE60-40A18F68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6E37-EAF5-67C0-FC24-3961F0CC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59B1-FCA9-A071-7CE0-340827BB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B88-CB76-43A4-9069-3B221C67ECC8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D3B93-345A-9072-6C31-B541142C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F0A4-48C1-F8CC-DF9D-2487A536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26C-97A5-4850-8405-A9C6C53C6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98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2FF6-D566-35C7-65D3-BF44A656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4696B-C72A-0DEA-76C4-B1F6992E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74D8-73CE-3AC8-3740-2EEA29E7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B88-CB76-43A4-9069-3B221C67ECC8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A20F4-8DCF-642C-C743-BC1193AA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C0C1-73FF-CEA8-27F2-72E2E359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26C-97A5-4850-8405-A9C6C53C6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87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5B93-43A1-9DBF-15F5-BF6D6CB1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824B-EF7C-2685-7038-8689DF431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7669B-8C7A-BA65-D11D-2FB21FACA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4A7D1-2608-0084-6175-1DFC801F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B88-CB76-43A4-9069-3B221C67ECC8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8A450-3FE9-A968-5B35-8E629BEE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60415-D8FA-733B-42EC-DED98136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26C-97A5-4850-8405-A9C6C53C6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56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0C24-84AC-2C7A-3D9A-510AAF43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571B0-E2CA-7FB1-E9AF-C62272878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6B25F-87C1-F114-C593-B0B7843D5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2809-3ADA-EE84-FD0D-2DCE053FC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5690D-B8C8-BB04-B254-78B441BFE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42A18-42F8-9F8D-9F06-54DAE372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B88-CB76-43A4-9069-3B221C67ECC8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9AE49-50ED-3B29-D810-C863AF16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DCDCC-FCFD-9EEB-4E22-FF3C4FFC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26C-97A5-4850-8405-A9C6C53C6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43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7AA4-90BB-E351-4573-B0F3C0FA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58227-CA55-92B7-14F4-94B2F14A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B88-CB76-43A4-9069-3B221C67ECC8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5C331-B0D8-0D2B-C6A2-E8F6DC74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B6B8F-2D01-C9FE-3213-8D0A2DF0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26C-97A5-4850-8405-A9C6C53C6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3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2FC71-F9DD-FD39-E921-6D07EB2F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B88-CB76-43A4-9069-3B221C67ECC8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F9089-E273-94AE-ABDC-381E1144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D5B4-14E4-4078-5221-23D6E387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26C-97A5-4850-8405-A9C6C53C6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99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7327-C4DC-8D01-65C1-F91F7F4C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1592-1827-B995-B666-61F3703F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F32E7-9F30-09DD-D507-5CB5A5372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8148A-1314-E011-298A-4316189A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B88-CB76-43A4-9069-3B221C67ECC8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D1CFB-83E6-AE9E-9159-DFE762DD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9E19D-557C-075B-BAEB-9C7C7BA7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26C-97A5-4850-8405-A9C6C53C6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3741-0032-B6D6-4FC6-CDB382E6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DC8B3-5070-A1CA-F37B-455829C3F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9AC72-BD47-3B55-A49C-E2063713C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9481C-0B73-D4F6-BD17-0A1D716D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B88-CB76-43A4-9069-3B221C67ECC8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40F7D-0701-2663-B749-8B449A9E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32ED5-9F93-A825-75AA-5E46A0C6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826C-97A5-4850-8405-A9C6C53C6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7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F94DA-BD89-3230-630A-EFBF43A0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11F09-C368-33DC-3257-46CA8BA3B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8ED2-AECE-44F9-5C18-A03196F34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0B88-CB76-43A4-9069-3B221C67ECC8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9E43-B744-F092-74A6-7481C7E46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F8AD-6927-6E76-2016-F09A4542D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826C-97A5-4850-8405-A9C6C53C6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3E91B7-8BE3-E1D2-0462-FFC0EDD42E2F}"/>
              </a:ext>
            </a:extLst>
          </p:cNvPr>
          <p:cNvSpPr txBox="1"/>
          <p:nvPr/>
        </p:nvSpPr>
        <p:spPr>
          <a:xfrm>
            <a:off x="723472" y="646061"/>
            <a:ext cx="8915050" cy="180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Live Connections VS Extracts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Understanding the difference between live connections and extracts is vital. Both live connections and extracts have their advantages.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9890E-1604-8D99-AFE2-C1676156892E}"/>
              </a:ext>
            </a:extLst>
          </p:cNvPr>
          <p:cNvSpPr txBox="1"/>
          <p:nvPr/>
        </p:nvSpPr>
        <p:spPr>
          <a:xfrm>
            <a:off x="723472" y="3276030"/>
            <a:ext cx="4908884" cy="152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Live Connections:</a:t>
            </a:r>
          </a:p>
          <a:p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Real time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Tableau relies on database for all 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AEFE8-E44D-F9CE-EFF0-A7CEA3A77ECF}"/>
              </a:ext>
            </a:extLst>
          </p:cNvPr>
          <p:cNvSpPr txBox="1"/>
          <p:nvPr/>
        </p:nvSpPr>
        <p:spPr>
          <a:xfrm>
            <a:off x="6559646" y="3276030"/>
            <a:ext cx="4908884" cy="235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Extracts</a:t>
            </a:r>
            <a:r>
              <a:rPr lang="en-GB" sz="2400" dirty="0"/>
              <a:t>:</a:t>
            </a:r>
          </a:p>
          <a:p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Snapshots of data saved in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Tend to be much faster than live connections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Have to refresh the extract to retrieve latest data.</a:t>
            </a:r>
          </a:p>
        </p:txBody>
      </p:sp>
    </p:spTree>
    <p:extLst>
      <p:ext uri="{BB962C8B-B14F-4D97-AF65-F5344CB8AC3E}">
        <p14:creationId xmlns:p14="http://schemas.microsoft.com/office/powerpoint/2010/main" val="152499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64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Butters</dc:creator>
  <cp:lastModifiedBy>Ben Butters</cp:lastModifiedBy>
  <cp:revision>1</cp:revision>
  <dcterms:created xsi:type="dcterms:W3CDTF">2022-11-21T16:25:06Z</dcterms:created>
  <dcterms:modified xsi:type="dcterms:W3CDTF">2023-01-28T15:59:05Z</dcterms:modified>
</cp:coreProperties>
</file>