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Butters" userId="7e51aeacbfa5ae28" providerId="LiveId" clId="{24650E98-5C37-4D8C-9EB6-94030A958D03}"/>
    <pc:docChg chg="modSld">
      <pc:chgData name="Ben Butters" userId="7e51aeacbfa5ae28" providerId="LiveId" clId="{24650E98-5C37-4D8C-9EB6-94030A958D03}" dt="2023-01-28T16:00:28.494" v="0" actId="20577"/>
      <pc:docMkLst>
        <pc:docMk/>
      </pc:docMkLst>
      <pc:sldChg chg="modNotesTx">
        <pc:chgData name="Ben Butters" userId="7e51aeacbfa5ae28" providerId="LiveId" clId="{24650E98-5C37-4D8C-9EB6-94030A958D03}" dt="2023-01-28T16:00:28.494" v="0" actId="20577"/>
        <pc:sldMkLst>
          <pc:docMk/>
          <pc:sldMk cId="3869860156" sldId="256"/>
        </pc:sldMkLst>
      </pc:sldChg>
    </pc:docChg>
  </pc:docChgLst>
  <pc:docChgLst>
    <pc:chgData name="Ben Butters" userId="7e51aeacbfa5ae28" providerId="LiveId" clId="{2B7263E4-1025-4D77-8526-7A1E580A5B7D}"/>
    <pc:docChg chg="undo custSel addSld modSld">
      <pc:chgData name="Ben Butters" userId="7e51aeacbfa5ae28" providerId="LiveId" clId="{2B7263E4-1025-4D77-8526-7A1E580A5B7D}" dt="2022-11-25T07:32:37.088" v="307"/>
      <pc:docMkLst>
        <pc:docMk/>
      </pc:docMkLst>
      <pc:sldChg chg="addSp delSp modSp new mod delAnim modAnim modNotesTx">
        <pc:chgData name="Ben Butters" userId="7e51aeacbfa5ae28" providerId="LiveId" clId="{2B7263E4-1025-4D77-8526-7A1E580A5B7D}" dt="2022-11-25T07:32:37.088" v="307"/>
        <pc:sldMkLst>
          <pc:docMk/>
          <pc:sldMk cId="3869860156" sldId="256"/>
        </pc:sldMkLst>
        <pc:spChg chg="del">
          <ac:chgData name="Ben Butters" userId="7e51aeacbfa5ae28" providerId="LiveId" clId="{2B7263E4-1025-4D77-8526-7A1E580A5B7D}" dt="2022-11-25T07:06:40.733" v="1" actId="478"/>
          <ac:spMkLst>
            <pc:docMk/>
            <pc:sldMk cId="3869860156" sldId="256"/>
            <ac:spMk id="2" creationId="{7D548B4A-C015-2F76-21B4-D861713E0D12}"/>
          </ac:spMkLst>
        </pc:spChg>
        <pc:spChg chg="del">
          <ac:chgData name="Ben Butters" userId="7e51aeacbfa5ae28" providerId="LiveId" clId="{2B7263E4-1025-4D77-8526-7A1E580A5B7D}" dt="2022-11-25T07:06:41.700" v="2" actId="478"/>
          <ac:spMkLst>
            <pc:docMk/>
            <pc:sldMk cId="3869860156" sldId="256"/>
            <ac:spMk id="3" creationId="{13D7FEFC-B1AD-4AFB-7ABA-F740BE4C6ECB}"/>
          </ac:spMkLst>
        </pc:spChg>
        <pc:spChg chg="add mod">
          <ac:chgData name="Ben Butters" userId="7e51aeacbfa5ae28" providerId="LiveId" clId="{2B7263E4-1025-4D77-8526-7A1E580A5B7D}" dt="2022-11-25T07:06:53.050" v="14" actId="113"/>
          <ac:spMkLst>
            <pc:docMk/>
            <pc:sldMk cId="3869860156" sldId="256"/>
            <ac:spMk id="4" creationId="{5EA2FF8F-937C-D985-8FC4-67AA0CCB4D80}"/>
          </ac:spMkLst>
        </pc:spChg>
        <pc:spChg chg="add mod">
          <ac:chgData name="Ben Butters" userId="7e51aeacbfa5ae28" providerId="LiveId" clId="{2B7263E4-1025-4D77-8526-7A1E580A5B7D}" dt="2022-11-25T07:15:37.140" v="225" actId="1076"/>
          <ac:spMkLst>
            <pc:docMk/>
            <pc:sldMk cId="3869860156" sldId="256"/>
            <ac:spMk id="5" creationId="{684391A2-2084-D9AA-8A72-62F4F3A89C66}"/>
          </ac:spMkLst>
        </pc:spChg>
        <pc:spChg chg="add mod">
          <ac:chgData name="Ben Butters" userId="7e51aeacbfa5ae28" providerId="LiveId" clId="{2B7263E4-1025-4D77-8526-7A1E580A5B7D}" dt="2022-11-25T07:08:29.363" v="178" actId="1076"/>
          <ac:spMkLst>
            <pc:docMk/>
            <pc:sldMk cId="3869860156" sldId="256"/>
            <ac:spMk id="6" creationId="{1DC2BD68-32F6-C75B-724C-921742E1AA83}"/>
          </ac:spMkLst>
        </pc:spChg>
        <pc:spChg chg="add del">
          <ac:chgData name="Ben Butters" userId="7e51aeacbfa5ae28" providerId="LiveId" clId="{2B7263E4-1025-4D77-8526-7A1E580A5B7D}" dt="2022-11-25T07:11:07.553" v="189" actId="11529"/>
          <ac:spMkLst>
            <pc:docMk/>
            <pc:sldMk cId="3869860156" sldId="256"/>
            <ac:spMk id="15" creationId="{1B6F27F1-0701-C378-C04F-C014557614AD}"/>
          </ac:spMkLst>
        </pc:spChg>
        <pc:picChg chg="add mod">
          <ac:chgData name="Ben Butters" userId="7e51aeacbfa5ae28" providerId="LiveId" clId="{2B7263E4-1025-4D77-8526-7A1E580A5B7D}" dt="2022-11-25T07:09:01.085" v="180" actId="1076"/>
          <ac:picMkLst>
            <pc:docMk/>
            <pc:sldMk cId="3869860156" sldId="256"/>
            <ac:picMk id="8" creationId="{71223108-16F7-5608-1422-52EAE97B1AB3}"/>
          </ac:picMkLst>
        </pc:picChg>
        <pc:picChg chg="add mod">
          <ac:chgData name="Ben Butters" userId="7e51aeacbfa5ae28" providerId="LiveId" clId="{2B7263E4-1025-4D77-8526-7A1E580A5B7D}" dt="2022-11-25T07:09:27.757" v="182" actId="1076"/>
          <ac:picMkLst>
            <pc:docMk/>
            <pc:sldMk cId="3869860156" sldId="256"/>
            <ac:picMk id="10" creationId="{AA1C1C88-32CB-08D2-1BAD-7E797B15A76A}"/>
          </ac:picMkLst>
        </pc:picChg>
        <pc:picChg chg="add del mod">
          <ac:chgData name="Ben Butters" userId="7e51aeacbfa5ae28" providerId="LiveId" clId="{2B7263E4-1025-4D77-8526-7A1E580A5B7D}" dt="2022-11-25T07:10:08.995" v="185" actId="478"/>
          <ac:picMkLst>
            <pc:docMk/>
            <pc:sldMk cId="3869860156" sldId="256"/>
            <ac:picMk id="12" creationId="{F3A46865-649E-7CD6-1031-56B4E322180F}"/>
          </ac:picMkLst>
        </pc:picChg>
        <pc:picChg chg="add del mod">
          <ac:chgData name="Ben Butters" userId="7e51aeacbfa5ae28" providerId="LiveId" clId="{2B7263E4-1025-4D77-8526-7A1E580A5B7D}" dt="2022-11-25T07:20:07.814" v="232" actId="478"/>
          <ac:picMkLst>
            <pc:docMk/>
            <pc:sldMk cId="3869860156" sldId="256"/>
            <ac:picMk id="14" creationId="{68209C11-5561-1DDE-F414-CBFC0C5328A8}"/>
          </ac:picMkLst>
        </pc:picChg>
        <pc:picChg chg="add mod">
          <ac:chgData name="Ben Butters" userId="7e51aeacbfa5ae28" providerId="LiveId" clId="{2B7263E4-1025-4D77-8526-7A1E580A5B7D}" dt="2022-11-25T07:20:24.574" v="235" actId="1076"/>
          <ac:picMkLst>
            <pc:docMk/>
            <pc:sldMk cId="3869860156" sldId="256"/>
            <ac:picMk id="36" creationId="{EA28E8E8-7563-C80E-890D-7C142762CB50}"/>
          </ac:picMkLst>
        </pc:picChg>
        <pc:cxnChg chg="add mod">
          <ac:chgData name="Ben Butters" userId="7e51aeacbfa5ae28" providerId="LiveId" clId="{2B7263E4-1025-4D77-8526-7A1E580A5B7D}" dt="2022-11-25T07:11:39.084" v="192" actId="14100"/>
          <ac:cxnSpMkLst>
            <pc:docMk/>
            <pc:sldMk cId="3869860156" sldId="256"/>
            <ac:cxnSpMk id="17" creationId="{C306AEC6-3DF0-B8A8-D7D5-F23C2F393018}"/>
          </ac:cxnSpMkLst>
        </pc:cxnChg>
        <pc:cxnChg chg="add mod">
          <ac:chgData name="Ben Butters" userId="7e51aeacbfa5ae28" providerId="LiveId" clId="{2B7263E4-1025-4D77-8526-7A1E580A5B7D}" dt="2022-11-25T07:11:54.055" v="195" actId="14100"/>
          <ac:cxnSpMkLst>
            <pc:docMk/>
            <pc:sldMk cId="3869860156" sldId="256"/>
            <ac:cxnSpMk id="20" creationId="{4E475F26-2481-D4D7-363A-7C7BCD6F3803}"/>
          </ac:cxnSpMkLst>
        </pc:cxnChg>
        <pc:cxnChg chg="add del mod">
          <ac:chgData name="Ben Butters" userId="7e51aeacbfa5ae28" providerId="LiveId" clId="{2B7263E4-1025-4D77-8526-7A1E580A5B7D}" dt="2022-11-25T07:12:50.042" v="200" actId="478"/>
          <ac:cxnSpMkLst>
            <pc:docMk/>
            <pc:sldMk cId="3869860156" sldId="256"/>
            <ac:cxnSpMk id="23" creationId="{14CA7B7B-0BCB-19F0-60E0-D5D3C929865F}"/>
          </ac:cxnSpMkLst>
        </pc:cxnChg>
        <pc:cxnChg chg="add mod">
          <ac:chgData name="Ben Butters" userId="7e51aeacbfa5ae28" providerId="LiveId" clId="{2B7263E4-1025-4D77-8526-7A1E580A5B7D}" dt="2022-11-25T07:12:58.981" v="203" actId="14100"/>
          <ac:cxnSpMkLst>
            <pc:docMk/>
            <pc:sldMk cId="3869860156" sldId="256"/>
            <ac:cxnSpMk id="26" creationId="{6A55E7CD-3555-D933-2CBE-2AE6209A831D}"/>
          </ac:cxnSpMkLst>
        </pc:cxnChg>
        <pc:cxnChg chg="add mod">
          <ac:chgData name="Ben Butters" userId="7e51aeacbfa5ae28" providerId="LiveId" clId="{2B7263E4-1025-4D77-8526-7A1E580A5B7D}" dt="2022-11-25T07:13:08.256" v="206" actId="14100"/>
          <ac:cxnSpMkLst>
            <pc:docMk/>
            <pc:sldMk cId="3869860156" sldId="256"/>
            <ac:cxnSpMk id="28" creationId="{F58FE02B-B495-4ECD-58C8-EA4623D00592}"/>
          </ac:cxnSpMkLst>
        </pc:cxnChg>
        <pc:cxnChg chg="add mod">
          <ac:chgData name="Ben Butters" userId="7e51aeacbfa5ae28" providerId="LiveId" clId="{2B7263E4-1025-4D77-8526-7A1E580A5B7D}" dt="2022-11-25T07:13:24.411" v="209" actId="14100"/>
          <ac:cxnSpMkLst>
            <pc:docMk/>
            <pc:sldMk cId="3869860156" sldId="256"/>
            <ac:cxnSpMk id="30" creationId="{5E93E087-20D2-C494-91C7-AB35AC3FE035}"/>
          </ac:cxnSpMkLst>
        </pc:cxnChg>
        <pc:cxnChg chg="add mod">
          <ac:chgData name="Ben Butters" userId="7e51aeacbfa5ae28" providerId="LiveId" clId="{2B7263E4-1025-4D77-8526-7A1E580A5B7D}" dt="2022-11-25T07:13:32.369" v="211" actId="1076"/>
          <ac:cxnSpMkLst>
            <pc:docMk/>
            <pc:sldMk cId="3869860156" sldId="256"/>
            <ac:cxnSpMk id="32" creationId="{03B86EF5-B9E2-CC4D-9421-FE9725B176B9}"/>
          </ac:cxnSpMkLst>
        </pc:cxnChg>
        <pc:cxnChg chg="add mod">
          <ac:chgData name="Ben Butters" userId="7e51aeacbfa5ae28" providerId="LiveId" clId="{2B7263E4-1025-4D77-8526-7A1E580A5B7D}" dt="2022-11-25T07:13:41.604" v="213" actId="1076"/>
          <ac:cxnSpMkLst>
            <pc:docMk/>
            <pc:sldMk cId="3869860156" sldId="256"/>
            <ac:cxnSpMk id="33" creationId="{D9D033C6-FFEF-2FD2-342F-013E1F6D3458}"/>
          </ac:cxnSpMkLst>
        </pc:cxnChg>
        <pc:cxnChg chg="add mod">
          <ac:chgData name="Ben Butters" userId="7e51aeacbfa5ae28" providerId="LiveId" clId="{2B7263E4-1025-4D77-8526-7A1E580A5B7D}" dt="2022-11-25T07:13:46.501" v="215" actId="1076"/>
          <ac:cxnSpMkLst>
            <pc:docMk/>
            <pc:sldMk cId="3869860156" sldId="256"/>
            <ac:cxnSpMk id="34" creationId="{0B711140-47CD-5488-4D89-5F7B619787D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25C6B-8BF8-43D2-98DE-59B4B7B0CC5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C4671-049D-4DF2-A30C-65EB735E2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6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C4671-049D-4DF2-A30C-65EB735E2F4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85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56B5-694E-5578-9743-5E28B216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6E539-076B-D6CE-D537-9542336CC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478C-A0F1-D48A-249B-30C1DF84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464C-4B55-BD65-460A-067DC6F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44C8-BA03-BBA7-E0DE-DDDC85AE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C986-A852-79D3-B4DB-D62E4ECD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77E88-4C9F-E649-652A-3E8F6ACC1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C660-0884-CC95-4496-2F68650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D8F8-4D4A-68C1-D84A-79226232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BB76-A368-94F2-5EAB-ABD8CEA9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0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CA5CD-F5F6-68BA-77F2-5411127D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BB499-4079-6230-90BF-3D523E15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2CFA-0FB5-386C-1525-31E39640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6258-2B50-4A50-2388-0E6238A8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04C8-32B9-C199-AD29-39AFC6B8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11F9-2344-85D4-3A6F-0111E3E2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F61E-BC2B-D04D-C318-EA404C98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C370-EDBD-775C-BF45-A232DDBA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5F33-37EB-B335-D3B6-A88FFC99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5243-74A7-0BDA-3E0C-68885132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D8E6-1A1B-DFBC-9F69-20AC9CFE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C7CD-9175-1886-3099-82038C3D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9764-39F7-A4AB-1314-48355D00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800B-8854-CD17-0845-B9659A7E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E96E-5414-0645-AC9C-113C0481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4022-9B74-0AF1-CCFE-90291050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D3FE-6EAE-1F61-79CF-18027FEE3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15EAF-A777-A46D-D8B1-E075328F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7EC4A-8A02-AB0B-9587-5CE8BF24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24F1-AD40-F7E8-FCC0-B3380CD0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4EF15-696A-A55C-BF24-B9A29A37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4CEA-5539-2AB5-D5A4-B7BAFE4E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A48B-B840-6736-CBE2-96419CDE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23A2A-5752-3C6D-6A04-23B8599C8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51CD-5CCE-3990-82B3-E1B004525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06DD6-EF07-412A-3237-AAEA952BA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2F78D-E8A2-6650-4E97-DE16612E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2A81F-4BC3-B4D3-5113-251809B5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9818-A1E2-4C26-43A8-284DC4AC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8ADD-79A1-F5A0-6C41-E8097867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C37AB-78AA-8082-FD54-294F89FB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05562-3163-8645-F1D5-68F4806E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CABF2-68EF-C1D5-DC94-8964212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3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45DCF-A8F8-BB18-A0DB-5580B25F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49000-BD1A-3159-B2CC-FA81D2F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CE4CA-0B92-7104-E35A-E6C88871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0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F387-88B3-EF38-440D-9389FE86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5A9F-215D-0B1A-40E6-B297E17D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785EB-F51D-92AA-A4C1-ACE83161F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989A3-5AFA-628C-B229-F8123052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84AAF-2958-00C2-B70C-00D61FF9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A714-650C-EA88-D147-95167422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9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1C72-52A4-747A-9F87-6E5F9F0C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78F7E-49CD-6EE9-E396-624A62AB9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D3C0-086A-D72A-DB6D-D59F300D1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D145-4BF6-721E-7F91-72E9D52E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7F299-47AE-15CB-0F9A-DCB7463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116F4-9D47-2CB2-CC66-D7B4C82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25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F5CD7-A38C-6892-15AC-26BD1094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A03D-AB15-9BAD-5C4F-2210B0C4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295D-10EE-3071-ED0A-1CAAA1008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E519-5F81-4A33-9B6E-5E0DD60CEE6A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E9CB8-63A5-4B71-6612-39B17F151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07EC-3F71-C96A-5654-E10F1011F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2205-4FB3-402F-ADD2-F387C15F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2FF8F-937C-D985-8FC4-67AA0CCB4D80}"/>
              </a:ext>
            </a:extLst>
          </p:cNvPr>
          <p:cNvSpPr txBox="1"/>
          <p:nvPr/>
        </p:nvSpPr>
        <p:spPr>
          <a:xfrm>
            <a:off x="1445342" y="914400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Unions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391A2-2084-D9AA-8A72-62F4F3A89C66}"/>
              </a:ext>
            </a:extLst>
          </p:cNvPr>
          <p:cNvSpPr txBox="1"/>
          <p:nvPr/>
        </p:nvSpPr>
        <p:spPr>
          <a:xfrm>
            <a:off x="1445342" y="1580152"/>
            <a:ext cx="7276800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Unions are an extra method of combining two or more tables in Tableau.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Achieved by appending rows from one table to another.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Can only be successful when the tables contain the same columns.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2BD68-32F6-C75B-724C-921742E1AA83}"/>
              </a:ext>
            </a:extLst>
          </p:cNvPr>
          <p:cNvSpPr txBox="1"/>
          <p:nvPr/>
        </p:nvSpPr>
        <p:spPr>
          <a:xfrm>
            <a:off x="1445342" y="3185199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23108-16F7-5608-1422-52EAE97B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27" y="3804171"/>
            <a:ext cx="2461473" cy="1196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1C1C88-32CB-08D2-1BAD-7E797B15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127" y="5360619"/>
            <a:ext cx="2476715" cy="1165961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306AEC6-3DF0-B8A8-D7D5-F23C2F39301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93600" y="4402393"/>
            <a:ext cx="2102400" cy="3269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E475F26-2481-D4D7-363A-7C7BCD6F3803}"/>
              </a:ext>
            </a:extLst>
          </p:cNvPr>
          <p:cNvCxnSpPr>
            <a:cxnSpLocks/>
          </p:cNvCxnSpPr>
          <p:nvPr/>
        </p:nvCxnSpPr>
        <p:spPr>
          <a:xfrm>
            <a:off x="3993600" y="4554793"/>
            <a:ext cx="2102400" cy="3541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A55E7CD-3555-D933-2CBE-2AE6209A831D}"/>
              </a:ext>
            </a:extLst>
          </p:cNvPr>
          <p:cNvCxnSpPr>
            <a:cxnSpLocks/>
          </p:cNvCxnSpPr>
          <p:nvPr/>
        </p:nvCxnSpPr>
        <p:spPr>
          <a:xfrm>
            <a:off x="4001221" y="4729316"/>
            <a:ext cx="2110021" cy="3742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58FE02B-B495-4ECD-58C8-EA4623D00592}"/>
              </a:ext>
            </a:extLst>
          </p:cNvPr>
          <p:cNvCxnSpPr>
            <a:cxnSpLocks/>
          </p:cNvCxnSpPr>
          <p:nvPr/>
        </p:nvCxnSpPr>
        <p:spPr>
          <a:xfrm>
            <a:off x="3993600" y="4903839"/>
            <a:ext cx="2110021" cy="390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E93E087-20D2-C494-91C7-AB35AC3FE035}"/>
              </a:ext>
            </a:extLst>
          </p:cNvPr>
          <p:cNvCxnSpPr>
            <a:cxnSpLocks/>
          </p:cNvCxnSpPr>
          <p:nvPr/>
        </p:nvCxnSpPr>
        <p:spPr>
          <a:xfrm flipV="1">
            <a:off x="4001221" y="5463555"/>
            <a:ext cx="2094779" cy="4037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3B86EF5-B9E2-CC4D-9421-FE9725B176B9}"/>
              </a:ext>
            </a:extLst>
          </p:cNvPr>
          <p:cNvCxnSpPr>
            <a:cxnSpLocks/>
          </p:cNvCxnSpPr>
          <p:nvPr/>
        </p:nvCxnSpPr>
        <p:spPr>
          <a:xfrm flipV="1">
            <a:off x="4016463" y="5663985"/>
            <a:ext cx="2094779" cy="4037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9D033C6-FFEF-2FD2-342F-013E1F6D3458}"/>
              </a:ext>
            </a:extLst>
          </p:cNvPr>
          <p:cNvCxnSpPr>
            <a:cxnSpLocks/>
          </p:cNvCxnSpPr>
          <p:nvPr/>
        </p:nvCxnSpPr>
        <p:spPr>
          <a:xfrm flipV="1">
            <a:off x="4008841" y="5829376"/>
            <a:ext cx="2094779" cy="4037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B711140-47CD-5488-4D89-5F7B619787D0}"/>
              </a:ext>
            </a:extLst>
          </p:cNvPr>
          <p:cNvCxnSpPr>
            <a:cxnSpLocks/>
          </p:cNvCxnSpPr>
          <p:nvPr/>
        </p:nvCxnSpPr>
        <p:spPr>
          <a:xfrm flipV="1">
            <a:off x="4016462" y="6001509"/>
            <a:ext cx="2094779" cy="4037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A28E8E8-7563-C80E-890D-7C142762C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861" y="4244715"/>
            <a:ext cx="310160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Butters</dc:creator>
  <cp:lastModifiedBy>Ben Butters</cp:lastModifiedBy>
  <cp:revision>1</cp:revision>
  <dcterms:created xsi:type="dcterms:W3CDTF">2022-11-25T07:06:35Z</dcterms:created>
  <dcterms:modified xsi:type="dcterms:W3CDTF">2023-01-28T16:00:34Z</dcterms:modified>
</cp:coreProperties>
</file>