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3"/>
  </p:notesMasterIdLst>
  <p:handoutMasterIdLst>
    <p:handoutMasterId r:id="rId4"/>
  </p:handoutMasterIdLst>
  <p:sldIdLst>
    <p:sldId id="256" r:id="rId2"/>
  </p:sldIdLst>
  <p:sldSz cx="21599525" cy="28800425"/>
  <p:notesSz cx="6858000" cy="9144000"/>
  <p:defaultTextStyle>
    <a:defPPr>
      <a:defRPr lang="en-US"/>
    </a:defPPr>
    <a:lvl1pPr algn="l" rtl="0" eaLnBrk="0" fontAlgn="base" hangingPunct="0">
      <a:spcBef>
        <a:spcPct val="0"/>
      </a:spcBef>
      <a:spcAft>
        <a:spcPct val="0"/>
      </a:spcAft>
      <a:defRPr sz="3400" kern="1200">
        <a:solidFill>
          <a:schemeClr val="tx1"/>
        </a:solidFill>
        <a:latin typeface="Times" pitchFamily="16" charset="0"/>
        <a:ea typeface="+mn-ea"/>
        <a:cs typeface="+mn-cs"/>
      </a:defRPr>
    </a:lvl1pPr>
    <a:lvl2pPr marL="652463" indent="-195263" algn="l" rtl="0" eaLnBrk="0" fontAlgn="base" hangingPunct="0">
      <a:spcBef>
        <a:spcPct val="0"/>
      </a:spcBef>
      <a:spcAft>
        <a:spcPct val="0"/>
      </a:spcAft>
      <a:defRPr sz="3400" kern="1200">
        <a:solidFill>
          <a:schemeClr val="tx1"/>
        </a:solidFill>
        <a:latin typeface="Times" pitchFamily="16" charset="0"/>
        <a:ea typeface="+mn-ea"/>
        <a:cs typeface="+mn-cs"/>
      </a:defRPr>
    </a:lvl2pPr>
    <a:lvl3pPr marL="1304925" indent="-390525" algn="l" rtl="0" eaLnBrk="0" fontAlgn="base" hangingPunct="0">
      <a:spcBef>
        <a:spcPct val="0"/>
      </a:spcBef>
      <a:spcAft>
        <a:spcPct val="0"/>
      </a:spcAft>
      <a:defRPr sz="3400" kern="1200">
        <a:solidFill>
          <a:schemeClr val="tx1"/>
        </a:solidFill>
        <a:latin typeface="Times" pitchFamily="16" charset="0"/>
        <a:ea typeface="+mn-ea"/>
        <a:cs typeface="+mn-cs"/>
      </a:defRPr>
    </a:lvl3pPr>
    <a:lvl4pPr marL="1957388" indent="-585788" algn="l" rtl="0" eaLnBrk="0" fontAlgn="base" hangingPunct="0">
      <a:spcBef>
        <a:spcPct val="0"/>
      </a:spcBef>
      <a:spcAft>
        <a:spcPct val="0"/>
      </a:spcAft>
      <a:defRPr sz="3400" kern="1200">
        <a:solidFill>
          <a:schemeClr val="tx1"/>
        </a:solidFill>
        <a:latin typeface="Times" pitchFamily="16" charset="0"/>
        <a:ea typeface="+mn-ea"/>
        <a:cs typeface="+mn-cs"/>
      </a:defRPr>
    </a:lvl4pPr>
    <a:lvl5pPr marL="2611438" indent="-782638" algn="l" rtl="0" eaLnBrk="0" fontAlgn="base" hangingPunct="0">
      <a:spcBef>
        <a:spcPct val="0"/>
      </a:spcBef>
      <a:spcAft>
        <a:spcPct val="0"/>
      </a:spcAft>
      <a:defRPr sz="3400" kern="1200">
        <a:solidFill>
          <a:schemeClr val="tx1"/>
        </a:solidFill>
        <a:latin typeface="Times" pitchFamily="16" charset="0"/>
        <a:ea typeface="+mn-ea"/>
        <a:cs typeface="+mn-cs"/>
      </a:defRPr>
    </a:lvl5pPr>
    <a:lvl6pPr marL="2286000" algn="l" defTabSz="914400" rtl="0" eaLnBrk="1" latinLnBrk="0" hangingPunct="1">
      <a:defRPr sz="3400" kern="1200">
        <a:solidFill>
          <a:schemeClr val="tx1"/>
        </a:solidFill>
        <a:latin typeface="Times" pitchFamily="16" charset="0"/>
        <a:ea typeface="+mn-ea"/>
        <a:cs typeface="+mn-cs"/>
      </a:defRPr>
    </a:lvl6pPr>
    <a:lvl7pPr marL="2743200" algn="l" defTabSz="914400" rtl="0" eaLnBrk="1" latinLnBrk="0" hangingPunct="1">
      <a:defRPr sz="3400" kern="1200">
        <a:solidFill>
          <a:schemeClr val="tx1"/>
        </a:solidFill>
        <a:latin typeface="Times" pitchFamily="16" charset="0"/>
        <a:ea typeface="+mn-ea"/>
        <a:cs typeface="+mn-cs"/>
      </a:defRPr>
    </a:lvl7pPr>
    <a:lvl8pPr marL="3200400" algn="l" defTabSz="914400" rtl="0" eaLnBrk="1" latinLnBrk="0" hangingPunct="1">
      <a:defRPr sz="3400" kern="1200">
        <a:solidFill>
          <a:schemeClr val="tx1"/>
        </a:solidFill>
        <a:latin typeface="Times" pitchFamily="16" charset="0"/>
        <a:ea typeface="+mn-ea"/>
        <a:cs typeface="+mn-cs"/>
      </a:defRPr>
    </a:lvl8pPr>
    <a:lvl9pPr marL="3657600" algn="l" defTabSz="914400" rtl="0" eaLnBrk="1" latinLnBrk="0" hangingPunct="1">
      <a:defRPr sz="3400" kern="1200">
        <a:solidFill>
          <a:schemeClr val="tx1"/>
        </a:solidFill>
        <a:latin typeface="Times"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C"/>
    <a:srgbClr val="EE2066"/>
    <a:srgbClr val="C9D7E8"/>
    <a:srgbClr val="000000"/>
    <a:srgbClr val="7CA23F"/>
    <a:srgbClr val="0000DF"/>
    <a:srgbClr val="000078"/>
    <a:srgbClr val="000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4" autoAdjust="0"/>
    <p:restoredTop sz="96625" autoAdjust="0"/>
  </p:normalViewPr>
  <p:slideViewPr>
    <p:cSldViewPr snapToGrid="0">
      <p:cViewPr>
        <p:scale>
          <a:sx n="18" d="100"/>
          <a:sy n="18" d="100"/>
        </p:scale>
        <p:origin x="-2466" y="-72"/>
      </p:cViewPr>
      <p:guideLst>
        <p:guide orient="horz" pos="9049"/>
        <p:guide pos="680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pitchFamily="16" charset="0"/>
              </a:defRPr>
            </a:lvl1pPr>
          </a:lstStyle>
          <a:p>
            <a:pPr>
              <a:defRPr/>
            </a:pPr>
            <a:endParaRPr lang="en-US"/>
          </a:p>
        </p:txBody>
      </p:sp>
      <p:sp>
        <p:nvSpPr>
          <p:cNvPr id="204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6" charset="0"/>
              </a:defRPr>
            </a:lvl1pPr>
          </a:lstStyle>
          <a:p>
            <a:pPr>
              <a:defRPr/>
            </a:pPr>
            <a:endParaRPr lang="en-US"/>
          </a:p>
        </p:txBody>
      </p:sp>
      <p:sp>
        <p:nvSpPr>
          <p:cNvPr id="204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pitchFamily="16" charset="0"/>
              </a:defRPr>
            </a:lvl1pPr>
          </a:lstStyle>
          <a:p>
            <a:pPr>
              <a:defRPr/>
            </a:pPr>
            <a:endParaRPr lang="en-US"/>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FF2B949-FF1A-46B5-9C0B-4060E933BABA}" type="slidenum">
              <a:rPr lang="en-US" altLang="en-US"/>
              <a:pPr>
                <a:defRPr/>
              </a:pPr>
              <a:t>‹#›</a:t>
            </a:fld>
            <a:endParaRPr lang="en-US" altLang="en-US"/>
          </a:p>
        </p:txBody>
      </p:sp>
    </p:spTree>
    <p:extLst>
      <p:ext uri="{BB962C8B-B14F-4D97-AF65-F5344CB8AC3E}">
        <p14:creationId xmlns:p14="http://schemas.microsoft.com/office/powerpoint/2010/main" val="1662163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pitchFamily="16" charset="0"/>
              </a:defRPr>
            </a:lvl1pPr>
          </a:lstStyle>
          <a:p>
            <a:pPr>
              <a:defRPr/>
            </a:pPr>
            <a:endParaRPr lang="en-US"/>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6" charset="0"/>
              </a:defRPr>
            </a:lvl1pPr>
          </a:lstStyle>
          <a:p>
            <a:pPr>
              <a:defRPr/>
            </a:pPr>
            <a:endParaRPr lang="en-US"/>
          </a:p>
        </p:txBody>
      </p:sp>
      <p:sp>
        <p:nvSpPr>
          <p:cNvPr id="15364" name="Rectangle 4"/>
          <p:cNvSpPr>
            <a:spLocks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pitchFamily="16" charset="0"/>
              </a:defRPr>
            </a:lvl1pPr>
          </a:lstStyle>
          <a:p>
            <a:pPr>
              <a:defRPr/>
            </a:pPr>
            <a:endParaRPr lang="en-US"/>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63EACB3-14BA-42AF-AA12-C1D82F57EC37}" type="slidenum">
              <a:rPr lang="en-US" altLang="en-US"/>
              <a:pPr>
                <a:defRPr/>
              </a:pPr>
              <a:t>‹#›</a:t>
            </a:fld>
            <a:endParaRPr lang="en-US" altLang="en-US"/>
          </a:p>
        </p:txBody>
      </p:sp>
    </p:spTree>
    <p:extLst>
      <p:ext uri="{BB962C8B-B14F-4D97-AF65-F5344CB8AC3E}">
        <p14:creationId xmlns:p14="http://schemas.microsoft.com/office/powerpoint/2010/main" val="2269177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pitchFamily="16" charset="0"/>
        <a:ea typeface="+mn-ea"/>
        <a:cs typeface="+mn-cs"/>
      </a:defRPr>
    </a:lvl1pPr>
    <a:lvl2pPr marL="652463" algn="l" rtl="0" eaLnBrk="0" fontAlgn="base" hangingPunct="0">
      <a:spcBef>
        <a:spcPct val="30000"/>
      </a:spcBef>
      <a:spcAft>
        <a:spcPct val="0"/>
      </a:spcAft>
      <a:defRPr sz="1700" kern="1200">
        <a:solidFill>
          <a:schemeClr val="tx1"/>
        </a:solidFill>
        <a:latin typeface="Times" pitchFamily="16" charset="0"/>
        <a:ea typeface="+mn-ea"/>
        <a:cs typeface="+mn-cs"/>
      </a:defRPr>
    </a:lvl2pPr>
    <a:lvl3pPr marL="1304925" algn="l" rtl="0" eaLnBrk="0" fontAlgn="base" hangingPunct="0">
      <a:spcBef>
        <a:spcPct val="30000"/>
      </a:spcBef>
      <a:spcAft>
        <a:spcPct val="0"/>
      </a:spcAft>
      <a:defRPr sz="1700" kern="1200">
        <a:solidFill>
          <a:schemeClr val="tx1"/>
        </a:solidFill>
        <a:latin typeface="Times" pitchFamily="16" charset="0"/>
        <a:ea typeface="+mn-ea"/>
        <a:cs typeface="+mn-cs"/>
      </a:defRPr>
    </a:lvl3pPr>
    <a:lvl4pPr marL="1957388" algn="l" rtl="0" eaLnBrk="0" fontAlgn="base" hangingPunct="0">
      <a:spcBef>
        <a:spcPct val="30000"/>
      </a:spcBef>
      <a:spcAft>
        <a:spcPct val="0"/>
      </a:spcAft>
      <a:defRPr sz="1700" kern="1200">
        <a:solidFill>
          <a:schemeClr val="tx1"/>
        </a:solidFill>
        <a:latin typeface="Times" pitchFamily="16" charset="0"/>
        <a:ea typeface="+mn-ea"/>
        <a:cs typeface="+mn-cs"/>
      </a:defRPr>
    </a:lvl4pPr>
    <a:lvl5pPr marL="2611438" algn="l" rtl="0" eaLnBrk="0" fontAlgn="base" hangingPunct="0">
      <a:spcBef>
        <a:spcPct val="30000"/>
      </a:spcBef>
      <a:spcAft>
        <a:spcPct val="0"/>
      </a:spcAft>
      <a:defRPr sz="1700" kern="1200">
        <a:solidFill>
          <a:schemeClr val="tx1"/>
        </a:solidFill>
        <a:latin typeface="Times" pitchFamily="16" charset="0"/>
        <a:ea typeface="+mn-ea"/>
        <a:cs typeface="+mn-cs"/>
      </a:defRPr>
    </a:lvl5pPr>
    <a:lvl6pPr marL="3264637" algn="l" defTabSz="1305855" rtl="0" eaLnBrk="1" latinLnBrk="0" hangingPunct="1">
      <a:defRPr sz="1714" kern="1200">
        <a:solidFill>
          <a:schemeClr val="tx1"/>
        </a:solidFill>
        <a:latin typeface="+mn-lt"/>
        <a:ea typeface="+mn-ea"/>
        <a:cs typeface="+mn-cs"/>
      </a:defRPr>
    </a:lvl6pPr>
    <a:lvl7pPr marL="3917564" algn="l" defTabSz="1305855" rtl="0" eaLnBrk="1" latinLnBrk="0" hangingPunct="1">
      <a:defRPr sz="1714" kern="1200">
        <a:solidFill>
          <a:schemeClr val="tx1"/>
        </a:solidFill>
        <a:latin typeface="+mn-lt"/>
        <a:ea typeface="+mn-ea"/>
        <a:cs typeface="+mn-cs"/>
      </a:defRPr>
    </a:lvl7pPr>
    <a:lvl8pPr marL="4570491" algn="l" defTabSz="1305855" rtl="0" eaLnBrk="1" latinLnBrk="0" hangingPunct="1">
      <a:defRPr sz="1714" kern="1200">
        <a:solidFill>
          <a:schemeClr val="tx1"/>
        </a:solidFill>
        <a:latin typeface="+mn-lt"/>
        <a:ea typeface="+mn-ea"/>
        <a:cs typeface="+mn-cs"/>
      </a:defRPr>
    </a:lvl8pPr>
    <a:lvl9pPr marL="5223419" algn="l" defTabSz="1305855" rtl="0" eaLnBrk="1" latinLnBrk="0" hangingPunct="1">
      <a:defRPr sz="1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a:solidFill>
                  <a:schemeClr val="tx1"/>
                </a:solidFill>
                <a:latin typeface="Times" pitchFamily="16" charset="0"/>
              </a:defRPr>
            </a:lvl1pPr>
            <a:lvl2pPr marL="742950" indent="-285750">
              <a:defRPr sz="3400">
                <a:solidFill>
                  <a:schemeClr val="tx1"/>
                </a:solidFill>
                <a:latin typeface="Times" pitchFamily="16" charset="0"/>
              </a:defRPr>
            </a:lvl2pPr>
            <a:lvl3pPr marL="1143000" indent="-228600">
              <a:defRPr sz="3400">
                <a:solidFill>
                  <a:schemeClr val="tx1"/>
                </a:solidFill>
                <a:latin typeface="Times" pitchFamily="16" charset="0"/>
              </a:defRPr>
            </a:lvl3pPr>
            <a:lvl4pPr marL="1600200" indent="-228600">
              <a:defRPr sz="3400">
                <a:solidFill>
                  <a:schemeClr val="tx1"/>
                </a:solidFill>
                <a:latin typeface="Times" pitchFamily="16" charset="0"/>
              </a:defRPr>
            </a:lvl4pPr>
            <a:lvl5pPr marL="2057400" indent="-228600">
              <a:defRPr sz="3400">
                <a:solidFill>
                  <a:schemeClr val="tx1"/>
                </a:solidFill>
                <a:latin typeface="Times" pitchFamily="16" charset="0"/>
              </a:defRPr>
            </a:lvl5pPr>
            <a:lvl6pPr marL="2514600" indent="-228600" eaLnBrk="0" fontAlgn="base" hangingPunct="0">
              <a:spcBef>
                <a:spcPct val="0"/>
              </a:spcBef>
              <a:spcAft>
                <a:spcPct val="0"/>
              </a:spcAft>
              <a:defRPr sz="3400">
                <a:solidFill>
                  <a:schemeClr val="tx1"/>
                </a:solidFill>
                <a:latin typeface="Times" pitchFamily="16" charset="0"/>
              </a:defRPr>
            </a:lvl6pPr>
            <a:lvl7pPr marL="2971800" indent="-228600" eaLnBrk="0" fontAlgn="base" hangingPunct="0">
              <a:spcBef>
                <a:spcPct val="0"/>
              </a:spcBef>
              <a:spcAft>
                <a:spcPct val="0"/>
              </a:spcAft>
              <a:defRPr sz="3400">
                <a:solidFill>
                  <a:schemeClr val="tx1"/>
                </a:solidFill>
                <a:latin typeface="Times" pitchFamily="16" charset="0"/>
              </a:defRPr>
            </a:lvl7pPr>
            <a:lvl8pPr marL="3429000" indent="-228600" eaLnBrk="0" fontAlgn="base" hangingPunct="0">
              <a:spcBef>
                <a:spcPct val="0"/>
              </a:spcBef>
              <a:spcAft>
                <a:spcPct val="0"/>
              </a:spcAft>
              <a:defRPr sz="3400">
                <a:solidFill>
                  <a:schemeClr val="tx1"/>
                </a:solidFill>
                <a:latin typeface="Times" pitchFamily="16" charset="0"/>
              </a:defRPr>
            </a:lvl8pPr>
            <a:lvl9pPr marL="3886200" indent="-228600" eaLnBrk="0" fontAlgn="base" hangingPunct="0">
              <a:spcBef>
                <a:spcPct val="0"/>
              </a:spcBef>
              <a:spcAft>
                <a:spcPct val="0"/>
              </a:spcAft>
              <a:defRPr sz="3400">
                <a:solidFill>
                  <a:schemeClr val="tx1"/>
                </a:solidFill>
                <a:latin typeface="Times" pitchFamily="16" charset="0"/>
              </a:defRPr>
            </a:lvl9pPr>
          </a:lstStyle>
          <a:p>
            <a:fld id="{D9C3D255-39DB-4232-BD7D-89A24B93F24F}" type="slidenum">
              <a:rPr lang="en-US" altLang="en-US" sz="1200"/>
              <a:pPr/>
              <a:t>1</a:t>
            </a:fld>
            <a:endParaRPr lang="en-US" altLang="en-US" sz="1200"/>
          </a:p>
        </p:txBody>
      </p:sp>
      <p:sp>
        <p:nvSpPr>
          <p:cNvPr id="16387" name="Rectangle 2"/>
          <p:cNvSpPr>
            <a:spLocks noChangeArrowheads="1" noTextEdit="1"/>
          </p:cNvSpPr>
          <p:nvPr>
            <p:ph type="sldImg"/>
          </p:nvPr>
        </p:nvSpPr>
        <p:spPr>
          <a:ln/>
        </p:spPr>
      </p:sp>
      <p:sp>
        <p:nvSpPr>
          <p:cNvPr id="17412" name="Rectangle 3"/>
          <p:cNvSpPr>
            <a:spLocks noGrp="1" noChangeArrowheads="1"/>
          </p:cNvSpPr>
          <p:nvPr>
            <p:ph type="body" idx="1"/>
          </p:nvPr>
        </p:nvSpPr>
        <p:spPr>
          <a:ln/>
        </p:spPr>
        <p:txBody>
          <a:bodyPr/>
          <a:lstStyle/>
          <a:p>
            <a:pPr eaLnBrk="1" hangingPunct="1">
              <a:defRPr/>
            </a:pPr>
            <a:endParaRPr lang="en-US" altLang="en-US" sz="1714">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046" y="8948177"/>
            <a:ext cx="18359434" cy="6173031"/>
          </a:xfrm>
        </p:spPr>
        <p:txBody>
          <a:bodyPr/>
          <a:lstStyle/>
          <a:p>
            <a:r>
              <a:rPr lang="en-US"/>
              <a:t>Click to edit Master title style</a:t>
            </a:r>
          </a:p>
        </p:txBody>
      </p:sp>
      <p:sp>
        <p:nvSpPr>
          <p:cNvPr id="3" name="Subtitle 2"/>
          <p:cNvSpPr>
            <a:spLocks noGrp="1"/>
          </p:cNvSpPr>
          <p:nvPr>
            <p:ph type="subTitle" idx="1"/>
          </p:nvPr>
        </p:nvSpPr>
        <p:spPr>
          <a:xfrm>
            <a:off x="3240090" y="16321353"/>
            <a:ext cx="15119347" cy="735805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446D58FE-8A6D-49FB-80B8-73601A30E5AF}" type="slidenum">
              <a:rPr lang="en-US" altLang="en-US"/>
              <a:pPr>
                <a:defRPr/>
              </a:pPr>
              <a:t>‹#›</a:t>
            </a:fld>
            <a:endParaRPr lang="en-US" altLang="en-US"/>
          </a:p>
        </p:txBody>
      </p:sp>
    </p:spTree>
    <p:extLst>
      <p:ext uri="{BB962C8B-B14F-4D97-AF65-F5344CB8AC3E}">
        <p14:creationId xmlns:p14="http://schemas.microsoft.com/office/powerpoint/2010/main" val="342702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E2FFCEF8-34B0-44AB-9677-F0983AE4B78E}" type="slidenum">
              <a:rPr lang="en-US" altLang="en-US"/>
              <a:pPr>
                <a:defRPr/>
              </a:pPr>
              <a:t>‹#›</a:t>
            </a:fld>
            <a:endParaRPr lang="en-US" altLang="en-US"/>
          </a:p>
        </p:txBody>
      </p:sp>
    </p:spTree>
    <p:extLst>
      <p:ext uri="{BB962C8B-B14F-4D97-AF65-F5344CB8AC3E}">
        <p14:creationId xmlns:p14="http://schemas.microsoft.com/office/powerpoint/2010/main" val="227538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92027" y="1200144"/>
            <a:ext cx="4587453" cy="2439888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20047" y="1200144"/>
            <a:ext cx="13464012" cy="24398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7BE7B4CA-8116-4E71-8A7D-10FE95371265}" type="slidenum">
              <a:rPr lang="en-US" altLang="en-US"/>
              <a:pPr>
                <a:defRPr/>
              </a:pPr>
              <a:t>‹#›</a:t>
            </a:fld>
            <a:endParaRPr lang="en-US" altLang="en-US"/>
          </a:p>
        </p:txBody>
      </p:sp>
    </p:spTree>
    <p:extLst>
      <p:ext uri="{BB962C8B-B14F-4D97-AF65-F5344CB8AC3E}">
        <p14:creationId xmlns:p14="http://schemas.microsoft.com/office/powerpoint/2010/main" val="2209519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20046" y="1200147"/>
            <a:ext cx="18359434" cy="3086515"/>
          </a:xfrm>
        </p:spPr>
        <p:txBody>
          <a:bodyPr/>
          <a:lstStyle/>
          <a:p>
            <a:r>
              <a:rPr lang="en-US"/>
              <a:t>Click to edit Master title style</a:t>
            </a:r>
          </a:p>
        </p:txBody>
      </p:sp>
      <p:sp>
        <p:nvSpPr>
          <p:cNvPr id="3" name="Content Placeholder 2"/>
          <p:cNvSpPr>
            <a:spLocks noGrp="1"/>
          </p:cNvSpPr>
          <p:nvPr>
            <p:ph sz="half" idx="1"/>
          </p:nvPr>
        </p:nvSpPr>
        <p:spPr>
          <a:xfrm>
            <a:off x="1620046" y="8322411"/>
            <a:ext cx="18359434" cy="8491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046" y="17104317"/>
            <a:ext cx="18359434" cy="8494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smtClean="0"/>
            </a:lvl1pPr>
          </a:lstStyle>
          <a:p>
            <a:pPr>
              <a:defRPr/>
            </a:pPr>
            <a:fld id="{1620DAD9-271D-4EA8-94DD-C27588870695}" type="slidenum">
              <a:rPr lang="en-US" altLang="en-US"/>
              <a:pPr>
                <a:defRPr/>
              </a:pPr>
              <a:t>‹#›</a:t>
            </a:fld>
            <a:endParaRPr lang="en-US" altLang="en-US"/>
          </a:p>
        </p:txBody>
      </p:sp>
    </p:spTree>
    <p:extLst>
      <p:ext uri="{BB962C8B-B14F-4D97-AF65-F5344CB8AC3E}">
        <p14:creationId xmlns:p14="http://schemas.microsoft.com/office/powerpoint/2010/main" val="193688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7BCC2A09-051B-4AC8-85F1-B85770B5C067}" type="slidenum">
              <a:rPr lang="en-US" altLang="en-US"/>
              <a:pPr>
                <a:defRPr/>
              </a:pPr>
              <a:t>‹#›</a:t>
            </a:fld>
            <a:endParaRPr lang="en-US" altLang="en-US"/>
          </a:p>
        </p:txBody>
      </p:sp>
    </p:spTree>
    <p:extLst>
      <p:ext uri="{BB962C8B-B14F-4D97-AF65-F5344CB8AC3E}">
        <p14:creationId xmlns:p14="http://schemas.microsoft.com/office/powerpoint/2010/main" val="386364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6663" y="18507001"/>
            <a:ext cx="18359436" cy="57195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706663" y="12207003"/>
            <a:ext cx="18359436" cy="629999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smtClean="0"/>
            </a:lvl1pPr>
          </a:lstStyle>
          <a:p>
            <a:pPr>
              <a:defRPr/>
            </a:pPr>
            <a:fld id="{2F38550F-247A-46F7-8A31-0E2791C574FE}" type="slidenum">
              <a:rPr lang="en-US" altLang="en-US"/>
              <a:pPr>
                <a:defRPr/>
              </a:pPr>
              <a:t>‹#›</a:t>
            </a:fld>
            <a:endParaRPr lang="en-US" altLang="en-US"/>
          </a:p>
        </p:txBody>
      </p:sp>
    </p:spTree>
    <p:extLst>
      <p:ext uri="{BB962C8B-B14F-4D97-AF65-F5344CB8AC3E}">
        <p14:creationId xmlns:p14="http://schemas.microsoft.com/office/powerpoint/2010/main" val="371974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20047" y="8322407"/>
            <a:ext cx="9024128" cy="172766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952144" y="8322407"/>
            <a:ext cx="9027337" cy="172766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smtClean="0"/>
            </a:lvl1pPr>
          </a:lstStyle>
          <a:p>
            <a:pPr>
              <a:defRPr/>
            </a:pPr>
            <a:fld id="{B0988428-21F8-4E3F-93B9-2C97EC740393}" type="slidenum">
              <a:rPr lang="en-US" altLang="en-US"/>
              <a:pPr>
                <a:defRPr/>
              </a:pPr>
              <a:t>‹#›</a:t>
            </a:fld>
            <a:endParaRPr lang="en-US" altLang="en-US"/>
          </a:p>
        </p:txBody>
      </p:sp>
    </p:spTree>
    <p:extLst>
      <p:ext uri="{BB962C8B-B14F-4D97-AF65-F5344CB8AC3E}">
        <p14:creationId xmlns:p14="http://schemas.microsoft.com/office/powerpoint/2010/main" val="127915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1101" y="1154801"/>
            <a:ext cx="19437325" cy="479755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81101" y="6448128"/>
            <a:ext cx="9543825" cy="26844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81101" y="9132583"/>
            <a:ext cx="9543825" cy="165934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971391" y="6448128"/>
            <a:ext cx="9547034" cy="26844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0971391" y="9132583"/>
            <a:ext cx="9547034" cy="165934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smtClean="0"/>
            </a:lvl1pPr>
          </a:lstStyle>
          <a:p>
            <a:pPr>
              <a:defRPr/>
            </a:pPr>
            <a:fld id="{B5590982-E449-453D-8A60-BA0C510CE02A}" type="slidenum">
              <a:rPr lang="en-US" altLang="en-US"/>
              <a:pPr>
                <a:defRPr/>
              </a:pPr>
              <a:t>‹#›</a:t>
            </a:fld>
            <a:endParaRPr lang="en-US" altLang="en-US"/>
          </a:p>
        </p:txBody>
      </p:sp>
    </p:spTree>
    <p:extLst>
      <p:ext uri="{BB962C8B-B14F-4D97-AF65-F5344CB8AC3E}">
        <p14:creationId xmlns:p14="http://schemas.microsoft.com/office/powerpoint/2010/main" val="120143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smtClean="0"/>
            </a:lvl1pPr>
          </a:lstStyle>
          <a:p>
            <a:pPr>
              <a:defRPr/>
            </a:pPr>
            <a:fld id="{E7EF5411-16F3-4DDF-9044-59FA08278F41}" type="slidenum">
              <a:rPr lang="en-US" altLang="en-US"/>
              <a:pPr>
                <a:defRPr/>
              </a:pPr>
              <a:t>‹#›</a:t>
            </a:fld>
            <a:endParaRPr lang="en-US" altLang="en-US"/>
          </a:p>
        </p:txBody>
      </p:sp>
    </p:spTree>
    <p:extLst>
      <p:ext uri="{BB962C8B-B14F-4D97-AF65-F5344CB8AC3E}">
        <p14:creationId xmlns:p14="http://schemas.microsoft.com/office/powerpoint/2010/main" val="416637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smtClean="0"/>
            </a:lvl1pPr>
          </a:lstStyle>
          <a:p>
            <a:pPr>
              <a:defRPr/>
            </a:pPr>
            <a:fld id="{184EB512-5E58-4DA0-9451-65E7D5529F3A}" type="slidenum">
              <a:rPr lang="en-US" altLang="en-US"/>
              <a:pPr>
                <a:defRPr/>
              </a:pPr>
              <a:t>‹#›</a:t>
            </a:fld>
            <a:endParaRPr lang="en-US" altLang="en-US"/>
          </a:p>
        </p:txBody>
      </p:sp>
    </p:spTree>
    <p:extLst>
      <p:ext uri="{BB962C8B-B14F-4D97-AF65-F5344CB8AC3E}">
        <p14:creationId xmlns:p14="http://schemas.microsoft.com/office/powerpoint/2010/main" val="15865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1101" y="1145730"/>
            <a:ext cx="7105739" cy="488219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443479" y="1145730"/>
            <a:ext cx="12074946" cy="245802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81101" y="6027926"/>
            <a:ext cx="7105739" cy="19698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smtClean="0"/>
            </a:lvl1pPr>
          </a:lstStyle>
          <a:p>
            <a:pPr>
              <a:defRPr/>
            </a:pPr>
            <a:fld id="{4BFBB3CC-E74E-4FE6-82B0-ADCCA9312DEB}" type="slidenum">
              <a:rPr lang="en-US" altLang="en-US"/>
              <a:pPr>
                <a:defRPr/>
              </a:pPr>
              <a:t>‹#›</a:t>
            </a:fld>
            <a:endParaRPr lang="en-US" altLang="en-US"/>
          </a:p>
        </p:txBody>
      </p:sp>
    </p:spTree>
    <p:extLst>
      <p:ext uri="{BB962C8B-B14F-4D97-AF65-F5344CB8AC3E}">
        <p14:creationId xmlns:p14="http://schemas.microsoft.com/office/powerpoint/2010/main" val="20542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34572" y="20160600"/>
            <a:ext cx="12960356" cy="23791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234572" y="2572601"/>
            <a:ext cx="12960356" cy="17279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234572" y="22539728"/>
            <a:ext cx="12960356" cy="3379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smtClean="0"/>
            </a:lvl1pPr>
          </a:lstStyle>
          <a:p>
            <a:pPr>
              <a:defRPr/>
            </a:pPr>
            <a:fld id="{01655D28-DA66-4215-9D67-66C8AA496E66}" type="slidenum">
              <a:rPr lang="en-US" altLang="en-US"/>
              <a:pPr>
                <a:defRPr/>
              </a:pPr>
              <a:t>‹#›</a:t>
            </a:fld>
            <a:endParaRPr lang="en-US" altLang="en-US"/>
          </a:p>
        </p:txBody>
      </p:sp>
    </p:spTree>
    <p:extLst>
      <p:ext uri="{BB962C8B-B14F-4D97-AF65-F5344CB8AC3E}">
        <p14:creationId xmlns:p14="http://schemas.microsoft.com/office/powerpoint/2010/main" val="47274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17"/>
          <p:cNvSpPr>
            <a:spLocks noChangeArrowheads="1"/>
          </p:cNvSpPr>
          <p:nvPr userDrawn="1"/>
        </p:nvSpPr>
        <p:spPr bwMode="auto">
          <a:xfrm>
            <a:off x="361950" y="341313"/>
            <a:ext cx="5819775" cy="28098750"/>
          </a:xfrm>
          <a:prstGeom prst="rect">
            <a:avLst/>
          </a:prstGeom>
          <a:solidFill>
            <a:srgbClr val="000078"/>
          </a:solidFill>
          <a:ln>
            <a:noFill/>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r" eaLnBrk="0" fontAlgn="base" hangingPunct="0">
              <a:spcBef>
                <a:spcPct val="0"/>
              </a:spcBef>
              <a:spcAft>
                <a:spcPct val="0"/>
              </a:spcAft>
              <a:defRPr sz="2400">
                <a:solidFill>
                  <a:schemeClr val="tx1"/>
                </a:solidFill>
                <a:latin typeface="Times" panose="02020603050405020304" pitchFamily="18" charset="0"/>
              </a:defRPr>
            </a:lvl6pPr>
            <a:lvl7pPr marL="2971800" indent="-228600" algn="r" eaLnBrk="0" fontAlgn="base" hangingPunct="0">
              <a:spcBef>
                <a:spcPct val="0"/>
              </a:spcBef>
              <a:spcAft>
                <a:spcPct val="0"/>
              </a:spcAft>
              <a:defRPr sz="2400">
                <a:solidFill>
                  <a:schemeClr val="tx1"/>
                </a:solidFill>
                <a:latin typeface="Times" panose="02020603050405020304" pitchFamily="18" charset="0"/>
              </a:defRPr>
            </a:lvl7pPr>
            <a:lvl8pPr marL="3429000" indent="-228600" algn="r" eaLnBrk="0" fontAlgn="base" hangingPunct="0">
              <a:spcBef>
                <a:spcPct val="0"/>
              </a:spcBef>
              <a:spcAft>
                <a:spcPct val="0"/>
              </a:spcAft>
              <a:defRPr sz="2400">
                <a:solidFill>
                  <a:schemeClr val="tx1"/>
                </a:solidFill>
                <a:latin typeface="Times" panose="02020603050405020304" pitchFamily="18" charset="0"/>
              </a:defRPr>
            </a:lvl8pPr>
            <a:lvl9pPr marL="3886200" indent="-228600" algn="r" eaLnBrk="0" fontAlgn="base" hangingPunct="0">
              <a:spcBef>
                <a:spcPct val="0"/>
              </a:spcBef>
              <a:spcAft>
                <a:spcPct val="0"/>
              </a:spcAft>
              <a:defRPr sz="2400">
                <a:solidFill>
                  <a:schemeClr val="tx1"/>
                </a:solidFill>
                <a:latin typeface="Times" panose="02020603050405020304" pitchFamily="18" charset="0"/>
              </a:defRPr>
            </a:lvl9pPr>
          </a:lstStyle>
          <a:p>
            <a:pPr algn="r">
              <a:defRPr/>
            </a:pPr>
            <a:endParaRPr lang="en-US"/>
          </a:p>
        </p:txBody>
      </p:sp>
      <p:sp>
        <p:nvSpPr>
          <p:cNvPr id="1027" name="Rectangle 18"/>
          <p:cNvSpPr>
            <a:spLocks noChangeArrowheads="1"/>
          </p:cNvSpPr>
          <p:nvPr userDrawn="1"/>
        </p:nvSpPr>
        <p:spPr bwMode="auto">
          <a:xfrm>
            <a:off x="6178550" y="341313"/>
            <a:ext cx="15055850" cy="28098750"/>
          </a:xfrm>
          <a:prstGeom prst="rect">
            <a:avLst/>
          </a:prstGeom>
          <a:solidFill>
            <a:srgbClr val="C9D7E8"/>
          </a:solidFill>
          <a:ln>
            <a:noFill/>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r" eaLnBrk="0" fontAlgn="base" hangingPunct="0">
              <a:spcBef>
                <a:spcPct val="0"/>
              </a:spcBef>
              <a:spcAft>
                <a:spcPct val="0"/>
              </a:spcAft>
              <a:defRPr sz="2400">
                <a:solidFill>
                  <a:schemeClr val="tx1"/>
                </a:solidFill>
                <a:latin typeface="Times" panose="02020603050405020304" pitchFamily="18" charset="0"/>
              </a:defRPr>
            </a:lvl6pPr>
            <a:lvl7pPr marL="2971800" indent="-228600" algn="r" eaLnBrk="0" fontAlgn="base" hangingPunct="0">
              <a:spcBef>
                <a:spcPct val="0"/>
              </a:spcBef>
              <a:spcAft>
                <a:spcPct val="0"/>
              </a:spcAft>
              <a:defRPr sz="2400">
                <a:solidFill>
                  <a:schemeClr val="tx1"/>
                </a:solidFill>
                <a:latin typeface="Times" panose="02020603050405020304" pitchFamily="18" charset="0"/>
              </a:defRPr>
            </a:lvl7pPr>
            <a:lvl8pPr marL="3429000" indent="-228600" algn="r" eaLnBrk="0" fontAlgn="base" hangingPunct="0">
              <a:spcBef>
                <a:spcPct val="0"/>
              </a:spcBef>
              <a:spcAft>
                <a:spcPct val="0"/>
              </a:spcAft>
              <a:defRPr sz="2400">
                <a:solidFill>
                  <a:schemeClr val="tx1"/>
                </a:solidFill>
                <a:latin typeface="Times" panose="02020603050405020304" pitchFamily="18" charset="0"/>
              </a:defRPr>
            </a:lvl8pPr>
            <a:lvl9pPr marL="3886200" indent="-228600" algn="r" eaLnBrk="0" fontAlgn="base" hangingPunct="0">
              <a:spcBef>
                <a:spcPct val="0"/>
              </a:spcBef>
              <a:spcAft>
                <a:spcPct val="0"/>
              </a:spcAft>
              <a:defRPr sz="2400">
                <a:solidFill>
                  <a:schemeClr val="tx1"/>
                </a:solidFill>
                <a:latin typeface="Times" panose="02020603050405020304" pitchFamily="18" charset="0"/>
              </a:defRPr>
            </a:lvl9pPr>
          </a:lstStyle>
          <a:p>
            <a:pPr algn="r">
              <a:defRPr/>
            </a:pPr>
            <a:endParaRPr lang="en-US"/>
          </a:p>
        </p:txBody>
      </p:sp>
      <p:sp>
        <p:nvSpPr>
          <p:cNvPr id="1028" name="Rectangle 9" descr="Granite"/>
          <p:cNvSpPr>
            <a:spLocks noChangeArrowheads="1"/>
          </p:cNvSpPr>
          <p:nvPr userDrawn="1"/>
        </p:nvSpPr>
        <p:spPr bwMode="auto">
          <a:xfrm>
            <a:off x="361950" y="341313"/>
            <a:ext cx="20872450" cy="28098750"/>
          </a:xfrm>
          <a:prstGeom prst="rect">
            <a:avLst/>
          </a:prstGeom>
          <a:blipFill dpi="0" rotWithShape="0">
            <a:blip r:embed="rId15">
              <a:alphaModFix amt="19000"/>
            </a:blip>
            <a:srcRect/>
            <a:tile tx="0" ty="0" sx="100000" sy="100000" flip="none" algn="tl"/>
          </a:blipFill>
          <a:ln w="25400">
            <a:solidFill>
              <a:srgbClr val="000078"/>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r" eaLnBrk="0" fontAlgn="base" hangingPunct="0">
              <a:spcBef>
                <a:spcPct val="0"/>
              </a:spcBef>
              <a:spcAft>
                <a:spcPct val="0"/>
              </a:spcAft>
              <a:defRPr sz="2400">
                <a:solidFill>
                  <a:schemeClr val="tx1"/>
                </a:solidFill>
                <a:latin typeface="Times" panose="02020603050405020304" pitchFamily="18" charset="0"/>
              </a:defRPr>
            </a:lvl6pPr>
            <a:lvl7pPr marL="2971800" indent="-228600" algn="r" eaLnBrk="0" fontAlgn="base" hangingPunct="0">
              <a:spcBef>
                <a:spcPct val="0"/>
              </a:spcBef>
              <a:spcAft>
                <a:spcPct val="0"/>
              </a:spcAft>
              <a:defRPr sz="2400">
                <a:solidFill>
                  <a:schemeClr val="tx1"/>
                </a:solidFill>
                <a:latin typeface="Times" panose="02020603050405020304" pitchFamily="18" charset="0"/>
              </a:defRPr>
            </a:lvl7pPr>
            <a:lvl8pPr marL="3429000" indent="-228600" algn="r" eaLnBrk="0" fontAlgn="base" hangingPunct="0">
              <a:spcBef>
                <a:spcPct val="0"/>
              </a:spcBef>
              <a:spcAft>
                <a:spcPct val="0"/>
              </a:spcAft>
              <a:defRPr sz="2400">
                <a:solidFill>
                  <a:schemeClr val="tx1"/>
                </a:solidFill>
                <a:latin typeface="Times" panose="02020603050405020304" pitchFamily="18" charset="0"/>
              </a:defRPr>
            </a:lvl8pPr>
            <a:lvl9pPr marL="3886200" indent="-228600" algn="r" eaLnBrk="0" fontAlgn="base" hangingPunct="0">
              <a:spcBef>
                <a:spcPct val="0"/>
              </a:spcBef>
              <a:spcAft>
                <a:spcPct val="0"/>
              </a:spcAft>
              <a:defRPr sz="2400">
                <a:solidFill>
                  <a:schemeClr val="tx1"/>
                </a:solidFill>
                <a:latin typeface="Times" panose="02020603050405020304" pitchFamily="18" charset="0"/>
              </a:defRPr>
            </a:lvl9pPr>
          </a:lstStyle>
          <a:p>
            <a:pPr algn="r">
              <a:defRPr/>
            </a:pPr>
            <a:endParaRPr lang="en-US"/>
          </a:p>
        </p:txBody>
      </p:sp>
      <p:sp>
        <p:nvSpPr>
          <p:cNvPr id="1029" name="Rectangle 2"/>
          <p:cNvSpPr>
            <a:spLocks noGrp="1" noChangeArrowheads="1"/>
          </p:cNvSpPr>
          <p:nvPr>
            <p:ph type="title"/>
          </p:nvPr>
        </p:nvSpPr>
        <p:spPr bwMode="auto">
          <a:xfrm>
            <a:off x="1620838" y="1200150"/>
            <a:ext cx="1835785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500" tIns="73750" rIns="147500" bIns="73750" numCol="1" anchor="ctr" anchorCtr="0" compatLnSpc="1">
            <a:prstTxWarp prst="textNoShape">
              <a:avLst/>
            </a:prstTxWarp>
          </a:bodyPr>
          <a:lstStyle/>
          <a:p>
            <a:pPr lvl="0"/>
            <a:r>
              <a:rPr lang="en-US" altLang="en-US" smtClean="0"/>
              <a:t>Click to edit Master title style</a:t>
            </a:r>
          </a:p>
        </p:txBody>
      </p:sp>
      <p:sp>
        <p:nvSpPr>
          <p:cNvPr id="1030" name="Rectangle 3"/>
          <p:cNvSpPr>
            <a:spLocks noGrp="1" noChangeArrowheads="1"/>
          </p:cNvSpPr>
          <p:nvPr>
            <p:ph type="body" idx="1"/>
          </p:nvPr>
        </p:nvSpPr>
        <p:spPr bwMode="auto">
          <a:xfrm>
            <a:off x="1620838" y="8321675"/>
            <a:ext cx="18357850" cy="172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500" tIns="73750" rIns="147500" bIns="737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412" name="Rectangle 4"/>
          <p:cNvSpPr>
            <a:spLocks noGrp="1" noChangeArrowheads="1"/>
          </p:cNvSpPr>
          <p:nvPr>
            <p:ph type="dt" sz="half" idx="2"/>
          </p:nvPr>
        </p:nvSpPr>
        <p:spPr bwMode="auto">
          <a:xfrm>
            <a:off x="1620838" y="26239788"/>
            <a:ext cx="4500562" cy="1922462"/>
          </a:xfrm>
          <a:prstGeom prst="rect">
            <a:avLst/>
          </a:prstGeom>
          <a:noFill/>
          <a:ln w="9525">
            <a:noFill/>
            <a:miter lim="800000"/>
            <a:headEnd/>
            <a:tailEnd/>
          </a:ln>
          <a:effectLst/>
        </p:spPr>
        <p:txBody>
          <a:bodyPr vert="horz" wrap="square" lIns="147500" tIns="73750" rIns="147500" bIns="73750" numCol="1" anchor="t" anchorCtr="0" compatLnSpc="1">
            <a:prstTxWarp prst="textNoShape">
              <a:avLst/>
            </a:prstTxWarp>
          </a:bodyPr>
          <a:lstStyle>
            <a:lvl1pPr algn="l">
              <a:defRPr sz="2300">
                <a:latin typeface="Times" pitchFamily="16" charset="0"/>
              </a:defRPr>
            </a:lvl1pPr>
          </a:lstStyle>
          <a:p>
            <a:pPr>
              <a:defRPr/>
            </a:pPr>
            <a:endParaRPr lang="en-US"/>
          </a:p>
        </p:txBody>
      </p:sp>
      <p:sp>
        <p:nvSpPr>
          <p:cNvPr id="17413" name="Rectangle 5"/>
          <p:cNvSpPr>
            <a:spLocks noGrp="1" noChangeArrowheads="1"/>
          </p:cNvSpPr>
          <p:nvPr>
            <p:ph type="ftr" sz="quarter" idx="3"/>
          </p:nvPr>
        </p:nvSpPr>
        <p:spPr bwMode="auto">
          <a:xfrm>
            <a:off x="7378700" y="26239788"/>
            <a:ext cx="6842125" cy="1922462"/>
          </a:xfrm>
          <a:prstGeom prst="rect">
            <a:avLst/>
          </a:prstGeom>
          <a:noFill/>
          <a:ln w="9525">
            <a:noFill/>
            <a:miter lim="800000"/>
            <a:headEnd/>
            <a:tailEnd/>
          </a:ln>
          <a:effectLst/>
        </p:spPr>
        <p:txBody>
          <a:bodyPr vert="horz" wrap="square" lIns="147500" tIns="73750" rIns="147500" bIns="73750" numCol="1" anchor="t" anchorCtr="0" compatLnSpc="1">
            <a:prstTxWarp prst="textNoShape">
              <a:avLst/>
            </a:prstTxWarp>
          </a:bodyPr>
          <a:lstStyle>
            <a:lvl1pPr algn="ctr">
              <a:defRPr sz="2300">
                <a:latin typeface="Times" pitchFamily="16" charset="0"/>
              </a:defRPr>
            </a:lvl1pPr>
          </a:lstStyle>
          <a:p>
            <a:pPr>
              <a:defRPr/>
            </a:pPr>
            <a:endParaRPr lang="en-US"/>
          </a:p>
        </p:txBody>
      </p:sp>
      <p:sp>
        <p:nvSpPr>
          <p:cNvPr id="17414" name="Rectangle 6"/>
          <p:cNvSpPr>
            <a:spLocks noGrp="1" noChangeArrowheads="1"/>
          </p:cNvSpPr>
          <p:nvPr>
            <p:ph type="sldNum" sz="quarter" idx="4"/>
          </p:nvPr>
        </p:nvSpPr>
        <p:spPr bwMode="auto">
          <a:xfrm>
            <a:off x="15478125" y="26239788"/>
            <a:ext cx="4500563" cy="1922462"/>
          </a:xfrm>
          <a:prstGeom prst="rect">
            <a:avLst/>
          </a:prstGeom>
          <a:noFill/>
          <a:ln w="9525">
            <a:noFill/>
            <a:miter lim="800000"/>
            <a:headEnd/>
            <a:tailEnd/>
          </a:ln>
          <a:effectLst/>
        </p:spPr>
        <p:txBody>
          <a:bodyPr vert="horz" wrap="square" lIns="147500" tIns="73750" rIns="147500" bIns="73750" numCol="1" anchor="t" anchorCtr="0" compatLnSpc="1">
            <a:prstTxWarp prst="textNoShape">
              <a:avLst/>
            </a:prstTxWarp>
          </a:bodyPr>
          <a:lstStyle>
            <a:lvl1pPr algn="r">
              <a:defRPr sz="2300" smtClean="0"/>
            </a:lvl1pPr>
          </a:lstStyle>
          <a:p>
            <a:pPr>
              <a:defRPr/>
            </a:pPr>
            <a:fld id="{247B0BED-B3EB-41E1-9753-7AE3E0195C5D}" type="slidenum">
              <a:rPr lang="en-US" altLang="en-US"/>
              <a:pPr>
                <a:defRPr/>
              </a:pPr>
              <a:t>‹#›</a:t>
            </a:fld>
            <a:endParaRPr lang="en-US" altLang="en-US"/>
          </a:p>
        </p:txBody>
      </p:sp>
      <p:pic>
        <p:nvPicPr>
          <p:cNvPr id="1034" name="Picture 16"/>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721263" y="27135138"/>
            <a:ext cx="28479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Lst>
  <p:txStyles>
    <p:titleStyle>
      <a:lvl1pPr algn="ctr" defTabSz="1474788" rtl="0" eaLnBrk="0" fontAlgn="base" hangingPunct="0">
        <a:spcBef>
          <a:spcPct val="0"/>
        </a:spcBef>
        <a:spcAft>
          <a:spcPct val="0"/>
        </a:spcAft>
        <a:defRPr sz="5500">
          <a:solidFill>
            <a:schemeClr val="tx2"/>
          </a:solidFill>
          <a:latin typeface="+mj-lt"/>
          <a:ea typeface="+mj-ea"/>
          <a:cs typeface="+mj-cs"/>
        </a:defRPr>
      </a:lvl1pPr>
      <a:lvl2pPr algn="ctr" defTabSz="1474788" rtl="0" eaLnBrk="0" fontAlgn="base" hangingPunct="0">
        <a:spcBef>
          <a:spcPct val="0"/>
        </a:spcBef>
        <a:spcAft>
          <a:spcPct val="0"/>
        </a:spcAft>
        <a:defRPr sz="5500">
          <a:solidFill>
            <a:schemeClr val="tx2"/>
          </a:solidFill>
          <a:latin typeface="Times" pitchFamily="16" charset="0"/>
        </a:defRPr>
      </a:lvl2pPr>
      <a:lvl3pPr algn="ctr" defTabSz="1474788" rtl="0" eaLnBrk="0" fontAlgn="base" hangingPunct="0">
        <a:spcBef>
          <a:spcPct val="0"/>
        </a:spcBef>
        <a:spcAft>
          <a:spcPct val="0"/>
        </a:spcAft>
        <a:defRPr sz="5500">
          <a:solidFill>
            <a:schemeClr val="tx2"/>
          </a:solidFill>
          <a:latin typeface="Times" pitchFamily="16" charset="0"/>
        </a:defRPr>
      </a:lvl3pPr>
      <a:lvl4pPr algn="ctr" defTabSz="1474788" rtl="0" eaLnBrk="0" fontAlgn="base" hangingPunct="0">
        <a:spcBef>
          <a:spcPct val="0"/>
        </a:spcBef>
        <a:spcAft>
          <a:spcPct val="0"/>
        </a:spcAft>
        <a:defRPr sz="5500">
          <a:solidFill>
            <a:schemeClr val="tx2"/>
          </a:solidFill>
          <a:latin typeface="Times" pitchFamily="16" charset="0"/>
        </a:defRPr>
      </a:lvl4pPr>
      <a:lvl5pPr algn="ctr" defTabSz="1474788" rtl="0" eaLnBrk="0" fontAlgn="base" hangingPunct="0">
        <a:spcBef>
          <a:spcPct val="0"/>
        </a:spcBef>
        <a:spcAft>
          <a:spcPct val="0"/>
        </a:spcAft>
        <a:defRPr sz="5500">
          <a:solidFill>
            <a:schemeClr val="tx2"/>
          </a:solidFill>
          <a:latin typeface="Times" pitchFamily="16" charset="0"/>
        </a:defRPr>
      </a:lvl5pPr>
      <a:lvl6pPr marL="457200" algn="ctr" defTabSz="1474788" rtl="0" fontAlgn="base">
        <a:spcBef>
          <a:spcPct val="0"/>
        </a:spcBef>
        <a:spcAft>
          <a:spcPct val="0"/>
        </a:spcAft>
        <a:defRPr sz="5500">
          <a:solidFill>
            <a:schemeClr val="tx2"/>
          </a:solidFill>
          <a:latin typeface="Times" pitchFamily="16" charset="0"/>
        </a:defRPr>
      </a:lvl6pPr>
      <a:lvl7pPr marL="914400" algn="ctr" defTabSz="1474788" rtl="0" fontAlgn="base">
        <a:spcBef>
          <a:spcPct val="0"/>
        </a:spcBef>
        <a:spcAft>
          <a:spcPct val="0"/>
        </a:spcAft>
        <a:defRPr sz="5500">
          <a:solidFill>
            <a:schemeClr val="tx2"/>
          </a:solidFill>
          <a:latin typeface="Times" pitchFamily="16" charset="0"/>
        </a:defRPr>
      </a:lvl7pPr>
      <a:lvl8pPr marL="1371600" algn="ctr" defTabSz="1474788" rtl="0" fontAlgn="base">
        <a:spcBef>
          <a:spcPct val="0"/>
        </a:spcBef>
        <a:spcAft>
          <a:spcPct val="0"/>
        </a:spcAft>
        <a:defRPr sz="5500">
          <a:solidFill>
            <a:schemeClr val="tx2"/>
          </a:solidFill>
          <a:latin typeface="Times" pitchFamily="16" charset="0"/>
        </a:defRPr>
      </a:lvl8pPr>
      <a:lvl9pPr marL="1828800" algn="ctr" defTabSz="1474788" rtl="0" fontAlgn="base">
        <a:spcBef>
          <a:spcPct val="0"/>
        </a:spcBef>
        <a:spcAft>
          <a:spcPct val="0"/>
        </a:spcAft>
        <a:defRPr sz="5500">
          <a:solidFill>
            <a:schemeClr val="tx2"/>
          </a:solidFill>
          <a:latin typeface="Times" pitchFamily="16" charset="0"/>
        </a:defRPr>
      </a:lvl9pPr>
    </p:titleStyle>
    <p:bodyStyle>
      <a:lvl1pPr marL="552450" indent="-552450" algn="l" defTabSz="1474788" rtl="0" eaLnBrk="0" fontAlgn="base" hangingPunct="0">
        <a:spcBef>
          <a:spcPct val="20000"/>
        </a:spcBef>
        <a:spcAft>
          <a:spcPct val="0"/>
        </a:spcAft>
        <a:buChar char="•"/>
        <a:defRPr sz="5200">
          <a:solidFill>
            <a:schemeClr val="tx1"/>
          </a:solidFill>
          <a:latin typeface="+mn-lt"/>
          <a:ea typeface="+mn-ea"/>
          <a:cs typeface="+mn-cs"/>
        </a:defRPr>
      </a:lvl1pPr>
      <a:lvl2pPr marL="1198563" indent="-461963" algn="l" defTabSz="1474788" rtl="0" eaLnBrk="0" fontAlgn="base" hangingPunct="0">
        <a:spcBef>
          <a:spcPct val="20000"/>
        </a:spcBef>
        <a:spcAft>
          <a:spcPct val="0"/>
        </a:spcAft>
        <a:buChar char="–"/>
        <a:defRPr sz="4500">
          <a:solidFill>
            <a:schemeClr val="tx1"/>
          </a:solidFill>
          <a:latin typeface="+mn-lt"/>
        </a:defRPr>
      </a:lvl2pPr>
      <a:lvl3pPr marL="1843088" indent="-368300" algn="l" defTabSz="1474788" rtl="0" eaLnBrk="0" fontAlgn="base" hangingPunct="0">
        <a:spcBef>
          <a:spcPct val="20000"/>
        </a:spcBef>
        <a:spcAft>
          <a:spcPct val="0"/>
        </a:spcAft>
        <a:buChar char="•"/>
        <a:defRPr sz="3900">
          <a:solidFill>
            <a:schemeClr val="tx1"/>
          </a:solidFill>
          <a:latin typeface="+mn-lt"/>
        </a:defRPr>
      </a:lvl3pPr>
      <a:lvl4pPr marL="2581275" indent="-368300" algn="l" defTabSz="1474788" rtl="0" eaLnBrk="0" fontAlgn="base" hangingPunct="0">
        <a:spcBef>
          <a:spcPct val="20000"/>
        </a:spcBef>
        <a:spcAft>
          <a:spcPct val="0"/>
        </a:spcAft>
        <a:buChar char="–"/>
        <a:defRPr sz="3200">
          <a:solidFill>
            <a:schemeClr val="tx1"/>
          </a:solidFill>
          <a:latin typeface="+mn-lt"/>
        </a:defRPr>
      </a:lvl4pPr>
      <a:lvl5pPr marL="3317875" indent="-368300" algn="l" defTabSz="1474788" rtl="0" eaLnBrk="0" fontAlgn="base" hangingPunct="0">
        <a:spcBef>
          <a:spcPct val="20000"/>
        </a:spcBef>
        <a:spcAft>
          <a:spcPct val="0"/>
        </a:spcAft>
        <a:buChar char="»"/>
        <a:defRPr sz="3200">
          <a:solidFill>
            <a:schemeClr val="tx1"/>
          </a:solidFill>
          <a:latin typeface="+mn-lt"/>
        </a:defRPr>
      </a:lvl5pPr>
      <a:lvl6pPr marL="3775075" indent="-368300" algn="l" defTabSz="1474788" rtl="0" fontAlgn="base">
        <a:spcBef>
          <a:spcPct val="20000"/>
        </a:spcBef>
        <a:spcAft>
          <a:spcPct val="0"/>
        </a:spcAft>
        <a:buChar char="»"/>
        <a:defRPr sz="3200">
          <a:solidFill>
            <a:schemeClr val="tx1"/>
          </a:solidFill>
          <a:latin typeface="+mn-lt"/>
        </a:defRPr>
      </a:lvl6pPr>
      <a:lvl7pPr marL="4232275" indent="-368300" algn="l" defTabSz="1474788" rtl="0" fontAlgn="base">
        <a:spcBef>
          <a:spcPct val="20000"/>
        </a:spcBef>
        <a:spcAft>
          <a:spcPct val="0"/>
        </a:spcAft>
        <a:buChar char="»"/>
        <a:defRPr sz="3200">
          <a:solidFill>
            <a:schemeClr val="tx1"/>
          </a:solidFill>
          <a:latin typeface="+mn-lt"/>
        </a:defRPr>
      </a:lvl7pPr>
      <a:lvl8pPr marL="4689475" indent="-368300" algn="l" defTabSz="1474788" rtl="0" fontAlgn="base">
        <a:spcBef>
          <a:spcPct val="20000"/>
        </a:spcBef>
        <a:spcAft>
          <a:spcPct val="0"/>
        </a:spcAft>
        <a:buChar char="»"/>
        <a:defRPr sz="3200">
          <a:solidFill>
            <a:schemeClr val="tx1"/>
          </a:solidFill>
          <a:latin typeface="+mn-lt"/>
        </a:defRPr>
      </a:lvl8pPr>
      <a:lvl9pPr marL="5146675" indent="-368300" algn="l" defTabSz="1474788" rtl="0" fontAlgn="base">
        <a:spcBef>
          <a:spcPct val="20000"/>
        </a:spcBef>
        <a:spcAft>
          <a:spcPct val="0"/>
        </a:spcAft>
        <a:buChar char="»"/>
        <a:defRPr sz="3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a:xfrm>
            <a:off x="2024063" y="909638"/>
            <a:ext cx="18708687" cy="1068387"/>
          </a:xfrm>
        </p:spPr>
        <p:txBody>
          <a:bodyPr/>
          <a:lstStyle/>
          <a:p>
            <a:r>
              <a:rPr lang="en-US" altLang="en-US" sz="5400" b="1" i="1" smtClean="0">
                <a:solidFill>
                  <a:schemeClr val="bg1"/>
                </a:solidFill>
              </a:rPr>
              <a:t>“</a:t>
            </a:r>
            <a:r>
              <a:rPr lang="en-IN" altLang="en-US" sz="5400" b="1" i="1" smtClean="0">
                <a:solidFill>
                  <a:schemeClr val="bg1"/>
                </a:solidFill>
              </a:rPr>
              <a:t>Relationship between electricity access and GDP of nation</a:t>
            </a:r>
            <a:r>
              <a:rPr lang="en-US" altLang="en-US" sz="5400" b="1" i="1" smtClean="0">
                <a:solidFill>
                  <a:schemeClr val="bg1"/>
                </a:solidFill>
              </a:rPr>
              <a:t>”</a:t>
            </a:r>
            <a:endParaRPr lang="en-GB" altLang="en-US" sz="5400" b="1" i="1" smtClean="0">
              <a:solidFill>
                <a:schemeClr val="bg1"/>
              </a:solidFill>
            </a:endParaRPr>
          </a:p>
        </p:txBody>
      </p:sp>
      <p:sp>
        <p:nvSpPr>
          <p:cNvPr id="14339" name="Rounded Rectangle 1"/>
          <p:cNvSpPr>
            <a:spLocks noChangeArrowheads="1"/>
          </p:cNvSpPr>
          <p:nvPr/>
        </p:nvSpPr>
        <p:spPr bwMode="auto">
          <a:xfrm>
            <a:off x="11825288" y="12295188"/>
            <a:ext cx="9555162" cy="4675187"/>
          </a:xfrm>
          <a:prstGeom prst="roundRect">
            <a:avLst>
              <a:gd name="adj" fmla="val 16667"/>
            </a:avLst>
          </a:prstGeom>
          <a:solidFill>
            <a:srgbClr val="C9D7E8"/>
          </a:solidFill>
          <a:ln w="9525" algn="ctr">
            <a:solidFill>
              <a:schemeClr val="tx1"/>
            </a:solidFill>
            <a:round/>
            <a:headEnd/>
            <a:tailEnd/>
          </a:ln>
        </p:spPr>
        <p:txBody>
          <a:bodyPr/>
          <a:lstStyle>
            <a:lvl1pPr>
              <a:defRPr sz="3400">
                <a:solidFill>
                  <a:schemeClr val="tx1"/>
                </a:solidFill>
                <a:latin typeface="Times" pitchFamily="16" charset="0"/>
              </a:defRPr>
            </a:lvl1pPr>
            <a:lvl2pPr marL="742950" indent="-285750">
              <a:defRPr sz="3400">
                <a:solidFill>
                  <a:schemeClr val="tx1"/>
                </a:solidFill>
                <a:latin typeface="Times" pitchFamily="16" charset="0"/>
              </a:defRPr>
            </a:lvl2pPr>
            <a:lvl3pPr marL="1143000" indent="-228600">
              <a:defRPr sz="3400">
                <a:solidFill>
                  <a:schemeClr val="tx1"/>
                </a:solidFill>
                <a:latin typeface="Times" pitchFamily="16" charset="0"/>
              </a:defRPr>
            </a:lvl3pPr>
            <a:lvl4pPr marL="1600200" indent="-228600">
              <a:defRPr sz="3400">
                <a:solidFill>
                  <a:schemeClr val="tx1"/>
                </a:solidFill>
                <a:latin typeface="Times" pitchFamily="16" charset="0"/>
              </a:defRPr>
            </a:lvl4pPr>
            <a:lvl5pPr marL="2057400" indent="-228600">
              <a:defRPr sz="3400">
                <a:solidFill>
                  <a:schemeClr val="tx1"/>
                </a:solidFill>
                <a:latin typeface="Times" pitchFamily="16" charset="0"/>
              </a:defRPr>
            </a:lvl5pPr>
            <a:lvl6pPr marL="2514600" indent="-228600" eaLnBrk="0" fontAlgn="base" hangingPunct="0">
              <a:spcBef>
                <a:spcPct val="0"/>
              </a:spcBef>
              <a:spcAft>
                <a:spcPct val="0"/>
              </a:spcAft>
              <a:defRPr sz="3400">
                <a:solidFill>
                  <a:schemeClr val="tx1"/>
                </a:solidFill>
                <a:latin typeface="Times" pitchFamily="16" charset="0"/>
              </a:defRPr>
            </a:lvl6pPr>
            <a:lvl7pPr marL="2971800" indent="-228600" eaLnBrk="0" fontAlgn="base" hangingPunct="0">
              <a:spcBef>
                <a:spcPct val="0"/>
              </a:spcBef>
              <a:spcAft>
                <a:spcPct val="0"/>
              </a:spcAft>
              <a:defRPr sz="3400">
                <a:solidFill>
                  <a:schemeClr val="tx1"/>
                </a:solidFill>
                <a:latin typeface="Times" pitchFamily="16" charset="0"/>
              </a:defRPr>
            </a:lvl7pPr>
            <a:lvl8pPr marL="3429000" indent="-228600" eaLnBrk="0" fontAlgn="base" hangingPunct="0">
              <a:spcBef>
                <a:spcPct val="0"/>
              </a:spcBef>
              <a:spcAft>
                <a:spcPct val="0"/>
              </a:spcAft>
              <a:defRPr sz="3400">
                <a:solidFill>
                  <a:schemeClr val="tx1"/>
                </a:solidFill>
                <a:latin typeface="Times" pitchFamily="16" charset="0"/>
              </a:defRPr>
            </a:lvl8pPr>
            <a:lvl9pPr marL="3886200" indent="-228600" eaLnBrk="0" fontAlgn="base" hangingPunct="0">
              <a:spcBef>
                <a:spcPct val="0"/>
              </a:spcBef>
              <a:spcAft>
                <a:spcPct val="0"/>
              </a:spcAft>
              <a:defRPr sz="3400">
                <a:solidFill>
                  <a:schemeClr val="tx1"/>
                </a:solidFill>
                <a:latin typeface="Times" pitchFamily="16" charset="0"/>
              </a:defRPr>
            </a:lvl9pPr>
          </a:lstStyle>
          <a:p>
            <a:pPr algn="ctr"/>
            <a:r>
              <a:rPr lang="en-GB" altLang="en-US" sz="2800"/>
              <a:t>Brazil shows negative correlation between GDP and electricity access. It shows when on variable increases then other variable decreases. However, investing in renewable energy can lead to accelerate growth of GDP. Thanking to development of the interconnections within Brazil and other neighbouring nations. It can contribute intelligent distribution networks which will be indispensable for management of energy flows of the new energy systems through the digital platforms as being marked by increasing penetration of electricity (Lima, and Bacchi, 2019).</a:t>
            </a:r>
            <a:endParaRPr lang="en-IN" altLang="en-US" sz="2800"/>
          </a:p>
        </p:txBody>
      </p:sp>
      <p:sp>
        <p:nvSpPr>
          <p:cNvPr id="14340" name="Rounded Rectangle 4"/>
          <p:cNvSpPr>
            <a:spLocks noChangeArrowheads="1"/>
          </p:cNvSpPr>
          <p:nvPr/>
        </p:nvSpPr>
        <p:spPr bwMode="auto">
          <a:xfrm>
            <a:off x="1166813" y="17449800"/>
            <a:ext cx="10658475" cy="5954713"/>
          </a:xfrm>
          <a:prstGeom prst="roundRect">
            <a:avLst>
              <a:gd name="adj" fmla="val 16667"/>
            </a:avLst>
          </a:prstGeom>
          <a:blipFill dpi="0" rotWithShape="1">
            <a:blip r:embed="rId4"/>
            <a:srcRect/>
            <a:tile tx="0" ty="0" sx="100000" sy="100000" flip="none" algn="tl"/>
          </a:blipFill>
          <a:ln w="9525" algn="ctr">
            <a:solidFill>
              <a:schemeClr val="tx1"/>
            </a:solidFill>
            <a:round/>
            <a:headEnd/>
            <a:tailEnd/>
          </a:ln>
        </p:spPr>
        <p:txBody>
          <a:bodyPr/>
          <a:lstStyle>
            <a:lvl1pPr>
              <a:defRPr sz="3400">
                <a:solidFill>
                  <a:schemeClr val="tx1"/>
                </a:solidFill>
                <a:latin typeface="Times" pitchFamily="16" charset="0"/>
              </a:defRPr>
            </a:lvl1pPr>
            <a:lvl2pPr marL="742950" indent="-285750">
              <a:defRPr sz="3400">
                <a:solidFill>
                  <a:schemeClr val="tx1"/>
                </a:solidFill>
                <a:latin typeface="Times" pitchFamily="16" charset="0"/>
              </a:defRPr>
            </a:lvl2pPr>
            <a:lvl3pPr marL="1143000" indent="-228600">
              <a:defRPr sz="3400">
                <a:solidFill>
                  <a:schemeClr val="tx1"/>
                </a:solidFill>
                <a:latin typeface="Times" pitchFamily="16" charset="0"/>
              </a:defRPr>
            </a:lvl3pPr>
            <a:lvl4pPr marL="1600200" indent="-228600">
              <a:defRPr sz="3400">
                <a:solidFill>
                  <a:schemeClr val="tx1"/>
                </a:solidFill>
                <a:latin typeface="Times" pitchFamily="16" charset="0"/>
              </a:defRPr>
            </a:lvl4pPr>
            <a:lvl5pPr marL="2057400" indent="-228600">
              <a:defRPr sz="3400">
                <a:solidFill>
                  <a:schemeClr val="tx1"/>
                </a:solidFill>
                <a:latin typeface="Times" pitchFamily="16" charset="0"/>
              </a:defRPr>
            </a:lvl5pPr>
            <a:lvl6pPr marL="2514600" indent="-228600" eaLnBrk="0" fontAlgn="base" hangingPunct="0">
              <a:spcBef>
                <a:spcPct val="0"/>
              </a:spcBef>
              <a:spcAft>
                <a:spcPct val="0"/>
              </a:spcAft>
              <a:defRPr sz="3400">
                <a:solidFill>
                  <a:schemeClr val="tx1"/>
                </a:solidFill>
                <a:latin typeface="Times" pitchFamily="16" charset="0"/>
              </a:defRPr>
            </a:lvl6pPr>
            <a:lvl7pPr marL="2971800" indent="-228600" eaLnBrk="0" fontAlgn="base" hangingPunct="0">
              <a:spcBef>
                <a:spcPct val="0"/>
              </a:spcBef>
              <a:spcAft>
                <a:spcPct val="0"/>
              </a:spcAft>
              <a:defRPr sz="3400">
                <a:solidFill>
                  <a:schemeClr val="tx1"/>
                </a:solidFill>
                <a:latin typeface="Times" pitchFamily="16" charset="0"/>
              </a:defRPr>
            </a:lvl7pPr>
            <a:lvl8pPr marL="3429000" indent="-228600" eaLnBrk="0" fontAlgn="base" hangingPunct="0">
              <a:spcBef>
                <a:spcPct val="0"/>
              </a:spcBef>
              <a:spcAft>
                <a:spcPct val="0"/>
              </a:spcAft>
              <a:defRPr sz="3400">
                <a:solidFill>
                  <a:schemeClr val="tx1"/>
                </a:solidFill>
                <a:latin typeface="Times" pitchFamily="16" charset="0"/>
              </a:defRPr>
            </a:lvl8pPr>
            <a:lvl9pPr marL="3886200" indent="-228600" eaLnBrk="0" fontAlgn="base" hangingPunct="0">
              <a:spcBef>
                <a:spcPct val="0"/>
              </a:spcBef>
              <a:spcAft>
                <a:spcPct val="0"/>
              </a:spcAft>
              <a:defRPr sz="3400">
                <a:solidFill>
                  <a:schemeClr val="tx1"/>
                </a:solidFill>
                <a:latin typeface="Times" pitchFamily="16" charset="0"/>
              </a:defRPr>
            </a:lvl9pPr>
          </a:lstStyle>
          <a:p>
            <a:pPr algn="ctr"/>
            <a:r>
              <a:rPr lang="en-GB" altLang="en-US" sz="3200">
                <a:solidFill>
                  <a:srgbClr val="FFFCEC"/>
                </a:solidFill>
              </a:rPr>
              <a:t>GBR (united kingdom) that has higher consumption of electricity. Even when it has least accessibility of electricity and lower energy demand because of COVID-19 pandemic. It has contributed to decrease of nearly 30 percent in overall energy imports in 2020. UK has imported lesser petroleum, coal, natural gas, and other liquids including electricity. Full lockdown generally pushes the overall electricity demand to 20% with least impact from partial lockdown. It is because UK has stepped away from energy intensive industries and focused more on service based industry. The nation`s move far from fossil fuels to the renewable energy.</a:t>
            </a:r>
          </a:p>
        </p:txBody>
      </p:sp>
      <p:sp>
        <p:nvSpPr>
          <p:cNvPr id="12" name="Snip and Round Single Corner Rectangle 11"/>
          <p:cNvSpPr/>
          <p:nvPr/>
        </p:nvSpPr>
        <p:spPr bwMode="auto">
          <a:xfrm>
            <a:off x="1017588" y="7840663"/>
            <a:ext cx="9221787" cy="4049712"/>
          </a:xfrm>
          <a:prstGeom prst="snipRoundRect">
            <a:avLst/>
          </a:prstGeom>
          <a:solidFill>
            <a:srgbClr val="EE2066"/>
          </a:solidFill>
          <a:ln w="9525" cap="flat" cmpd="sng" algn="ctr">
            <a:solidFill>
              <a:schemeClr val="tx1"/>
            </a:solidFill>
            <a:prstDash val="solid"/>
            <a:round/>
            <a:headEnd type="none" w="med" len="med"/>
            <a:tailEnd type="none" w="med" len="med"/>
          </a:ln>
          <a:effectLst/>
        </p:spPr>
        <p:txBody>
          <a:bodyPr/>
          <a:lstStyle/>
          <a:p>
            <a:pPr>
              <a:defRPr/>
            </a:pPr>
            <a:r>
              <a:rPr lang="en-GB" sz="3200" dirty="0"/>
              <a:t>There is an negative or high negative relationship between GDP and electricity access. Even with the lower GDP, there is an higher use of electricity and its has higher access. On the other hand, when GDP of the nation increases then electricity access decreases </a:t>
            </a:r>
            <a:r>
              <a:rPr lang="en-IN" sz="3200" dirty="0">
                <a:solidFill>
                  <a:srgbClr val="222222"/>
                </a:solidFill>
                <a:latin typeface="Arial" panose="020B0604020202020204" pitchFamily="34" charset="0"/>
              </a:rPr>
              <a:t>(Mendonca, </a:t>
            </a:r>
            <a:r>
              <a:rPr lang="en-IN" sz="3200" dirty="0" err="1">
                <a:solidFill>
                  <a:srgbClr val="222222"/>
                </a:solidFill>
                <a:latin typeface="Arial" panose="020B0604020202020204" pitchFamily="34" charset="0"/>
              </a:rPr>
              <a:t>Barni</a:t>
            </a:r>
            <a:r>
              <a:rPr lang="en-IN" sz="3200" dirty="0">
                <a:solidFill>
                  <a:srgbClr val="222222"/>
                </a:solidFill>
                <a:latin typeface="Arial" panose="020B0604020202020204" pitchFamily="34" charset="0"/>
              </a:rPr>
              <a:t>, Moro, </a:t>
            </a:r>
            <a:r>
              <a:rPr lang="en-IN" sz="3200" dirty="0" err="1">
                <a:solidFill>
                  <a:srgbClr val="222222"/>
                </a:solidFill>
                <a:latin typeface="Arial" panose="020B0604020202020204" pitchFamily="34" charset="0"/>
              </a:rPr>
              <a:t>Bornia</a:t>
            </a:r>
            <a:r>
              <a:rPr lang="en-IN" sz="3200" dirty="0">
                <a:solidFill>
                  <a:srgbClr val="222222"/>
                </a:solidFill>
                <a:latin typeface="Arial" panose="020B0604020202020204" pitchFamily="34" charset="0"/>
              </a:rPr>
              <a:t>, </a:t>
            </a:r>
            <a:r>
              <a:rPr lang="en-IN" sz="3200" dirty="0" err="1">
                <a:solidFill>
                  <a:srgbClr val="222222"/>
                </a:solidFill>
                <a:latin typeface="Arial" panose="020B0604020202020204" pitchFamily="34" charset="0"/>
              </a:rPr>
              <a:t>Kupek</a:t>
            </a:r>
            <a:r>
              <a:rPr lang="en-IN" sz="3200" dirty="0">
                <a:solidFill>
                  <a:srgbClr val="222222"/>
                </a:solidFill>
                <a:latin typeface="Arial" panose="020B0604020202020204" pitchFamily="34" charset="0"/>
              </a:rPr>
              <a:t>, and Fernandes, 2020)</a:t>
            </a:r>
            <a:r>
              <a:rPr lang="en-GB" sz="3200" dirty="0"/>
              <a:t>.</a:t>
            </a:r>
            <a:endParaRPr lang="en-IN" sz="3200" dirty="0"/>
          </a:p>
        </p:txBody>
      </p:sp>
      <p:pic>
        <p:nvPicPr>
          <p:cNvPr id="16392" name="Picture 13"/>
          <p:cNvPicPr>
            <a:picLocks noChangeAspect="1"/>
          </p:cNvPicPr>
          <p:nvPr/>
        </p:nvPicPr>
        <p:blipFill>
          <a:blip r:embed="rId5"/>
          <a:srcRect/>
          <a:stretch>
            <a:fillRect/>
          </a:stretch>
        </p:blipFill>
        <p:spPr bwMode="auto">
          <a:xfrm>
            <a:off x="12415189" y="22156918"/>
            <a:ext cx="9774237" cy="271655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4343" name="Rectangle 16389"/>
          <p:cNvSpPr>
            <a:spLocks noChangeArrowheads="1"/>
          </p:cNvSpPr>
          <p:nvPr/>
        </p:nvSpPr>
        <p:spPr bwMode="auto">
          <a:xfrm>
            <a:off x="1895475" y="23636288"/>
            <a:ext cx="8099425" cy="4633912"/>
          </a:xfrm>
          <a:prstGeom prst="rect">
            <a:avLst/>
          </a:prstGeom>
          <a:solidFill>
            <a:srgbClr val="FFC000"/>
          </a:solidFill>
          <a:ln w="9525" algn="ctr">
            <a:solidFill>
              <a:schemeClr val="tx1"/>
            </a:solidFill>
            <a:round/>
            <a:headEnd/>
            <a:tailEnd/>
          </a:ln>
        </p:spPr>
        <p:txBody>
          <a:bodyPr/>
          <a:lstStyle>
            <a:lvl1pPr>
              <a:defRPr sz="3400">
                <a:solidFill>
                  <a:schemeClr val="tx1"/>
                </a:solidFill>
                <a:latin typeface="Times" pitchFamily="16" charset="0"/>
              </a:defRPr>
            </a:lvl1pPr>
            <a:lvl2pPr marL="742950" indent="-285750">
              <a:defRPr sz="3400">
                <a:solidFill>
                  <a:schemeClr val="tx1"/>
                </a:solidFill>
                <a:latin typeface="Times" pitchFamily="16" charset="0"/>
              </a:defRPr>
            </a:lvl2pPr>
            <a:lvl3pPr marL="1143000" indent="-228600">
              <a:defRPr sz="3400">
                <a:solidFill>
                  <a:schemeClr val="tx1"/>
                </a:solidFill>
                <a:latin typeface="Times" pitchFamily="16" charset="0"/>
              </a:defRPr>
            </a:lvl3pPr>
            <a:lvl4pPr marL="1600200" indent="-228600">
              <a:defRPr sz="3400">
                <a:solidFill>
                  <a:schemeClr val="tx1"/>
                </a:solidFill>
                <a:latin typeface="Times" pitchFamily="16" charset="0"/>
              </a:defRPr>
            </a:lvl4pPr>
            <a:lvl5pPr marL="2057400" indent="-228600">
              <a:defRPr sz="3400">
                <a:solidFill>
                  <a:schemeClr val="tx1"/>
                </a:solidFill>
                <a:latin typeface="Times" pitchFamily="16" charset="0"/>
              </a:defRPr>
            </a:lvl5pPr>
            <a:lvl6pPr marL="2514600" indent="-228600" eaLnBrk="0" fontAlgn="base" hangingPunct="0">
              <a:spcBef>
                <a:spcPct val="0"/>
              </a:spcBef>
              <a:spcAft>
                <a:spcPct val="0"/>
              </a:spcAft>
              <a:defRPr sz="3400">
                <a:solidFill>
                  <a:schemeClr val="tx1"/>
                </a:solidFill>
                <a:latin typeface="Times" pitchFamily="16" charset="0"/>
              </a:defRPr>
            </a:lvl6pPr>
            <a:lvl7pPr marL="2971800" indent="-228600" eaLnBrk="0" fontAlgn="base" hangingPunct="0">
              <a:spcBef>
                <a:spcPct val="0"/>
              </a:spcBef>
              <a:spcAft>
                <a:spcPct val="0"/>
              </a:spcAft>
              <a:defRPr sz="3400">
                <a:solidFill>
                  <a:schemeClr val="tx1"/>
                </a:solidFill>
                <a:latin typeface="Times" pitchFamily="16" charset="0"/>
              </a:defRPr>
            </a:lvl7pPr>
            <a:lvl8pPr marL="3429000" indent="-228600" eaLnBrk="0" fontAlgn="base" hangingPunct="0">
              <a:spcBef>
                <a:spcPct val="0"/>
              </a:spcBef>
              <a:spcAft>
                <a:spcPct val="0"/>
              </a:spcAft>
              <a:defRPr sz="3400">
                <a:solidFill>
                  <a:schemeClr val="tx1"/>
                </a:solidFill>
                <a:latin typeface="Times" pitchFamily="16" charset="0"/>
              </a:defRPr>
            </a:lvl8pPr>
            <a:lvl9pPr marL="3886200" indent="-228600" eaLnBrk="0" fontAlgn="base" hangingPunct="0">
              <a:spcBef>
                <a:spcPct val="0"/>
              </a:spcBef>
              <a:spcAft>
                <a:spcPct val="0"/>
              </a:spcAft>
              <a:defRPr sz="3400">
                <a:solidFill>
                  <a:schemeClr val="tx1"/>
                </a:solidFill>
                <a:latin typeface="Times" pitchFamily="16" charset="0"/>
              </a:defRPr>
            </a:lvl9pPr>
          </a:lstStyle>
          <a:p>
            <a:pPr algn="r"/>
            <a:endParaRPr lang="en-IN" altLang="en-US" sz="2400"/>
          </a:p>
        </p:txBody>
      </p:sp>
      <p:sp>
        <p:nvSpPr>
          <p:cNvPr id="14344" name="TextBox 16390"/>
          <p:cNvSpPr txBox="1">
            <a:spLocks noChangeArrowheads="1"/>
          </p:cNvSpPr>
          <p:nvPr/>
        </p:nvSpPr>
        <p:spPr bwMode="auto">
          <a:xfrm>
            <a:off x="2768600" y="22586950"/>
            <a:ext cx="39655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400">
                <a:solidFill>
                  <a:schemeClr val="tx1"/>
                </a:solidFill>
                <a:latin typeface="Times" pitchFamily="16" charset="0"/>
              </a:defRPr>
            </a:lvl1pPr>
            <a:lvl2pPr marL="742950" indent="-285750">
              <a:defRPr sz="3400">
                <a:solidFill>
                  <a:schemeClr val="tx1"/>
                </a:solidFill>
                <a:latin typeface="Times" pitchFamily="16" charset="0"/>
              </a:defRPr>
            </a:lvl2pPr>
            <a:lvl3pPr marL="1143000" indent="-228600">
              <a:defRPr sz="3400">
                <a:solidFill>
                  <a:schemeClr val="tx1"/>
                </a:solidFill>
                <a:latin typeface="Times" pitchFamily="16" charset="0"/>
              </a:defRPr>
            </a:lvl3pPr>
            <a:lvl4pPr marL="1600200" indent="-228600">
              <a:defRPr sz="3400">
                <a:solidFill>
                  <a:schemeClr val="tx1"/>
                </a:solidFill>
                <a:latin typeface="Times" pitchFamily="16" charset="0"/>
              </a:defRPr>
            </a:lvl4pPr>
            <a:lvl5pPr marL="2057400" indent="-228600">
              <a:defRPr sz="3400">
                <a:solidFill>
                  <a:schemeClr val="tx1"/>
                </a:solidFill>
                <a:latin typeface="Times" pitchFamily="16" charset="0"/>
              </a:defRPr>
            </a:lvl5pPr>
            <a:lvl6pPr marL="2514600" indent="-228600" eaLnBrk="0" fontAlgn="base" hangingPunct="0">
              <a:spcBef>
                <a:spcPct val="0"/>
              </a:spcBef>
              <a:spcAft>
                <a:spcPct val="0"/>
              </a:spcAft>
              <a:defRPr sz="3400">
                <a:solidFill>
                  <a:schemeClr val="tx1"/>
                </a:solidFill>
                <a:latin typeface="Times" pitchFamily="16" charset="0"/>
              </a:defRPr>
            </a:lvl6pPr>
            <a:lvl7pPr marL="2971800" indent="-228600" eaLnBrk="0" fontAlgn="base" hangingPunct="0">
              <a:spcBef>
                <a:spcPct val="0"/>
              </a:spcBef>
              <a:spcAft>
                <a:spcPct val="0"/>
              </a:spcAft>
              <a:defRPr sz="3400">
                <a:solidFill>
                  <a:schemeClr val="tx1"/>
                </a:solidFill>
                <a:latin typeface="Times" pitchFamily="16" charset="0"/>
              </a:defRPr>
            </a:lvl7pPr>
            <a:lvl8pPr marL="3429000" indent="-228600" eaLnBrk="0" fontAlgn="base" hangingPunct="0">
              <a:spcBef>
                <a:spcPct val="0"/>
              </a:spcBef>
              <a:spcAft>
                <a:spcPct val="0"/>
              </a:spcAft>
              <a:defRPr sz="3400">
                <a:solidFill>
                  <a:schemeClr val="tx1"/>
                </a:solidFill>
                <a:latin typeface="Times" pitchFamily="16" charset="0"/>
              </a:defRPr>
            </a:lvl8pPr>
            <a:lvl9pPr marL="3886200" indent="-228600" eaLnBrk="0" fontAlgn="base" hangingPunct="0">
              <a:spcBef>
                <a:spcPct val="0"/>
              </a:spcBef>
              <a:spcAft>
                <a:spcPct val="0"/>
              </a:spcAft>
              <a:defRPr sz="3400">
                <a:solidFill>
                  <a:schemeClr val="tx1"/>
                </a:solidFill>
                <a:latin typeface="Times" pitchFamily="16" charset="0"/>
              </a:defRPr>
            </a:lvl9pPr>
          </a:lstStyle>
          <a:p>
            <a:endParaRPr lang="en-IN" altLang="en-US" sz="4000" b="1"/>
          </a:p>
          <a:p>
            <a:endParaRPr lang="en-IN" altLang="en-US" sz="4000" b="1"/>
          </a:p>
          <a:p>
            <a:r>
              <a:rPr lang="en-IN" altLang="en-US" sz="4000" b="1"/>
              <a:t>Conclusion</a:t>
            </a:r>
            <a:r>
              <a:rPr lang="en-IN" altLang="en-US" sz="1800"/>
              <a:t> </a:t>
            </a:r>
          </a:p>
        </p:txBody>
      </p:sp>
      <p:sp>
        <p:nvSpPr>
          <p:cNvPr id="14345" name="TextBox 16391"/>
          <p:cNvSpPr txBox="1">
            <a:spLocks noChangeArrowheads="1"/>
          </p:cNvSpPr>
          <p:nvPr/>
        </p:nvSpPr>
        <p:spPr bwMode="auto">
          <a:xfrm>
            <a:off x="13447713" y="22325013"/>
            <a:ext cx="652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400">
                <a:solidFill>
                  <a:schemeClr val="tx1"/>
                </a:solidFill>
                <a:latin typeface="Times" pitchFamily="16" charset="0"/>
              </a:defRPr>
            </a:lvl1pPr>
            <a:lvl2pPr marL="742950" indent="-285750">
              <a:defRPr sz="3400">
                <a:solidFill>
                  <a:schemeClr val="tx1"/>
                </a:solidFill>
                <a:latin typeface="Times" pitchFamily="16" charset="0"/>
              </a:defRPr>
            </a:lvl2pPr>
            <a:lvl3pPr marL="1143000" indent="-228600">
              <a:defRPr sz="3400">
                <a:solidFill>
                  <a:schemeClr val="tx1"/>
                </a:solidFill>
                <a:latin typeface="Times" pitchFamily="16" charset="0"/>
              </a:defRPr>
            </a:lvl3pPr>
            <a:lvl4pPr marL="1600200" indent="-228600">
              <a:defRPr sz="3400">
                <a:solidFill>
                  <a:schemeClr val="tx1"/>
                </a:solidFill>
                <a:latin typeface="Times" pitchFamily="16" charset="0"/>
              </a:defRPr>
            </a:lvl4pPr>
            <a:lvl5pPr marL="2057400" indent="-228600">
              <a:defRPr sz="3400">
                <a:solidFill>
                  <a:schemeClr val="tx1"/>
                </a:solidFill>
                <a:latin typeface="Times" pitchFamily="16" charset="0"/>
              </a:defRPr>
            </a:lvl5pPr>
            <a:lvl6pPr marL="2514600" indent="-228600" eaLnBrk="0" fontAlgn="base" hangingPunct="0">
              <a:spcBef>
                <a:spcPct val="0"/>
              </a:spcBef>
              <a:spcAft>
                <a:spcPct val="0"/>
              </a:spcAft>
              <a:defRPr sz="3400">
                <a:solidFill>
                  <a:schemeClr val="tx1"/>
                </a:solidFill>
                <a:latin typeface="Times" pitchFamily="16" charset="0"/>
              </a:defRPr>
            </a:lvl6pPr>
            <a:lvl7pPr marL="2971800" indent="-228600" eaLnBrk="0" fontAlgn="base" hangingPunct="0">
              <a:spcBef>
                <a:spcPct val="0"/>
              </a:spcBef>
              <a:spcAft>
                <a:spcPct val="0"/>
              </a:spcAft>
              <a:defRPr sz="3400">
                <a:solidFill>
                  <a:schemeClr val="tx1"/>
                </a:solidFill>
                <a:latin typeface="Times" pitchFamily="16" charset="0"/>
              </a:defRPr>
            </a:lvl7pPr>
            <a:lvl8pPr marL="3429000" indent="-228600" eaLnBrk="0" fontAlgn="base" hangingPunct="0">
              <a:spcBef>
                <a:spcPct val="0"/>
              </a:spcBef>
              <a:spcAft>
                <a:spcPct val="0"/>
              </a:spcAft>
              <a:defRPr sz="3400">
                <a:solidFill>
                  <a:schemeClr val="tx1"/>
                </a:solidFill>
                <a:latin typeface="Times" pitchFamily="16" charset="0"/>
              </a:defRPr>
            </a:lvl8pPr>
            <a:lvl9pPr marL="3886200" indent="-228600" eaLnBrk="0" fontAlgn="base" hangingPunct="0">
              <a:spcBef>
                <a:spcPct val="0"/>
              </a:spcBef>
              <a:spcAft>
                <a:spcPct val="0"/>
              </a:spcAft>
              <a:defRPr sz="3400">
                <a:solidFill>
                  <a:schemeClr val="tx1"/>
                </a:solidFill>
                <a:latin typeface="Times" pitchFamily="16" charset="0"/>
              </a:defRPr>
            </a:lvl9pPr>
          </a:lstStyle>
          <a:p>
            <a:pPr algn="just">
              <a:buFont typeface="Arial" charset="0"/>
              <a:buChar char="•"/>
            </a:pPr>
            <a:endParaRPr lang="en-IN" altLang="en-US" sz="1400"/>
          </a:p>
          <a:p>
            <a:pPr algn="just">
              <a:buFont typeface="Arial" charset="0"/>
              <a:buChar char="•"/>
            </a:pPr>
            <a:endParaRPr lang="en-IN" altLang="en-US" sz="1400"/>
          </a:p>
        </p:txBody>
      </p:sp>
      <p:sp>
        <p:nvSpPr>
          <p:cNvPr id="14346" name="TextBox 7"/>
          <p:cNvSpPr txBox="1">
            <a:spLocks noChangeArrowheads="1"/>
          </p:cNvSpPr>
          <p:nvPr/>
        </p:nvSpPr>
        <p:spPr bwMode="auto">
          <a:xfrm>
            <a:off x="12363450" y="22502813"/>
            <a:ext cx="778351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400">
                <a:solidFill>
                  <a:schemeClr val="tx1"/>
                </a:solidFill>
                <a:latin typeface="Times" pitchFamily="16" charset="0"/>
              </a:defRPr>
            </a:lvl1pPr>
            <a:lvl2pPr marL="742950" indent="-285750">
              <a:defRPr sz="3400">
                <a:solidFill>
                  <a:schemeClr val="tx1"/>
                </a:solidFill>
                <a:latin typeface="Times" pitchFamily="16" charset="0"/>
              </a:defRPr>
            </a:lvl2pPr>
            <a:lvl3pPr marL="1143000" indent="-228600">
              <a:defRPr sz="3400">
                <a:solidFill>
                  <a:schemeClr val="tx1"/>
                </a:solidFill>
                <a:latin typeface="Times" pitchFamily="16" charset="0"/>
              </a:defRPr>
            </a:lvl3pPr>
            <a:lvl4pPr marL="1600200" indent="-228600">
              <a:defRPr sz="3400">
                <a:solidFill>
                  <a:schemeClr val="tx1"/>
                </a:solidFill>
                <a:latin typeface="Times" pitchFamily="16" charset="0"/>
              </a:defRPr>
            </a:lvl4pPr>
            <a:lvl5pPr marL="2057400" indent="-228600">
              <a:defRPr sz="3400">
                <a:solidFill>
                  <a:schemeClr val="tx1"/>
                </a:solidFill>
                <a:latin typeface="Times" pitchFamily="16" charset="0"/>
              </a:defRPr>
            </a:lvl5pPr>
            <a:lvl6pPr marL="2514600" indent="-228600" eaLnBrk="0" fontAlgn="base" hangingPunct="0">
              <a:spcBef>
                <a:spcPct val="0"/>
              </a:spcBef>
              <a:spcAft>
                <a:spcPct val="0"/>
              </a:spcAft>
              <a:defRPr sz="3400">
                <a:solidFill>
                  <a:schemeClr val="tx1"/>
                </a:solidFill>
                <a:latin typeface="Times" pitchFamily="16" charset="0"/>
              </a:defRPr>
            </a:lvl6pPr>
            <a:lvl7pPr marL="2971800" indent="-228600" eaLnBrk="0" fontAlgn="base" hangingPunct="0">
              <a:spcBef>
                <a:spcPct val="0"/>
              </a:spcBef>
              <a:spcAft>
                <a:spcPct val="0"/>
              </a:spcAft>
              <a:defRPr sz="3400">
                <a:solidFill>
                  <a:schemeClr val="tx1"/>
                </a:solidFill>
                <a:latin typeface="Times" pitchFamily="16" charset="0"/>
              </a:defRPr>
            </a:lvl7pPr>
            <a:lvl8pPr marL="3429000" indent="-228600" eaLnBrk="0" fontAlgn="base" hangingPunct="0">
              <a:spcBef>
                <a:spcPct val="0"/>
              </a:spcBef>
              <a:spcAft>
                <a:spcPct val="0"/>
              </a:spcAft>
              <a:defRPr sz="3400">
                <a:solidFill>
                  <a:schemeClr val="tx1"/>
                </a:solidFill>
                <a:latin typeface="Times" pitchFamily="16" charset="0"/>
              </a:defRPr>
            </a:lvl8pPr>
            <a:lvl9pPr marL="3886200" indent="-228600" eaLnBrk="0" fontAlgn="base" hangingPunct="0">
              <a:spcBef>
                <a:spcPct val="0"/>
              </a:spcBef>
              <a:spcAft>
                <a:spcPct val="0"/>
              </a:spcAft>
              <a:defRPr sz="3400">
                <a:solidFill>
                  <a:schemeClr val="tx1"/>
                </a:solidFill>
                <a:latin typeface="Times" pitchFamily="16" charset="0"/>
              </a:defRPr>
            </a:lvl9pPr>
          </a:lstStyle>
          <a:p>
            <a:r>
              <a:rPr lang="en-GB" altLang="en-US" sz="2800"/>
              <a:t> For the nation, it shows India has lower electric power consumption. The correlation is quite lower between 0.14-0.19 which shows that there is an positive relationship between accessing of energy and GDP of nation but it is quite poor.</a:t>
            </a:r>
            <a:endParaRPr lang="en-IN" altLang="en-US" sz="2800"/>
          </a:p>
        </p:txBody>
      </p:sp>
      <p:pic>
        <p:nvPicPr>
          <p:cNvPr id="143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5138" y="1901825"/>
            <a:ext cx="8732837"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5"/>
          <p:cNvPicPr>
            <a:picLocks noChangeAspect="1" noChangeArrowheads="1"/>
          </p:cNvPicPr>
          <p:nvPr/>
        </p:nvPicPr>
        <p:blipFill>
          <a:blip r:embed="rId7">
            <a:extLst>
              <a:ext uri="{28A0092B-C50C-407E-A947-70E740481C1C}">
                <a14:useLocalDpi xmlns:a14="http://schemas.microsoft.com/office/drawing/2010/main" val="0"/>
              </a:ext>
            </a:extLst>
          </a:blip>
          <a:srcRect t="4346"/>
          <a:stretch>
            <a:fillRect/>
          </a:stretch>
        </p:blipFill>
        <p:spPr bwMode="auto">
          <a:xfrm>
            <a:off x="12274550" y="6534150"/>
            <a:ext cx="8734425" cy="571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7"/>
          <p:cNvPicPr>
            <a:picLocks noChangeAspect="1" noChangeArrowheads="1"/>
          </p:cNvPicPr>
          <p:nvPr/>
        </p:nvPicPr>
        <p:blipFill>
          <a:blip r:embed="rId8">
            <a:extLst>
              <a:ext uri="{28A0092B-C50C-407E-A947-70E740481C1C}">
                <a14:useLocalDpi xmlns:a14="http://schemas.microsoft.com/office/drawing/2010/main" val="0"/>
              </a:ext>
            </a:extLst>
          </a:blip>
          <a:srcRect l="2756" t="6329" r="2298"/>
          <a:stretch>
            <a:fillRect/>
          </a:stretch>
        </p:blipFill>
        <p:spPr bwMode="auto">
          <a:xfrm>
            <a:off x="1255713" y="12295188"/>
            <a:ext cx="9221787"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9975" y="16970375"/>
            <a:ext cx="7835900" cy="544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Rectangle 16389"/>
          <p:cNvSpPr>
            <a:spLocks noChangeArrowheads="1"/>
          </p:cNvSpPr>
          <p:nvPr/>
        </p:nvSpPr>
        <p:spPr bwMode="auto">
          <a:xfrm>
            <a:off x="11377613" y="2906713"/>
            <a:ext cx="9877425" cy="3070225"/>
          </a:xfrm>
          <a:prstGeom prst="rect">
            <a:avLst/>
          </a:prstGeom>
          <a:solidFill>
            <a:srgbClr val="FFC000"/>
          </a:solidFill>
          <a:ln w="9525" algn="ctr">
            <a:solidFill>
              <a:schemeClr val="tx1"/>
            </a:solidFill>
            <a:round/>
            <a:headEnd/>
            <a:tailEnd/>
          </a:ln>
        </p:spPr>
        <p:txBody>
          <a:bodyPr/>
          <a:lstStyle>
            <a:lvl1pPr>
              <a:defRPr sz="3400">
                <a:solidFill>
                  <a:schemeClr val="tx1"/>
                </a:solidFill>
                <a:latin typeface="Times" pitchFamily="16" charset="0"/>
              </a:defRPr>
            </a:lvl1pPr>
            <a:lvl2pPr marL="742950" indent="-285750">
              <a:defRPr sz="3400">
                <a:solidFill>
                  <a:schemeClr val="tx1"/>
                </a:solidFill>
                <a:latin typeface="Times" pitchFamily="16" charset="0"/>
              </a:defRPr>
            </a:lvl2pPr>
            <a:lvl3pPr marL="1143000" indent="-228600">
              <a:defRPr sz="3400">
                <a:solidFill>
                  <a:schemeClr val="tx1"/>
                </a:solidFill>
                <a:latin typeface="Times" pitchFamily="16" charset="0"/>
              </a:defRPr>
            </a:lvl3pPr>
            <a:lvl4pPr marL="1600200" indent="-228600">
              <a:defRPr sz="3400">
                <a:solidFill>
                  <a:schemeClr val="tx1"/>
                </a:solidFill>
                <a:latin typeface="Times" pitchFamily="16" charset="0"/>
              </a:defRPr>
            </a:lvl4pPr>
            <a:lvl5pPr marL="2057400" indent="-228600">
              <a:defRPr sz="3400">
                <a:solidFill>
                  <a:schemeClr val="tx1"/>
                </a:solidFill>
                <a:latin typeface="Times" pitchFamily="16" charset="0"/>
              </a:defRPr>
            </a:lvl5pPr>
            <a:lvl6pPr marL="2514600" indent="-228600" eaLnBrk="0" fontAlgn="base" hangingPunct="0">
              <a:spcBef>
                <a:spcPct val="0"/>
              </a:spcBef>
              <a:spcAft>
                <a:spcPct val="0"/>
              </a:spcAft>
              <a:defRPr sz="3400">
                <a:solidFill>
                  <a:schemeClr val="tx1"/>
                </a:solidFill>
                <a:latin typeface="Times" pitchFamily="16" charset="0"/>
              </a:defRPr>
            </a:lvl6pPr>
            <a:lvl7pPr marL="2971800" indent="-228600" eaLnBrk="0" fontAlgn="base" hangingPunct="0">
              <a:spcBef>
                <a:spcPct val="0"/>
              </a:spcBef>
              <a:spcAft>
                <a:spcPct val="0"/>
              </a:spcAft>
              <a:defRPr sz="3400">
                <a:solidFill>
                  <a:schemeClr val="tx1"/>
                </a:solidFill>
                <a:latin typeface="Times" pitchFamily="16" charset="0"/>
              </a:defRPr>
            </a:lvl7pPr>
            <a:lvl8pPr marL="3429000" indent="-228600" eaLnBrk="0" fontAlgn="base" hangingPunct="0">
              <a:spcBef>
                <a:spcPct val="0"/>
              </a:spcBef>
              <a:spcAft>
                <a:spcPct val="0"/>
              </a:spcAft>
              <a:defRPr sz="3400">
                <a:solidFill>
                  <a:schemeClr val="tx1"/>
                </a:solidFill>
                <a:latin typeface="Times" pitchFamily="16" charset="0"/>
              </a:defRPr>
            </a:lvl8pPr>
            <a:lvl9pPr marL="3886200" indent="-228600" eaLnBrk="0" fontAlgn="base" hangingPunct="0">
              <a:spcBef>
                <a:spcPct val="0"/>
              </a:spcBef>
              <a:spcAft>
                <a:spcPct val="0"/>
              </a:spcAft>
              <a:defRPr sz="3400">
                <a:solidFill>
                  <a:schemeClr val="tx1"/>
                </a:solidFill>
                <a:latin typeface="Times" pitchFamily="16" charset="0"/>
              </a:defRPr>
            </a:lvl9pPr>
          </a:lstStyle>
          <a:p>
            <a:pPr algn="ctr"/>
            <a:r>
              <a:rPr lang="en-GB" altLang="en-US" sz="3200" b="1"/>
              <a:t>Introduction</a:t>
            </a:r>
          </a:p>
          <a:p>
            <a:pPr algn="r"/>
            <a:r>
              <a:rPr lang="en-GB" altLang="en-US" sz="2400"/>
              <a:t>The report presents relationship between economic growth and energy consumption</a:t>
            </a:r>
            <a:r>
              <a:rPr lang="en-GB" altLang="en-US" sz="2400" b="1"/>
              <a:t>. </a:t>
            </a:r>
            <a:r>
              <a:rPr lang="en-GB" altLang="en-US" sz="2400"/>
              <a:t>Changing electricity during lockdowns that has resulted in important decrease in electricity demand with patterns and consumption levels. The analysis use tools as well as techniques in order to find unforeseen patterns of correlation in making of the decision. Data science practises complex machine learning algorithms so that they can be creation of predictive models. </a:t>
            </a:r>
            <a:endParaRPr lang="en-IN" altLang="en-US" sz="2400"/>
          </a:p>
        </p:txBody>
      </p:sp>
      <p:sp>
        <p:nvSpPr>
          <p:cNvPr id="14352" name="Rectangle 16389"/>
          <p:cNvSpPr>
            <a:spLocks noChangeArrowheads="1"/>
          </p:cNvSpPr>
          <p:nvPr/>
        </p:nvSpPr>
        <p:spPr bwMode="auto">
          <a:xfrm>
            <a:off x="11379200" y="24834850"/>
            <a:ext cx="9353550" cy="3386138"/>
          </a:xfrm>
          <a:prstGeom prst="rect">
            <a:avLst/>
          </a:prstGeom>
          <a:solidFill>
            <a:srgbClr val="92D050"/>
          </a:solidFill>
          <a:ln w="9525" algn="ctr">
            <a:solidFill>
              <a:schemeClr val="tx1"/>
            </a:solidFill>
            <a:round/>
            <a:headEnd/>
            <a:tailEnd/>
          </a:ln>
        </p:spPr>
        <p:txBody>
          <a:bodyPr/>
          <a:lstStyle>
            <a:lvl1pPr>
              <a:defRPr sz="3400">
                <a:solidFill>
                  <a:schemeClr val="tx1"/>
                </a:solidFill>
                <a:latin typeface="Times" pitchFamily="16" charset="0"/>
              </a:defRPr>
            </a:lvl1pPr>
            <a:lvl2pPr marL="742950" indent="-285750">
              <a:defRPr sz="3400">
                <a:solidFill>
                  <a:schemeClr val="tx1"/>
                </a:solidFill>
                <a:latin typeface="Times" pitchFamily="16" charset="0"/>
              </a:defRPr>
            </a:lvl2pPr>
            <a:lvl3pPr marL="1143000" indent="-228600">
              <a:defRPr sz="3400">
                <a:solidFill>
                  <a:schemeClr val="tx1"/>
                </a:solidFill>
                <a:latin typeface="Times" pitchFamily="16" charset="0"/>
              </a:defRPr>
            </a:lvl3pPr>
            <a:lvl4pPr marL="1600200" indent="-228600">
              <a:defRPr sz="3400">
                <a:solidFill>
                  <a:schemeClr val="tx1"/>
                </a:solidFill>
                <a:latin typeface="Times" pitchFamily="16" charset="0"/>
              </a:defRPr>
            </a:lvl4pPr>
            <a:lvl5pPr marL="2057400" indent="-228600">
              <a:defRPr sz="3400">
                <a:solidFill>
                  <a:schemeClr val="tx1"/>
                </a:solidFill>
                <a:latin typeface="Times" pitchFamily="16" charset="0"/>
              </a:defRPr>
            </a:lvl5pPr>
            <a:lvl6pPr marL="2514600" indent="-228600" eaLnBrk="0" fontAlgn="base" hangingPunct="0">
              <a:spcBef>
                <a:spcPct val="0"/>
              </a:spcBef>
              <a:spcAft>
                <a:spcPct val="0"/>
              </a:spcAft>
              <a:defRPr sz="3400">
                <a:solidFill>
                  <a:schemeClr val="tx1"/>
                </a:solidFill>
                <a:latin typeface="Times" pitchFamily="16" charset="0"/>
              </a:defRPr>
            </a:lvl6pPr>
            <a:lvl7pPr marL="2971800" indent="-228600" eaLnBrk="0" fontAlgn="base" hangingPunct="0">
              <a:spcBef>
                <a:spcPct val="0"/>
              </a:spcBef>
              <a:spcAft>
                <a:spcPct val="0"/>
              </a:spcAft>
              <a:defRPr sz="3400">
                <a:solidFill>
                  <a:schemeClr val="tx1"/>
                </a:solidFill>
                <a:latin typeface="Times" pitchFamily="16" charset="0"/>
              </a:defRPr>
            </a:lvl7pPr>
            <a:lvl8pPr marL="3429000" indent="-228600" eaLnBrk="0" fontAlgn="base" hangingPunct="0">
              <a:spcBef>
                <a:spcPct val="0"/>
              </a:spcBef>
              <a:spcAft>
                <a:spcPct val="0"/>
              </a:spcAft>
              <a:defRPr sz="3400">
                <a:solidFill>
                  <a:schemeClr val="tx1"/>
                </a:solidFill>
                <a:latin typeface="Times" pitchFamily="16" charset="0"/>
              </a:defRPr>
            </a:lvl8pPr>
            <a:lvl9pPr marL="3886200" indent="-228600" eaLnBrk="0" fontAlgn="base" hangingPunct="0">
              <a:spcBef>
                <a:spcPct val="0"/>
              </a:spcBef>
              <a:spcAft>
                <a:spcPct val="0"/>
              </a:spcAft>
              <a:defRPr sz="3400">
                <a:solidFill>
                  <a:schemeClr val="tx1"/>
                </a:solidFill>
                <a:latin typeface="Times" pitchFamily="16" charset="0"/>
              </a:defRPr>
            </a:lvl9pPr>
          </a:lstStyle>
          <a:p>
            <a:r>
              <a:rPr lang="en-GB" altLang="en-US" sz="2400" b="1"/>
              <a:t>References</a:t>
            </a:r>
          </a:p>
          <a:p>
            <a:r>
              <a:rPr lang="en-IN" altLang="en-US" sz="2400">
                <a:solidFill>
                  <a:srgbClr val="222222"/>
                </a:solidFill>
                <a:latin typeface="Arial" charset="0"/>
              </a:rPr>
              <a:t>de Souza Mendonca, A.K., Barni, G.D.A.C., Moro, M.F., Bornia, A.C., Kupek, E. and Fernandes, L., 2020. Hierarchical modeling of the 50 largest economies to verify the impact of GDP, population and renewable energy generation in CO2 emissions. </a:t>
            </a:r>
            <a:r>
              <a:rPr lang="en-IN" altLang="en-US" sz="2400" i="1">
                <a:solidFill>
                  <a:srgbClr val="222222"/>
                </a:solidFill>
                <a:latin typeface="Arial" charset="0"/>
              </a:rPr>
              <a:t>Sustainable Production and Consumption</a:t>
            </a:r>
            <a:r>
              <a:rPr lang="en-IN" altLang="en-US" sz="2400">
                <a:solidFill>
                  <a:srgbClr val="222222"/>
                </a:solidFill>
                <a:latin typeface="Arial" charset="0"/>
              </a:rPr>
              <a:t>, </a:t>
            </a:r>
            <a:r>
              <a:rPr lang="en-IN" altLang="en-US" sz="2400" i="1">
                <a:solidFill>
                  <a:srgbClr val="222222"/>
                </a:solidFill>
                <a:latin typeface="Arial" charset="0"/>
              </a:rPr>
              <a:t>22</a:t>
            </a:r>
            <a:r>
              <a:rPr lang="en-IN" altLang="en-US" sz="2400">
                <a:solidFill>
                  <a:srgbClr val="222222"/>
                </a:solidFill>
                <a:latin typeface="Arial" charset="0"/>
              </a:rPr>
              <a:t>, pp.58-67.</a:t>
            </a:r>
          </a:p>
          <a:p>
            <a:r>
              <a:rPr lang="en-GB" altLang="en-US" sz="2400"/>
              <a:t>de Lima, L.M. and Bacchi, M.R.P., 2019. Assessing the impact of Brazilian economic growth on demand for electricity. Energy, 172, pp.861-873.</a:t>
            </a:r>
          </a:p>
          <a:p>
            <a:pPr algn="r"/>
            <a:endParaRPr lang="en-IN" altLang="en-US" sz="2400"/>
          </a:p>
        </p:txBody>
      </p:sp>
      <p:sp>
        <p:nvSpPr>
          <p:cNvPr id="14353" name="TextBox 2"/>
          <p:cNvSpPr txBox="1">
            <a:spLocks noChangeArrowheads="1"/>
          </p:cNvSpPr>
          <p:nvPr/>
        </p:nvSpPr>
        <p:spPr bwMode="auto">
          <a:xfrm>
            <a:off x="2176463" y="24325263"/>
            <a:ext cx="7718425"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n-US" sz="2800"/>
              <a:t>From the above discussion, it is seen that there is an comparison between country with higher or lower electric power consumption. It shows that the relationship is direct between electricity access in percentage and GDP of nation. For the countries with medium electric power, the overall relationship between electricity access (in percentage) and GDP of nation is indirect.</a:t>
            </a:r>
            <a:endParaRPr lang="en-IN" altLang="en-US"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6"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3282</TotalTime>
  <Words>507</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vt:lpstr>
      <vt:lpstr>Arial</vt:lpstr>
      <vt:lpstr>Blank Presentation</vt:lpstr>
      <vt:lpstr>“Relationship between electricity access and GDP of nation”</vt:lpstr>
    </vt:vector>
  </TitlesOfParts>
  <Company>뿿쳐</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julie skelton</dc:creator>
  <cp:lastModifiedBy>abc</cp:lastModifiedBy>
  <cp:revision>552</cp:revision>
  <dcterms:created xsi:type="dcterms:W3CDTF">2006-09-19T20:37:33Z</dcterms:created>
  <dcterms:modified xsi:type="dcterms:W3CDTF">2022-05-16T05:26:22Z</dcterms:modified>
</cp:coreProperties>
</file>