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>
        <p:scale>
          <a:sx n="66" d="100"/>
          <a:sy n="66" d="100"/>
        </p:scale>
        <p:origin x="738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1FD1C-6C92-42BB-BE2C-CD057B558DB0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9491D-99C6-451C-91DA-A2370DD21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20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1FD1C-6C92-42BB-BE2C-CD057B558DB0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9491D-99C6-451C-91DA-A2370DD21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543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1FD1C-6C92-42BB-BE2C-CD057B558DB0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9491D-99C6-451C-91DA-A2370DD21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77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1FD1C-6C92-42BB-BE2C-CD057B558DB0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9491D-99C6-451C-91DA-A2370DD21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982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1FD1C-6C92-42BB-BE2C-CD057B558DB0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9491D-99C6-451C-91DA-A2370DD21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113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1FD1C-6C92-42BB-BE2C-CD057B558DB0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9491D-99C6-451C-91DA-A2370DD21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877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1FD1C-6C92-42BB-BE2C-CD057B558DB0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9491D-99C6-451C-91DA-A2370DD21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262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1FD1C-6C92-42BB-BE2C-CD057B558DB0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9491D-99C6-451C-91DA-A2370DD21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505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1FD1C-6C92-42BB-BE2C-CD057B558DB0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9491D-99C6-451C-91DA-A2370DD21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39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1FD1C-6C92-42BB-BE2C-CD057B558DB0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9491D-99C6-451C-91DA-A2370DD21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407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1FD1C-6C92-42BB-BE2C-CD057B558DB0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9491D-99C6-451C-91DA-A2370DD21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744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11FD1C-6C92-42BB-BE2C-CD057B558DB0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F9491D-99C6-451C-91DA-A2370DD21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391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List_of_postal_codes_of_Canada:_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Analysis of Boroughs of Toronto for Residential Preference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222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pic>
        <p:nvPicPr>
          <p:cNvPr id="1030" name="Picture 6" descr="Toronto - Wikipedi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313396"/>
            <a:ext cx="6123039" cy="3444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38200" y="1587500"/>
            <a:ext cx="3352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Toronto</a:t>
            </a:r>
            <a:endParaRPr lang="en-US" sz="3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7404100" y="546100"/>
            <a:ext cx="4483100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Capital </a:t>
            </a:r>
            <a:r>
              <a:rPr lang="en-US" dirty="0"/>
              <a:t>city of the Canadian province of </a:t>
            </a:r>
            <a:r>
              <a:rPr lang="en-US" dirty="0" smtClean="0"/>
              <a:t>Ontario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 </a:t>
            </a:r>
            <a:r>
              <a:rPr lang="en-US" dirty="0" smtClean="0"/>
              <a:t>Most </a:t>
            </a:r>
            <a:r>
              <a:rPr lang="en-US" dirty="0"/>
              <a:t>populous city in Canada and the fourth most populous city in North </a:t>
            </a:r>
            <a:r>
              <a:rPr lang="en-US" dirty="0" smtClean="0"/>
              <a:t>America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One </a:t>
            </a:r>
            <a:r>
              <a:rPr lang="en-US" dirty="0"/>
              <a:t>of the most multicultural and cosmopolitan cities in the </a:t>
            </a:r>
            <a:r>
              <a:rPr lang="en-US" dirty="0" smtClean="0"/>
              <a:t>world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city’s immigrant population has been growing steadily over the past several </a:t>
            </a:r>
            <a:r>
              <a:rPr lang="en-US" dirty="0" smtClean="0"/>
              <a:t>decades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Reasons for immigrants’ attraction 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Employment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Culture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Diversity 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Access to services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Purpose of the study – To analyze the city based on above reasons.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212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Description and 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source: </a:t>
            </a:r>
            <a:r>
              <a:rPr lang="en-US" u="sng" dirty="0">
                <a:hlinkClick r:id="rId2"/>
              </a:rPr>
              <a:t>https://en.wikipedia.org/wiki/List_of_postal_codes_of_Canada:_</a:t>
            </a:r>
            <a:r>
              <a:rPr lang="en-US" u="sng" dirty="0" smtClean="0">
                <a:hlinkClick r:id="rId2"/>
              </a:rPr>
              <a:t>M</a:t>
            </a:r>
            <a:endParaRPr lang="en-US" u="sng" dirty="0" smtClean="0"/>
          </a:p>
          <a:p>
            <a:endParaRPr lang="en-US" u="sng" dirty="0"/>
          </a:p>
          <a:p>
            <a:r>
              <a:rPr lang="en-US" dirty="0" smtClean="0"/>
              <a:t>Tools used for the analysis</a:t>
            </a:r>
          </a:p>
          <a:p>
            <a:pPr>
              <a:buFontTx/>
              <a:buChar char="-"/>
            </a:pPr>
            <a:r>
              <a:rPr lang="en-US" dirty="0" smtClean="0"/>
              <a:t>Folium</a:t>
            </a:r>
          </a:p>
          <a:p>
            <a:pPr>
              <a:buFontTx/>
              <a:buChar char="-"/>
            </a:pPr>
            <a:r>
              <a:rPr lang="en-US" dirty="0" smtClean="0"/>
              <a:t>Geocoder</a:t>
            </a:r>
          </a:p>
          <a:p>
            <a:pPr>
              <a:buFontTx/>
              <a:buChar char="-"/>
            </a:pPr>
            <a:r>
              <a:rPr lang="en-US" dirty="0" err="1" smtClean="0"/>
              <a:t>Matplotlib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err="1" smtClean="0"/>
              <a:t>Forsquare</a:t>
            </a:r>
            <a:r>
              <a:rPr lang="en-US" dirty="0" smtClean="0"/>
              <a:t> 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717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Map of Toronto with 103 neighborhoods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404" y="2338961"/>
            <a:ext cx="6782225" cy="3581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546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1114" y="13442"/>
            <a:ext cx="10515600" cy="1325563"/>
          </a:xfrm>
        </p:spPr>
        <p:txBody>
          <a:bodyPr/>
          <a:lstStyle/>
          <a:p>
            <a:r>
              <a:rPr lang="en-US" dirty="0" smtClean="0"/>
              <a:t>Most common venues for each borough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183" y="1840688"/>
            <a:ext cx="6963747" cy="204816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2624" y="1945588"/>
            <a:ext cx="3086531" cy="209579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6506" y="1895425"/>
            <a:ext cx="3229426" cy="21434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97" y="4536177"/>
            <a:ext cx="3077004" cy="210531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6686" y="1919539"/>
            <a:ext cx="2829320" cy="212437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685" y="4621914"/>
            <a:ext cx="3172268" cy="201958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5890" y="4536177"/>
            <a:ext cx="4077269" cy="213389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2333" y="4474560"/>
            <a:ext cx="3086531" cy="2181529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82183" y="1254630"/>
            <a:ext cx="9463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*Full list is available in the notebook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284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Neighborhood clustering based on most common venues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1789994"/>
            <a:ext cx="7913914" cy="426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244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372" y="133565"/>
            <a:ext cx="10515600" cy="1325563"/>
          </a:xfrm>
        </p:spPr>
        <p:txBody>
          <a:bodyPr/>
          <a:lstStyle/>
          <a:p>
            <a:r>
              <a:rPr lang="en-US" dirty="0" smtClean="0"/>
              <a:t>Analysis based on Housing prices and </a:t>
            </a:r>
            <a:r>
              <a:rPr lang="en-US" dirty="0"/>
              <a:t>S</a:t>
            </a:r>
            <a:r>
              <a:rPr lang="en-US" dirty="0" smtClean="0"/>
              <a:t>chool ratings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372" y="1663618"/>
            <a:ext cx="5359399" cy="482828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78744" y="6327064"/>
            <a:ext cx="3483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Housing Prices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5941" y="1663618"/>
            <a:ext cx="5236995" cy="48282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120744" y="6327064"/>
            <a:ext cx="3483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School Ratings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4806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City boroughs were analyzed for following parameters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Socio economic parameters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Neighborhood conditions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Facilities available in the </a:t>
            </a:r>
            <a:r>
              <a:rPr lang="en-US" dirty="0" err="1"/>
              <a:t>neighbourhood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How the area matches to your way of living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Housing Prices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School ratings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3448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112</Words>
  <Application>Microsoft Office PowerPoint</Application>
  <PresentationFormat>Widescreen</PresentationFormat>
  <Paragraphs>42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Analysis of Boroughs of Toronto for Residential Preference</vt:lpstr>
      <vt:lpstr>Introduction</vt:lpstr>
      <vt:lpstr>Data Description and Methodology</vt:lpstr>
      <vt:lpstr>Data Analysis</vt:lpstr>
      <vt:lpstr>Most common venues for each borough</vt:lpstr>
      <vt:lpstr>Neighborhood clustering based on most common venues</vt:lpstr>
      <vt:lpstr>Analysis based on Housing prices and School ratings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Boroughs of Toronto for Residential Preference</dc:title>
  <dc:creator>Prasadhi Amararathne</dc:creator>
  <cp:lastModifiedBy>Prasadhi Amararathne</cp:lastModifiedBy>
  <cp:revision>4</cp:revision>
  <dcterms:created xsi:type="dcterms:W3CDTF">2021-09-01T11:20:11Z</dcterms:created>
  <dcterms:modified xsi:type="dcterms:W3CDTF">2021-09-01T11:31:08Z</dcterms:modified>
</cp:coreProperties>
</file>