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7" r:id="rId4"/>
    <p:sldId id="259" r:id="rId5"/>
    <p:sldId id="262" r:id="rId6"/>
    <p:sldId id="264" r:id="rId7"/>
    <p:sldId id="271" r:id="rId8"/>
    <p:sldId id="272" r:id="rId9"/>
    <p:sldId id="266" r:id="rId10"/>
    <p:sldId id="265" r:id="rId11"/>
    <p:sldId id="268" r:id="rId12"/>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658"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670947" y="0"/>
            <a:ext cx="1304925" cy="2404110"/>
          </a:xfrm>
          <a:custGeom>
            <a:avLst/>
            <a:gdLst/>
            <a:ahLst/>
            <a:cxnLst/>
            <a:rect l="l" t="t" r="r" b="b"/>
            <a:pathLst>
              <a:path w="1304925" h="2404110">
                <a:moveTo>
                  <a:pt x="0" y="0"/>
                </a:moveTo>
                <a:lnTo>
                  <a:pt x="1304924" y="0"/>
                </a:lnTo>
                <a:lnTo>
                  <a:pt x="1304924" y="2404025"/>
                </a:lnTo>
                <a:lnTo>
                  <a:pt x="0" y="2404025"/>
                </a:lnTo>
                <a:lnTo>
                  <a:pt x="0" y="0"/>
                </a:lnTo>
                <a:close/>
              </a:path>
            </a:pathLst>
          </a:custGeom>
          <a:solidFill>
            <a:srgbClr val="386034"/>
          </a:solidFill>
        </p:spPr>
        <p:txBody>
          <a:bodyPr wrap="square" lIns="0" tIns="0" rIns="0" bIns="0" rtlCol="0"/>
          <a:lstStyle/>
          <a:p>
            <a:endParaRPr/>
          </a:p>
        </p:txBody>
      </p:sp>
      <p:sp>
        <p:nvSpPr>
          <p:cNvPr id="17" name="bg object 17"/>
          <p:cNvSpPr/>
          <p:nvPr/>
        </p:nvSpPr>
        <p:spPr>
          <a:xfrm>
            <a:off x="305" y="7706684"/>
            <a:ext cx="18288000" cy="2581275"/>
          </a:xfrm>
          <a:custGeom>
            <a:avLst/>
            <a:gdLst/>
            <a:ahLst/>
            <a:cxnLst/>
            <a:rect l="l" t="t" r="r" b="b"/>
            <a:pathLst>
              <a:path w="18288000" h="2581275">
                <a:moveTo>
                  <a:pt x="18287394" y="2581277"/>
                </a:moveTo>
                <a:lnTo>
                  <a:pt x="0" y="2581277"/>
                </a:lnTo>
                <a:lnTo>
                  <a:pt x="0" y="0"/>
                </a:lnTo>
                <a:lnTo>
                  <a:pt x="18287394" y="0"/>
                </a:lnTo>
                <a:lnTo>
                  <a:pt x="18287394" y="2581277"/>
                </a:lnTo>
                <a:close/>
              </a:path>
            </a:pathLst>
          </a:custGeom>
          <a:solidFill>
            <a:srgbClr val="EBE7E7"/>
          </a:solidFill>
        </p:spPr>
        <p:txBody>
          <a:bodyPr wrap="square" lIns="0" tIns="0" rIns="0" bIns="0" rtlCol="0"/>
          <a:lstStyle/>
          <a:p>
            <a:endParaRPr/>
          </a:p>
        </p:txBody>
      </p:sp>
      <p:sp>
        <p:nvSpPr>
          <p:cNvPr id="18" name="bg object 18"/>
          <p:cNvSpPr/>
          <p:nvPr/>
        </p:nvSpPr>
        <p:spPr>
          <a:xfrm>
            <a:off x="1028699" y="5760780"/>
            <a:ext cx="4067190" cy="3495659"/>
          </a:xfrm>
          <a:prstGeom prst="rect">
            <a:avLst/>
          </a:prstGeom>
          <a:blipFill>
            <a:blip r:embed="rId2" cstate="print"/>
            <a:stretch>
              <a:fillRect/>
            </a:stretch>
          </a:blipFill>
        </p:spPr>
        <p:txBody>
          <a:bodyPr wrap="square" lIns="0" tIns="0" rIns="0" bIns="0" rtlCol="0"/>
          <a:lstStyle/>
          <a:p>
            <a:endParaRPr/>
          </a:p>
        </p:txBody>
      </p:sp>
      <p:sp>
        <p:nvSpPr>
          <p:cNvPr id="19" name="bg object 19"/>
          <p:cNvSpPr/>
          <p:nvPr/>
        </p:nvSpPr>
        <p:spPr>
          <a:xfrm>
            <a:off x="13192506" y="5760780"/>
            <a:ext cx="4067159" cy="3495690"/>
          </a:xfrm>
          <a:prstGeom prst="rect">
            <a:avLst/>
          </a:prstGeom>
          <a:blipFill>
            <a:blip r:embed="rId3" cstate="print"/>
            <a:stretch>
              <a:fillRect/>
            </a:stretch>
          </a:blipFill>
        </p:spPr>
        <p:txBody>
          <a:bodyPr wrap="square" lIns="0" tIns="0" rIns="0" bIns="0" rtlCol="0"/>
          <a:lstStyle/>
          <a:p>
            <a:endParaRPr/>
          </a:p>
        </p:txBody>
      </p:sp>
      <p:sp>
        <p:nvSpPr>
          <p:cNvPr id="20" name="bg object 20"/>
          <p:cNvSpPr/>
          <p:nvPr/>
        </p:nvSpPr>
        <p:spPr>
          <a:xfrm>
            <a:off x="5657788" y="5760780"/>
            <a:ext cx="7000889" cy="3495690"/>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4099600" y="1540498"/>
            <a:ext cx="10088798" cy="8636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1"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30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28700" y="2"/>
            <a:ext cx="1304925" cy="1947545"/>
          </a:xfrm>
          <a:custGeom>
            <a:avLst/>
            <a:gdLst/>
            <a:ahLst/>
            <a:cxnLst/>
            <a:rect l="l" t="t" r="r" b="b"/>
            <a:pathLst>
              <a:path w="1304925" h="1947545">
                <a:moveTo>
                  <a:pt x="1304924" y="1946976"/>
                </a:moveTo>
                <a:lnTo>
                  <a:pt x="0" y="1946976"/>
                </a:lnTo>
                <a:lnTo>
                  <a:pt x="0" y="0"/>
                </a:lnTo>
                <a:lnTo>
                  <a:pt x="1304924" y="0"/>
                </a:lnTo>
                <a:lnTo>
                  <a:pt x="1304924" y="1946976"/>
                </a:lnTo>
                <a:close/>
              </a:path>
            </a:pathLst>
          </a:custGeom>
          <a:solidFill>
            <a:srgbClr val="386034"/>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500" b="1" i="0">
                <a:solidFill>
                  <a:schemeClr val="tx1"/>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1"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629249" y="1611879"/>
            <a:ext cx="7029501" cy="863600"/>
          </a:xfrm>
          <a:prstGeom prst="rect">
            <a:avLst/>
          </a:prstGeom>
        </p:spPr>
        <p:txBody>
          <a:bodyPr wrap="square" lIns="0" tIns="0" rIns="0" bIns="0">
            <a:spAutoFit/>
          </a:bodyPr>
          <a:lstStyle>
            <a:lvl1pPr>
              <a:defRPr sz="5500" b="1" i="0">
                <a:solidFill>
                  <a:schemeClr val="tx1"/>
                </a:solidFill>
                <a:latin typeface="Verdana"/>
                <a:cs typeface="Verdana"/>
              </a:defRPr>
            </a:lvl1pPr>
          </a:lstStyle>
          <a:p>
            <a:endParaRPr/>
          </a:p>
        </p:txBody>
      </p:sp>
      <p:sp>
        <p:nvSpPr>
          <p:cNvPr id="3" name="Holder 3"/>
          <p:cNvSpPr>
            <a:spLocks noGrp="1"/>
          </p:cNvSpPr>
          <p:nvPr>
            <p:ph type="body" idx="1"/>
          </p:nvPr>
        </p:nvSpPr>
        <p:spPr>
          <a:xfrm>
            <a:off x="1163955" y="4427641"/>
            <a:ext cx="15960089" cy="3759200"/>
          </a:xfrm>
          <a:prstGeom prst="rect">
            <a:avLst/>
          </a:prstGeom>
        </p:spPr>
        <p:txBody>
          <a:bodyPr wrap="square" lIns="0" tIns="0" rIns="0" bIns="0">
            <a:spAutoFit/>
          </a:bodyPr>
          <a:lstStyle>
            <a:lvl1pPr>
              <a:defRPr sz="30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6/27/2022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471132" y="3552473"/>
            <a:ext cx="7346315" cy="1168400"/>
          </a:xfrm>
          <a:prstGeom prst="rect">
            <a:avLst/>
          </a:prstGeom>
        </p:spPr>
        <p:txBody>
          <a:bodyPr vert="horz" wrap="square" lIns="0" tIns="12700" rIns="0" bIns="0" rtlCol="0">
            <a:spAutoFit/>
          </a:bodyPr>
          <a:lstStyle/>
          <a:p>
            <a:pPr marL="12700">
              <a:lnSpc>
                <a:spcPct val="100000"/>
              </a:lnSpc>
              <a:spcBef>
                <a:spcPts val="100"/>
              </a:spcBef>
            </a:pPr>
            <a:r>
              <a:rPr sz="7500" spc="-894" dirty="0">
                <a:solidFill>
                  <a:srgbClr val="FFFFFF"/>
                </a:solidFill>
              </a:rPr>
              <a:t>THE </a:t>
            </a:r>
            <a:r>
              <a:rPr sz="7500" spc="-660" dirty="0">
                <a:solidFill>
                  <a:srgbClr val="FFFFFF"/>
                </a:solidFill>
              </a:rPr>
              <a:t>GREEN</a:t>
            </a:r>
            <a:r>
              <a:rPr sz="7500" spc="170" dirty="0">
                <a:solidFill>
                  <a:srgbClr val="FFFFFF"/>
                </a:solidFill>
              </a:rPr>
              <a:t> </a:t>
            </a:r>
            <a:r>
              <a:rPr sz="7500" spc="-1215" dirty="0">
                <a:solidFill>
                  <a:srgbClr val="FFFFFF"/>
                </a:solidFill>
              </a:rPr>
              <a:t>LIFE</a:t>
            </a:r>
            <a:endParaRPr sz="7500" dirty="0"/>
          </a:p>
        </p:txBody>
      </p:sp>
      <p:pic>
        <p:nvPicPr>
          <p:cNvPr id="1026" name="Picture 2"/>
          <p:cNvPicPr>
            <a:picLocks noChangeAspect="1" noChangeArrowheads="1"/>
          </p:cNvPicPr>
          <p:nvPr/>
        </p:nvPicPr>
        <p:blipFill>
          <a:blip r:embed="rId2"/>
          <a:srcRect l="2500" t="23333" r="1250" b="12222"/>
          <a:stretch>
            <a:fillRect/>
          </a:stretch>
        </p:blipFill>
        <p:spPr bwMode="auto">
          <a:xfrm>
            <a:off x="0" y="0"/>
            <a:ext cx="18288000" cy="5753100"/>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id="{AFDAD701-6DE3-4871-AF7B-617F43DB85F9}"/>
              </a:ext>
            </a:extLst>
          </p:cNvPr>
          <p:cNvSpPr/>
          <p:nvPr/>
        </p:nvSpPr>
        <p:spPr>
          <a:xfrm>
            <a:off x="3581400" y="6230367"/>
            <a:ext cx="11125200" cy="3724096"/>
          </a:xfrm>
          <a:prstGeom prst="rect">
            <a:avLst/>
          </a:prstGeom>
        </p:spPr>
        <p:txBody>
          <a:bodyPr wrap="square">
            <a:spAutoFit/>
          </a:bodyPr>
          <a:lstStyle/>
          <a:p>
            <a:pPr algn="ctr">
              <a:lnSpc>
                <a:spcPct val="100000"/>
              </a:lnSpc>
              <a:spcBef>
                <a:spcPts val="35"/>
              </a:spcBef>
            </a:pPr>
            <a:r>
              <a:rPr lang="en-US" sz="4800" dirty="0">
                <a:latin typeface="Trebuchet MS"/>
                <a:cs typeface="Trebuchet MS"/>
              </a:rPr>
              <a:t>Sentiment Analysis</a:t>
            </a:r>
          </a:p>
          <a:p>
            <a:pPr algn="ctr">
              <a:lnSpc>
                <a:spcPct val="100000"/>
              </a:lnSpc>
              <a:spcBef>
                <a:spcPts val="35"/>
              </a:spcBef>
            </a:pPr>
            <a:r>
              <a:rPr lang="en-US" sz="4800" dirty="0">
                <a:latin typeface="Trebuchet MS"/>
                <a:cs typeface="Trebuchet MS"/>
              </a:rPr>
              <a:t>Using Machine learning </a:t>
            </a:r>
          </a:p>
          <a:p>
            <a:pPr algn="ctr">
              <a:lnSpc>
                <a:spcPct val="100000"/>
              </a:lnSpc>
              <a:spcBef>
                <a:spcPts val="35"/>
              </a:spcBef>
            </a:pPr>
            <a:r>
              <a:rPr lang="en-US" sz="4800" dirty="0">
                <a:latin typeface="Trebuchet MS"/>
                <a:cs typeface="Trebuchet MS"/>
              </a:rPr>
              <a:t>Of Iphone 4s</a:t>
            </a:r>
          </a:p>
          <a:p>
            <a:pPr algn="ctr">
              <a:lnSpc>
                <a:spcPct val="100000"/>
              </a:lnSpc>
              <a:spcBef>
                <a:spcPts val="35"/>
              </a:spcBef>
            </a:pPr>
            <a:endParaRPr lang="en-US" sz="4800" dirty="0">
              <a:latin typeface="Trebuchet MS"/>
              <a:cs typeface="Trebuchet MS"/>
            </a:endParaRPr>
          </a:p>
          <a:p>
            <a:pPr algn="ctr">
              <a:lnSpc>
                <a:spcPct val="100000"/>
              </a:lnSpc>
            </a:pPr>
            <a:r>
              <a:rPr lang="en-US" sz="4400" b="1" spc="-434" dirty="0">
                <a:solidFill>
                  <a:srgbClr val="292A29"/>
                </a:solidFill>
                <a:latin typeface="Verdana"/>
                <a:cs typeface="Verdana"/>
              </a:rPr>
              <a:t>P123  - Group 2</a:t>
            </a:r>
            <a:endParaRPr lang="en-US" sz="4400" dirty="0">
              <a:latin typeface="Verdana"/>
              <a:cs typeface="Verdana"/>
            </a:endParaRPr>
          </a:p>
        </p:txBody>
      </p:sp>
      <p:sp>
        <p:nvSpPr>
          <p:cNvPr id="9" name="object 6">
            <a:extLst>
              <a:ext uri="{FF2B5EF4-FFF2-40B4-BE49-F238E27FC236}">
                <a16:creationId xmlns:a16="http://schemas.microsoft.com/office/drawing/2014/main" id="{0367269A-AF40-45DB-89C1-D39F466EFACF}"/>
              </a:ext>
            </a:extLst>
          </p:cNvPr>
          <p:cNvSpPr/>
          <p:nvPr/>
        </p:nvSpPr>
        <p:spPr>
          <a:xfrm flipV="1">
            <a:off x="6172200" y="8801100"/>
            <a:ext cx="5791200" cy="76200"/>
          </a:xfrm>
          <a:custGeom>
            <a:avLst/>
            <a:gdLst/>
            <a:ahLst/>
            <a:cxnLst/>
            <a:rect l="l" t="t" r="r" b="b"/>
            <a:pathLst>
              <a:path w="3248659">
                <a:moveTo>
                  <a:pt x="0" y="0"/>
                </a:moveTo>
                <a:lnTo>
                  <a:pt x="3248058" y="0"/>
                </a:lnTo>
              </a:path>
            </a:pathLst>
          </a:custGeom>
          <a:ln w="57150">
            <a:solidFill>
              <a:srgbClr val="2F3831"/>
            </a:solidFill>
          </a:ln>
        </p:spPr>
        <p:txBody>
          <a:bodyPr wrap="square" lIns="0" tIns="0" rIns="0" bIns="0" rtlCol="0"/>
          <a:lstStyle/>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9" y="8991172"/>
            <a:ext cx="5905500" cy="1295400"/>
          </a:xfrm>
          <a:custGeom>
            <a:avLst/>
            <a:gdLst/>
            <a:ahLst/>
            <a:cxnLst/>
            <a:rect l="l" t="t" r="r" b="b"/>
            <a:pathLst>
              <a:path w="5905500" h="1295400">
                <a:moveTo>
                  <a:pt x="5905041" y="1295397"/>
                </a:moveTo>
                <a:lnTo>
                  <a:pt x="0" y="1295397"/>
                </a:lnTo>
                <a:lnTo>
                  <a:pt x="0" y="0"/>
                </a:lnTo>
                <a:lnTo>
                  <a:pt x="5905041" y="0"/>
                </a:lnTo>
                <a:lnTo>
                  <a:pt x="5905041" y="1295397"/>
                </a:lnTo>
                <a:close/>
              </a:path>
            </a:pathLst>
          </a:custGeom>
          <a:solidFill>
            <a:srgbClr val="EBE7E7"/>
          </a:solidFill>
        </p:spPr>
        <p:txBody>
          <a:bodyPr wrap="square" lIns="0" tIns="0" rIns="0" bIns="0" rtlCol="0"/>
          <a:lstStyle/>
          <a:p>
            <a:endParaRPr/>
          </a:p>
        </p:txBody>
      </p:sp>
      <p:sp>
        <p:nvSpPr>
          <p:cNvPr id="3" name="object 3"/>
          <p:cNvSpPr txBox="1"/>
          <p:nvPr/>
        </p:nvSpPr>
        <p:spPr>
          <a:xfrm>
            <a:off x="1016000" y="2949965"/>
            <a:ext cx="15824200" cy="5109091"/>
          </a:xfrm>
          <a:prstGeom prst="rect">
            <a:avLst/>
          </a:prstGeom>
        </p:spPr>
        <p:txBody>
          <a:bodyPr vert="horz" wrap="square" lIns="0" tIns="12700" rIns="0" bIns="0" rtlCol="0">
            <a:spAutoFit/>
          </a:bodyPr>
          <a:lstStyle/>
          <a:p>
            <a:pPr marL="12700">
              <a:lnSpc>
                <a:spcPct val="100000"/>
              </a:lnSpc>
              <a:spcBef>
                <a:spcPts val="100"/>
              </a:spcBef>
            </a:pPr>
            <a:r>
              <a:rPr lang="en-US" sz="4800" dirty="0"/>
              <a:t>Learnings &amp; Conclusion</a:t>
            </a:r>
          </a:p>
          <a:p>
            <a:pPr marL="12700">
              <a:lnSpc>
                <a:spcPct val="100000"/>
              </a:lnSpc>
              <a:spcBef>
                <a:spcPts val="100"/>
              </a:spcBef>
            </a:pPr>
            <a:endParaRPr lang="en-US" sz="2400" spc="-30" dirty="0">
              <a:latin typeface="Trebuchet MS"/>
              <a:cs typeface="Trebuchet MS"/>
            </a:endParaRPr>
          </a:p>
          <a:p>
            <a:pPr marL="355600" indent="-342900">
              <a:spcBef>
                <a:spcPts val="100"/>
              </a:spcBef>
              <a:buFont typeface="Wingdings" panose="05000000000000000000" pitchFamily="2" charset="2"/>
              <a:buChar char="Ø"/>
            </a:pPr>
            <a:r>
              <a:rPr lang="en-US" sz="2600" dirty="0"/>
              <a:t>Different phases of ML project life cycle for model development</a:t>
            </a:r>
          </a:p>
          <a:p>
            <a:pPr marL="355600" indent="-342900">
              <a:lnSpc>
                <a:spcPct val="100000"/>
              </a:lnSpc>
              <a:spcBef>
                <a:spcPts val="100"/>
              </a:spcBef>
              <a:buFont typeface="Wingdings" panose="05000000000000000000" pitchFamily="2" charset="2"/>
              <a:buChar char="Ø"/>
            </a:pPr>
            <a:endParaRPr lang="en-US" sz="2600" spc="-30" dirty="0">
              <a:latin typeface="Trebuchet MS"/>
              <a:cs typeface="Trebuchet MS"/>
            </a:endParaRPr>
          </a:p>
          <a:p>
            <a:pPr marL="355600" indent="-342900">
              <a:spcBef>
                <a:spcPts val="100"/>
              </a:spcBef>
              <a:buFont typeface="Wingdings" panose="05000000000000000000" pitchFamily="2" charset="2"/>
              <a:buChar char="Ø"/>
            </a:pPr>
            <a:r>
              <a:rPr lang="en-US" sz="2600" dirty="0"/>
              <a:t>Learnt application of various ML models</a:t>
            </a:r>
          </a:p>
          <a:p>
            <a:pPr marL="355600" indent="-342900">
              <a:spcBef>
                <a:spcPts val="100"/>
              </a:spcBef>
              <a:buFont typeface="Wingdings" panose="05000000000000000000" pitchFamily="2" charset="2"/>
              <a:buChar char="Ø"/>
            </a:pPr>
            <a:endParaRPr lang="en-US" sz="2600" dirty="0"/>
          </a:p>
          <a:p>
            <a:pPr marL="355600" indent="-342900">
              <a:spcBef>
                <a:spcPts val="100"/>
              </a:spcBef>
              <a:buFont typeface="Wingdings" panose="05000000000000000000" pitchFamily="2" charset="2"/>
              <a:buChar char="Ø"/>
            </a:pPr>
            <a:r>
              <a:rPr lang="en-US" sz="2600" dirty="0"/>
              <a:t>We have learnt about using spyder IDE and also learnt deployment using streamlit</a:t>
            </a:r>
          </a:p>
          <a:p>
            <a:pPr marL="355600" indent="-342900">
              <a:spcBef>
                <a:spcPts val="100"/>
              </a:spcBef>
              <a:buFont typeface="Wingdings" panose="05000000000000000000" pitchFamily="2" charset="2"/>
              <a:buChar char="Ø"/>
            </a:pPr>
            <a:endParaRPr lang="en-US" sz="2400" dirty="0"/>
          </a:p>
          <a:p>
            <a:pPr marL="355600" indent="-342900">
              <a:spcBef>
                <a:spcPts val="100"/>
              </a:spcBef>
              <a:buFont typeface="Wingdings" panose="05000000000000000000" pitchFamily="2" charset="2"/>
              <a:buChar char="Ø"/>
            </a:pPr>
            <a:endParaRPr lang="en-US" sz="2400" dirty="0"/>
          </a:p>
          <a:p>
            <a:pPr marL="355600" indent="-342900">
              <a:lnSpc>
                <a:spcPct val="100000"/>
              </a:lnSpc>
              <a:spcBef>
                <a:spcPts val="100"/>
              </a:spcBef>
              <a:buFont typeface="Wingdings" panose="05000000000000000000" pitchFamily="2" charset="2"/>
              <a:buChar char="Ø"/>
            </a:pPr>
            <a:endParaRPr lang="en-US" sz="2400" spc="-30" dirty="0">
              <a:latin typeface="Trebuchet MS"/>
              <a:cs typeface="Trebuchet MS"/>
            </a:endParaRPr>
          </a:p>
          <a:p>
            <a:pPr marL="355600" indent="-342900">
              <a:lnSpc>
                <a:spcPct val="100000"/>
              </a:lnSpc>
              <a:spcBef>
                <a:spcPts val="100"/>
              </a:spcBef>
              <a:buFont typeface="Arial" panose="020B0604020202020204" pitchFamily="34" charset="0"/>
              <a:buChar char="•"/>
            </a:pPr>
            <a:endParaRPr lang="en-US" sz="2400" spc="-30" dirty="0">
              <a:latin typeface="Trebuchet MS"/>
              <a:cs typeface="Trebuchet MS"/>
            </a:endParaRPr>
          </a:p>
          <a:p>
            <a:pPr marL="355600" indent="-342900">
              <a:lnSpc>
                <a:spcPct val="100000"/>
              </a:lnSpc>
              <a:spcBef>
                <a:spcPts val="100"/>
              </a:spcBef>
              <a:buFont typeface="Arial" panose="020B0604020202020204" pitchFamily="34" charset="0"/>
              <a:buChar char="•"/>
            </a:pPr>
            <a:endParaRPr lang="en-US" sz="2400" spc="-30" dirty="0">
              <a:latin typeface="Trebuchet MS"/>
              <a:cs typeface="Trebuchet MS"/>
            </a:endParaRPr>
          </a:p>
        </p:txBody>
      </p:sp>
      <p:sp>
        <p:nvSpPr>
          <p:cNvPr id="14" name="Rectangle 13">
            <a:extLst>
              <a:ext uri="{FF2B5EF4-FFF2-40B4-BE49-F238E27FC236}">
                <a16:creationId xmlns:a16="http://schemas.microsoft.com/office/drawing/2014/main" id="{AAE074C5-DCAA-45C0-A4F5-1F6D7B0B4E3C}"/>
              </a:ext>
            </a:extLst>
          </p:cNvPr>
          <p:cNvSpPr/>
          <p:nvPr/>
        </p:nvSpPr>
        <p:spPr>
          <a:xfrm>
            <a:off x="1016000" y="0"/>
            <a:ext cx="1346200" cy="199706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6566191" y="6170983"/>
            <a:ext cx="5155565" cy="1244600"/>
          </a:xfrm>
          <a:prstGeom prst="rect">
            <a:avLst/>
          </a:prstGeom>
        </p:spPr>
        <p:txBody>
          <a:bodyPr vert="horz" wrap="square" lIns="0" tIns="12700" rIns="0" bIns="0" rtlCol="0">
            <a:spAutoFit/>
          </a:bodyPr>
          <a:lstStyle/>
          <a:p>
            <a:pPr marL="12700">
              <a:lnSpc>
                <a:spcPct val="100000"/>
              </a:lnSpc>
              <a:spcBef>
                <a:spcPts val="100"/>
              </a:spcBef>
            </a:pPr>
            <a:r>
              <a:rPr sz="8000" b="1" spc="-965" dirty="0">
                <a:latin typeface="Verdana"/>
                <a:cs typeface="Verdana"/>
              </a:rPr>
              <a:t>Thank</a:t>
            </a:r>
            <a:r>
              <a:rPr sz="8000" b="1" spc="-430" dirty="0">
                <a:latin typeface="Verdana"/>
                <a:cs typeface="Verdana"/>
              </a:rPr>
              <a:t> </a:t>
            </a:r>
            <a:r>
              <a:rPr sz="8000" b="1" spc="-620" dirty="0">
                <a:latin typeface="Verdana"/>
                <a:cs typeface="Verdana"/>
              </a:rPr>
              <a:t>You</a:t>
            </a:r>
            <a:endParaRPr sz="8000" dirty="0">
              <a:latin typeface="Verdana"/>
              <a:cs typeface="Verdana"/>
            </a:endParaRPr>
          </a:p>
        </p:txBody>
      </p:sp>
      <p:pic>
        <p:nvPicPr>
          <p:cNvPr id="7" name="Picture 2">
            <a:extLst>
              <a:ext uri="{FF2B5EF4-FFF2-40B4-BE49-F238E27FC236}">
                <a16:creationId xmlns:a16="http://schemas.microsoft.com/office/drawing/2014/main" id="{EB98AAF8-910D-443C-8931-28E7575178F7}"/>
              </a:ext>
            </a:extLst>
          </p:cNvPr>
          <p:cNvPicPr>
            <a:picLocks noChangeAspect="1" noChangeArrowheads="1"/>
          </p:cNvPicPr>
          <p:nvPr/>
        </p:nvPicPr>
        <p:blipFill>
          <a:blip r:embed="rId2"/>
          <a:srcRect l="2500" t="23333" r="1250" b="12222"/>
          <a:stretch>
            <a:fillRect/>
          </a:stretch>
        </p:blipFill>
        <p:spPr bwMode="auto">
          <a:xfrm>
            <a:off x="0" y="0"/>
            <a:ext cx="18288000" cy="5753100"/>
          </a:xfrm>
          <a:prstGeom prst="rect">
            <a:avLst/>
          </a:prstGeom>
          <a:noFill/>
          <a:ln w="9525">
            <a:noFill/>
            <a:miter lim="800000"/>
            <a:headEnd/>
            <a:tailEnd/>
          </a:ln>
          <a:effectLst/>
        </p:spPr>
      </p:pic>
      <p:pic>
        <p:nvPicPr>
          <p:cNvPr id="8" name="Picture 7">
            <a:extLst>
              <a:ext uri="{FF2B5EF4-FFF2-40B4-BE49-F238E27FC236}">
                <a16:creationId xmlns:a16="http://schemas.microsoft.com/office/drawing/2014/main" id="{D86BAD11-19AA-4377-84D7-A17F03903AB3}"/>
              </a:ext>
            </a:extLst>
          </p:cNvPr>
          <p:cNvPicPr>
            <a:picLocks noChangeAspect="1"/>
          </p:cNvPicPr>
          <p:nvPr/>
        </p:nvPicPr>
        <p:blipFill rotWithShape="1">
          <a:blip r:embed="rId3">
            <a:extLst>
              <a:ext uri="{28A0092B-C50C-407E-A947-70E740481C1C}">
                <a14:useLocalDpi xmlns:a14="http://schemas.microsoft.com/office/drawing/2010/main" val="0"/>
              </a:ext>
            </a:extLst>
          </a:blip>
          <a:srcRect l="1723" t="30987" r="2586" b="27543"/>
          <a:stretch/>
        </p:blipFill>
        <p:spPr>
          <a:xfrm>
            <a:off x="4914900" y="7700724"/>
            <a:ext cx="8458200" cy="19189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638909" y="130"/>
            <a:ext cx="1304925" cy="2752725"/>
          </a:xfrm>
          <a:custGeom>
            <a:avLst/>
            <a:gdLst/>
            <a:ahLst/>
            <a:cxnLst/>
            <a:rect l="l" t="t" r="r" b="b"/>
            <a:pathLst>
              <a:path w="1304925" h="2752725">
                <a:moveTo>
                  <a:pt x="1304925" y="2752467"/>
                </a:moveTo>
                <a:lnTo>
                  <a:pt x="0" y="2752467"/>
                </a:lnTo>
                <a:lnTo>
                  <a:pt x="0" y="0"/>
                </a:lnTo>
                <a:lnTo>
                  <a:pt x="1304925" y="0"/>
                </a:lnTo>
                <a:lnTo>
                  <a:pt x="1304925" y="2752467"/>
                </a:lnTo>
                <a:close/>
              </a:path>
            </a:pathLst>
          </a:custGeom>
          <a:solidFill>
            <a:schemeClr val="bg1">
              <a:lumMod val="65000"/>
            </a:schemeClr>
          </a:solidFill>
        </p:spPr>
        <p:txBody>
          <a:bodyPr wrap="square" lIns="0" tIns="0" rIns="0" bIns="0" rtlCol="0"/>
          <a:lstStyle/>
          <a:p>
            <a:endParaRPr dirty="0">
              <a:highlight>
                <a:srgbClr val="FFFF00"/>
              </a:highlight>
            </a:endParaRPr>
          </a:p>
        </p:txBody>
      </p:sp>
      <p:sp>
        <p:nvSpPr>
          <p:cNvPr id="3" name="object 3"/>
          <p:cNvSpPr/>
          <p:nvPr/>
        </p:nvSpPr>
        <p:spPr>
          <a:xfrm>
            <a:off x="13897140" y="8983340"/>
            <a:ext cx="4391025" cy="1304925"/>
          </a:xfrm>
          <a:custGeom>
            <a:avLst/>
            <a:gdLst/>
            <a:ahLst/>
            <a:cxnLst/>
            <a:rect l="l" t="t" r="r" b="b"/>
            <a:pathLst>
              <a:path w="4391025" h="1304925">
                <a:moveTo>
                  <a:pt x="0" y="1304925"/>
                </a:moveTo>
                <a:lnTo>
                  <a:pt x="0" y="0"/>
                </a:lnTo>
                <a:lnTo>
                  <a:pt x="4390555" y="0"/>
                </a:lnTo>
                <a:lnTo>
                  <a:pt x="4390555" y="1304925"/>
                </a:lnTo>
                <a:lnTo>
                  <a:pt x="0" y="1304925"/>
                </a:lnTo>
                <a:close/>
              </a:path>
            </a:pathLst>
          </a:custGeom>
          <a:solidFill>
            <a:srgbClr val="EBE7E7"/>
          </a:solidFill>
        </p:spPr>
        <p:txBody>
          <a:bodyPr wrap="square" lIns="0" tIns="0" rIns="0" bIns="0" rtlCol="0"/>
          <a:lstStyle/>
          <a:p>
            <a:endParaRPr dirty="0"/>
          </a:p>
        </p:txBody>
      </p:sp>
      <p:sp>
        <p:nvSpPr>
          <p:cNvPr id="4" name="object 4"/>
          <p:cNvSpPr/>
          <p:nvPr/>
        </p:nvSpPr>
        <p:spPr>
          <a:xfrm>
            <a:off x="0" y="1"/>
            <a:ext cx="5495940" cy="10286998"/>
          </a:xfrm>
          <a:prstGeom prst="rect">
            <a:avLst/>
          </a:prstGeom>
          <a:blipFill>
            <a:blip r:embed="rId2" cstate="print"/>
            <a:stretch>
              <a:fillRect/>
            </a:stretch>
          </a:blipFill>
        </p:spPr>
        <p:txBody>
          <a:bodyPr wrap="square" lIns="0" tIns="0" rIns="0" bIns="0" rtlCol="0"/>
          <a:lstStyle/>
          <a:p>
            <a:endParaRPr dirty="0"/>
          </a:p>
        </p:txBody>
      </p:sp>
      <p:sp>
        <p:nvSpPr>
          <p:cNvPr id="5" name="object 5"/>
          <p:cNvSpPr txBox="1">
            <a:spLocks noGrp="1"/>
          </p:cNvSpPr>
          <p:nvPr>
            <p:ph type="title"/>
          </p:nvPr>
        </p:nvSpPr>
        <p:spPr>
          <a:xfrm>
            <a:off x="6626208" y="3226908"/>
            <a:ext cx="7242191" cy="859210"/>
          </a:xfrm>
          <a:prstGeom prst="rect">
            <a:avLst/>
          </a:prstGeom>
        </p:spPr>
        <p:txBody>
          <a:bodyPr vert="horz" wrap="square" lIns="0" tIns="12700" rIns="0" bIns="0" rtlCol="0">
            <a:spAutoFit/>
          </a:bodyPr>
          <a:lstStyle/>
          <a:p>
            <a:pPr marL="12700">
              <a:lnSpc>
                <a:spcPct val="100000"/>
              </a:lnSpc>
              <a:spcBef>
                <a:spcPts val="100"/>
              </a:spcBef>
            </a:pPr>
            <a:r>
              <a:rPr lang="en-US" dirty="0"/>
              <a:t>Meat our Team</a:t>
            </a:r>
            <a:endParaRPr spc="-340" dirty="0"/>
          </a:p>
        </p:txBody>
      </p:sp>
      <p:sp>
        <p:nvSpPr>
          <p:cNvPr id="6" name="object 6"/>
          <p:cNvSpPr/>
          <p:nvPr/>
        </p:nvSpPr>
        <p:spPr>
          <a:xfrm>
            <a:off x="6858000" y="4610100"/>
            <a:ext cx="152400" cy="152400"/>
          </a:xfrm>
          <a:prstGeom prst="rect">
            <a:avLst/>
          </a:prstGeom>
          <a:blipFill>
            <a:blip r:embed="rId3" cstate="print"/>
            <a:stretch>
              <a:fillRect/>
            </a:stretch>
          </a:blipFill>
        </p:spPr>
        <p:txBody>
          <a:bodyPr wrap="square" lIns="0" tIns="0" rIns="0" bIns="0" rtlCol="0"/>
          <a:lstStyle/>
          <a:p>
            <a:endParaRPr dirty="0"/>
          </a:p>
        </p:txBody>
      </p:sp>
      <p:sp>
        <p:nvSpPr>
          <p:cNvPr id="7" name="object 7"/>
          <p:cNvSpPr txBox="1"/>
          <p:nvPr/>
        </p:nvSpPr>
        <p:spPr>
          <a:xfrm>
            <a:off x="7273909" y="4392741"/>
            <a:ext cx="5238750" cy="3459280"/>
          </a:xfrm>
          <a:prstGeom prst="rect">
            <a:avLst/>
          </a:prstGeom>
        </p:spPr>
        <p:txBody>
          <a:bodyPr vert="horz" wrap="square" lIns="0" tIns="12065" rIns="0" bIns="0" rtlCol="0">
            <a:spAutoFit/>
          </a:bodyPr>
          <a:lstStyle/>
          <a:p>
            <a:r>
              <a:rPr lang="en-US" sz="3200" dirty="0"/>
              <a:t>Aishwarya Mate</a:t>
            </a:r>
          </a:p>
          <a:p>
            <a:r>
              <a:rPr lang="en-US" sz="3200" dirty="0"/>
              <a:t>Pooja Anil Patil</a:t>
            </a:r>
          </a:p>
          <a:p>
            <a:r>
              <a:rPr lang="en-US" sz="3200" dirty="0"/>
              <a:t>Prity Bansod</a:t>
            </a:r>
          </a:p>
          <a:p>
            <a:r>
              <a:rPr lang="en-US" sz="3200" dirty="0"/>
              <a:t>Gayatri Bansod</a:t>
            </a:r>
          </a:p>
          <a:p>
            <a:r>
              <a:rPr lang="en-US" sz="3200" dirty="0"/>
              <a:t>Vaishali B Uddewal</a:t>
            </a:r>
          </a:p>
          <a:p>
            <a:r>
              <a:rPr lang="en-US" sz="3200" dirty="0"/>
              <a:t>Pradeep Sharma</a:t>
            </a:r>
          </a:p>
          <a:p>
            <a:r>
              <a:rPr lang="en-US" sz="3200" dirty="0"/>
              <a:t>Prasad Kyatham</a:t>
            </a:r>
          </a:p>
        </p:txBody>
      </p:sp>
      <p:sp>
        <p:nvSpPr>
          <p:cNvPr id="8" name="object 8"/>
          <p:cNvSpPr/>
          <p:nvPr/>
        </p:nvSpPr>
        <p:spPr>
          <a:xfrm>
            <a:off x="6858000" y="5067300"/>
            <a:ext cx="152400" cy="152400"/>
          </a:xfrm>
          <a:prstGeom prst="rect">
            <a:avLst/>
          </a:prstGeom>
          <a:blipFill>
            <a:blip r:embed="rId4" cstate="print"/>
            <a:stretch>
              <a:fillRect/>
            </a:stretch>
          </a:blipFill>
        </p:spPr>
        <p:txBody>
          <a:bodyPr wrap="square" lIns="0" tIns="0" rIns="0" bIns="0" rtlCol="0"/>
          <a:lstStyle/>
          <a:p>
            <a:endParaRPr dirty="0"/>
          </a:p>
        </p:txBody>
      </p:sp>
      <p:sp>
        <p:nvSpPr>
          <p:cNvPr id="9" name="object 9"/>
          <p:cNvSpPr/>
          <p:nvPr/>
        </p:nvSpPr>
        <p:spPr>
          <a:xfrm>
            <a:off x="6858000" y="5524500"/>
            <a:ext cx="152400" cy="152400"/>
          </a:xfrm>
          <a:prstGeom prst="rect">
            <a:avLst/>
          </a:prstGeom>
          <a:blipFill>
            <a:blip r:embed="rId5" cstate="print"/>
            <a:stretch>
              <a:fillRect/>
            </a:stretch>
          </a:blipFill>
        </p:spPr>
        <p:txBody>
          <a:bodyPr wrap="square" lIns="0" tIns="0" rIns="0" bIns="0" rtlCol="0"/>
          <a:lstStyle/>
          <a:p>
            <a:endParaRPr dirty="0"/>
          </a:p>
        </p:txBody>
      </p:sp>
      <p:sp>
        <p:nvSpPr>
          <p:cNvPr id="10" name="object 10"/>
          <p:cNvSpPr/>
          <p:nvPr/>
        </p:nvSpPr>
        <p:spPr>
          <a:xfrm>
            <a:off x="6858000" y="6057900"/>
            <a:ext cx="152400" cy="152400"/>
          </a:xfrm>
          <a:prstGeom prst="rect">
            <a:avLst/>
          </a:prstGeom>
          <a:blipFill>
            <a:blip r:embed="rId6" cstate="print"/>
            <a:stretch>
              <a:fillRect/>
            </a:stretch>
          </a:blipFill>
        </p:spPr>
        <p:txBody>
          <a:bodyPr wrap="square" lIns="0" tIns="0" rIns="0" bIns="0" rtlCol="0"/>
          <a:lstStyle/>
          <a:p>
            <a:endParaRPr dirty="0"/>
          </a:p>
        </p:txBody>
      </p:sp>
      <p:sp>
        <p:nvSpPr>
          <p:cNvPr id="11" name="object 11"/>
          <p:cNvSpPr/>
          <p:nvPr/>
        </p:nvSpPr>
        <p:spPr>
          <a:xfrm>
            <a:off x="6858000" y="6515100"/>
            <a:ext cx="152400" cy="152400"/>
          </a:xfrm>
          <a:prstGeom prst="rect">
            <a:avLst/>
          </a:prstGeom>
          <a:blipFill>
            <a:blip r:embed="rId6" cstate="print"/>
            <a:stretch>
              <a:fillRect/>
            </a:stretch>
          </a:blipFill>
        </p:spPr>
        <p:txBody>
          <a:bodyPr wrap="square" lIns="0" tIns="0" rIns="0" bIns="0" rtlCol="0"/>
          <a:lstStyle/>
          <a:p>
            <a:endParaRPr dirty="0"/>
          </a:p>
        </p:txBody>
      </p:sp>
      <p:sp>
        <p:nvSpPr>
          <p:cNvPr id="12" name="object 12"/>
          <p:cNvSpPr/>
          <p:nvPr/>
        </p:nvSpPr>
        <p:spPr>
          <a:xfrm>
            <a:off x="6858000" y="7048500"/>
            <a:ext cx="152400" cy="152400"/>
          </a:xfrm>
          <a:prstGeom prst="rect">
            <a:avLst/>
          </a:prstGeom>
          <a:blipFill>
            <a:blip r:embed="rId6" cstate="print"/>
            <a:stretch>
              <a:fillRect/>
            </a:stretch>
          </a:blipFill>
        </p:spPr>
        <p:txBody>
          <a:bodyPr wrap="square" lIns="0" tIns="0" rIns="0" bIns="0" rtlCol="0"/>
          <a:lstStyle/>
          <a:p>
            <a:endParaRPr dirty="0"/>
          </a:p>
        </p:txBody>
      </p:sp>
      <p:sp>
        <p:nvSpPr>
          <p:cNvPr id="13" name="object 13"/>
          <p:cNvSpPr/>
          <p:nvPr/>
        </p:nvSpPr>
        <p:spPr>
          <a:xfrm>
            <a:off x="6858000" y="7505700"/>
            <a:ext cx="152400" cy="152400"/>
          </a:xfrm>
          <a:prstGeom prst="rect">
            <a:avLst/>
          </a:prstGeom>
          <a:blipFill>
            <a:blip r:embed="rId6" cstate="print"/>
            <a:stretch>
              <a:fillRect/>
            </a:stretch>
          </a:blipFill>
        </p:spPr>
        <p:txBody>
          <a:bodyPr wrap="square" lIns="0" tIns="0" rIns="0" bIns="0" rtlCol="0"/>
          <a:lstStyle/>
          <a:p>
            <a:endParaRPr dirty="0"/>
          </a:p>
        </p:txBody>
      </p:sp>
      <p:pic>
        <p:nvPicPr>
          <p:cNvPr id="15" name="Picture 14">
            <a:extLst>
              <a:ext uri="{FF2B5EF4-FFF2-40B4-BE49-F238E27FC236}">
                <a16:creationId xmlns:a16="http://schemas.microsoft.com/office/drawing/2014/main" id="{E019C7F3-19CF-4F96-912D-0E34DB7540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214" y="0"/>
            <a:ext cx="5786438" cy="10287000"/>
          </a:xfrm>
          <a:prstGeom prst="rect">
            <a:avLst/>
          </a:prstGeom>
        </p:spPr>
      </p:pic>
      <p:pic>
        <p:nvPicPr>
          <p:cNvPr id="19" name="Picture 18">
            <a:extLst>
              <a:ext uri="{FF2B5EF4-FFF2-40B4-BE49-F238E27FC236}">
                <a16:creationId xmlns:a16="http://schemas.microsoft.com/office/drawing/2014/main" id="{54E0B78C-3861-4A52-ADA3-A350623593CB}"/>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18063" b="88482" l="14978" r="81791">
                        <a14:foregroundMark x1="32893" y1="57330" x2="34361" y2="52094"/>
                        <a14:foregroundMark x1="34361" y1="49738" x2="34214" y2="48168"/>
                        <a14:foregroundMark x1="33186" y1="52356" x2="33040" y2="51832"/>
                        <a14:foregroundMark x1="33040" y1="51047" x2="32746" y2="50524"/>
                        <a14:foregroundMark x1="32746" y1="50524" x2="32746" y2="50524"/>
                        <a14:foregroundMark x1="23054" y1="56806" x2="23054" y2="56806"/>
                        <a14:foregroundMark x1="23054" y1="60209" x2="23054" y2="60209"/>
                        <a14:foregroundMark x1="23201" y1="61780" x2="23201" y2="61780"/>
                        <a14:foregroundMark x1="23201" y1="63089" x2="23201" y2="63089"/>
                        <a14:foregroundMark x1="23348" y1="65445" x2="23348" y2="65445"/>
                        <a14:foregroundMark x1="18502" y1="65445" x2="18502" y2="65445"/>
                        <a14:foregroundMark x1="19824" y1="69634" x2="19236" y2="65969"/>
                        <a14:foregroundMark x1="19677" y1="72251" x2="19236" y2="70681"/>
                        <a14:foregroundMark x1="19090" y1="70419" x2="19090" y2="70419"/>
                        <a14:foregroundMark x1="19090" y1="65969" x2="18649" y2="64660"/>
                        <a14:foregroundMark x1="19530" y1="74869" x2="17915" y2="71204"/>
                        <a14:foregroundMark x1="20264" y1="76963" x2="19530" y2="80105"/>
                        <a14:foregroundMark x1="20411" y1="84817" x2="20264" y2="86649"/>
                        <a14:foregroundMark x1="29515" y1="84031" x2="31131" y2="85864"/>
                        <a14:foregroundMark x1="46990" y1="88482" x2="46990" y2="88482"/>
                        <a14:foregroundMark x1="46990" y1="86387" x2="47137" y2="88220"/>
                        <a14:foregroundMark x1="48752" y1="86911" x2="48752" y2="87435"/>
                        <a14:foregroundMark x1="48605" y1="87696" x2="48605" y2="87696"/>
                        <a14:foregroundMark x1="43759" y1="45812" x2="43906" y2="37435"/>
                        <a14:foregroundMark x1="40969" y1="44764" x2="41703" y2="43979"/>
                        <a14:foregroundMark x1="41703" y1="43979" x2="41703" y2="43979"/>
                        <a14:foregroundMark x1="44347" y1="36387" x2="44493" y2="35340"/>
                        <a14:foregroundMark x1="44493" y1="35079" x2="44493" y2="34293"/>
                        <a14:foregroundMark x1="45228" y1="38482" x2="45815" y2="41623"/>
                        <a14:foregroundMark x1="46843" y1="42408" x2="47430" y2="42670"/>
                        <a14:foregroundMark x1="48311" y1="42932" x2="48899" y2="42670"/>
                        <a14:foregroundMark x1="49046" y1="38743" x2="48458" y2="37173"/>
                        <a14:foregroundMark x1="48311" y1="36649" x2="47430" y2="35340"/>
                        <a14:foregroundMark x1="65345" y1="23298" x2="65639" y2="29843"/>
                        <a14:foregroundMark x1="66226" y1="22251" x2="66226" y2="31152"/>
                        <a14:foregroundMark x1="62849" y1="25393" x2="61968" y2="24346"/>
                        <a14:foregroundMark x1="61380" y1="22775" x2="61527" y2="23822"/>
                        <a14:foregroundMark x1="61527" y1="23037" x2="60940" y2="21204"/>
                        <a14:foregroundMark x1="60940" y1="21204" x2="60940" y2="21204"/>
                        <a14:foregroundMark x1="60206" y1="39267" x2="60352" y2="38220"/>
                        <a14:foregroundMark x1="60352" y1="38220" x2="60352" y2="38220"/>
                        <a14:foregroundMark x1="52570" y1="37435" x2="52276" y2="35079"/>
                        <a14:foregroundMark x1="28634" y1="51047" x2="29369" y2="48168"/>
                        <a14:foregroundMark x1="29662" y1="49738" x2="29515" y2="48168"/>
                        <a14:foregroundMark x1="29662" y1="50785" x2="29662" y2="49215"/>
                        <a14:foregroundMark x1="32452" y1="73822" x2="32305" y2="75654"/>
                        <a14:foregroundMark x1="67841" y1="30366" x2="68576" y2="29319"/>
                        <a14:foregroundMark x1="27753" y1="55759" x2="27166" y2="58901"/>
                      </a14:backgroundRemoval>
                    </a14:imgEffect>
                  </a14:imgLayer>
                </a14:imgProps>
              </a:ext>
              <a:ext uri="{28A0092B-C50C-407E-A947-70E740481C1C}">
                <a14:useLocalDpi xmlns:a14="http://schemas.microsoft.com/office/drawing/2010/main" val="0"/>
              </a:ext>
            </a:extLst>
          </a:blip>
          <a:srcRect l="6674" t="9900" r="9545" b="6330"/>
          <a:stretch/>
        </p:blipFill>
        <p:spPr>
          <a:xfrm>
            <a:off x="10673272" y="3226908"/>
            <a:ext cx="8032919" cy="45053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7600950" y="-114170"/>
            <a:ext cx="1304925" cy="2752725"/>
          </a:xfrm>
          <a:custGeom>
            <a:avLst/>
            <a:gdLst/>
            <a:ahLst/>
            <a:cxnLst/>
            <a:rect l="l" t="t" r="r" b="b"/>
            <a:pathLst>
              <a:path w="1304925" h="2752725">
                <a:moveTo>
                  <a:pt x="1304925" y="2752467"/>
                </a:moveTo>
                <a:lnTo>
                  <a:pt x="0" y="2752467"/>
                </a:lnTo>
                <a:lnTo>
                  <a:pt x="0" y="0"/>
                </a:lnTo>
                <a:lnTo>
                  <a:pt x="1304925" y="0"/>
                </a:lnTo>
                <a:lnTo>
                  <a:pt x="1304925" y="2752467"/>
                </a:lnTo>
                <a:close/>
              </a:path>
            </a:pathLst>
          </a:custGeom>
          <a:solidFill>
            <a:schemeClr val="bg1">
              <a:lumMod val="65000"/>
            </a:schemeClr>
          </a:solidFill>
        </p:spPr>
        <p:txBody>
          <a:bodyPr wrap="square" lIns="0" tIns="0" rIns="0" bIns="0" rtlCol="0"/>
          <a:lstStyle/>
          <a:p>
            <a:endParaRPr dirty="0"/>
          </a:p>
        </p:txBody>
      </p:sp>
      <p:sp>
        <p:nvSpPr>
          <p:cNvPr id="6" name="object 6"/>
          <p:cNvSpPr txBox="1">
            <a:spLocks noGrp="1"/>
          </p:cNvSpPr>
          <p:nvPr>
            <p:ph type="title"/>
          </p:nvPr>
        </p:nvSpPr>
        <p:spPr>
          <a:xfrm>
            <a:off x="7588250" y="3265648"/>
            <a:ext cx="4236085" cy="863600"/>
          </a:xfrm>
          <a:prstGeom prst="rect">
            <a:avLst/>
          </a:prstGeom>
        </p:spPr>
        <p:txBody>
          <a:bodyPr vert="horz" wrap="square" lIns="0" tIns="12700" rIns="0" bIns="0" rtlCol="0">
            <a:spAutoFit/>
          </a:bodyPr>
          <a:lstStyle/>
          <a:p>
            <a:pPr marL="12700">
              <a:lnSpc>
                <a:spcPct val="100000"/>
              </a:lnSpc>
              <a:spcBef>
                <a:spcPts val="100"/>
              </a:spcBef>
            </a:pPr>
            <a:r>
              <a:rPr spc="-495" dirty="0"/>
              <a:t>Introduction</a:t>
            </a:r>
          </a:p>
        </p:txBody>
      </p:sp>
      <p:sp>
        <p:nvSpPr>
          <p:cNvPr id="7" name="object 7"/>
          <p:cNvSpPr txBox="1">
            <a:spLocks noGrp="1"/>
          </p:cNvSpPr>
          <p:nvPr>
            <p:ph type="body" idx="1"/>
          </p:nvPr>
        </p:nvSpPr>
        <p:spPr>
          <a:xfrm>
            <a:off x="1163955" y="4427641"/>
            <a:ext cx="16819245" cy="5009769"/>
          </a:xfrm>
          <a:prstGeom prst="rect">
            <a:avLst/>
          </a:prstGeom>
        </p:spPr>
        <p:txBody>
          <a:bodyPr vert="horz" wrap="square" lIns="0" tIns="12065" rIns="0" bIns="0" rtlCol="0">
            <a:spAutoFit/>
          </a:bodyPr>
          <a:lstStyle/>
          <a:p>
            <a:pPr marL="6436360" marR="5080">
              <a:lnSpc>
                <a:spcPct val="116700"/>
              </a:lnSpc>
              <a:spcBef>
                <a:spcPts val="95"/>
              </a:spcBef>
            </a:pPr>
            <a:r>
              <a:rPr lang="en-US" sz="2800" spc="-80" dirty="0"/>
              <a:t>Our Project Sentiment analysis using Machine learning, is an important area in Natural Language Processing(NLP), that is the process of automatically detecting affective states of text. Sentiment analysis basically refers to analyzing an opinion or feelings about something using data like text or comments or articles. So knowledge base approach along with machine learning approach are the two strategies used for analyzing sentiments from the text. We have developed a Sentiment Analysis Model trained using Sentiment dataset with machine learning that allows computers to learn new tasks without being expressly programmed.</a:t>
            </a:r>
            <a:endParaRPr sz="2800" spc="-80" dirty="0"/>
          </a:p>
        </p:txBody>
      </p:sp>
      <p:sp>
        <p:nvSpPr>
          <p:cNvPr id="9" name="Rectangle 8">
            <a:extLst>
              <a:ext uri="{FF2B5EF4-FFF2-40B4-BE49-F238E27FC236}">
                <a16:creationId xmlns:a16="http://schemas.microsoft.com/office/drawing/2014/main" id="{CD9B2C7B-C5E5-4B48-8C92-12CFCF8C1874}"/>
              </a:ext>
            </a:extLst>
          </p:cNvPr>
          <p:cNvSpPr/>
          <p:nvPr/>
        </p:nvSpPr>
        <p:spPr>
          <a:xfrm>
            <a:off x="0" y="7505700"/>
            <a:ext cx="3124200" cy="27813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D5BFF760-27EC-43D0-8813-DBE080D4336C}"/>
              </a:ext>
            </a:extLst>
          </p:cNvPr>
          <p:cNvPicPr>
            <a:picLocks noChangeAspect="1"/>
          </p:cNvPicPr>
          <p:nvPr/>
        </p:nvPicPr>
        <p:blipFill rotWithShape="1">
          <a:blip r:embed="rId2"/>
          <a:srcRect l="4167" t="26760" r="77500" b="31481"/>
          <a:stretch/>
        </p:blipFill>
        <p:spPr>
          <a:xfrm>
            <a:off x="1581149" y="1821400"/>
            <a:ext cx="5388260" cy="690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700" y="0"/>
            <a:ext cx="1304925" cy="1947545"/>
          </a:xfrm>
          <a:custGeom>
            <a:avLst/>
            <a:gdLst/>
            <a:ahLst/>
            <a:cxnLst/>
            <a:rect l="l" t="t" r="r" b="b"/>
            <a:pathLst>
              <a:path w="1304925" h="1947545">
                <a:moveTo>
                  <a:pt x="0" y="0"/>
                </a:moveTo>
                <a:lnTo>
                  <a:pt x="1304924" y="0"/>
                </a:lnTo>
                <a:lnTo>
                  <a:pt x="1304924" y="1946978"/>
                </a:lnTo>
                <a:lnTo>
                  <a:pt x="0" y="1946978"/>
                </a:lnTo>
                <a:lnTo>
                  <a:pt x="0" y="0"/>
                </a:lnTo>
                <a:close/>
              </a:path>
            </a:pathLst>
          </a:custGeom>
          <a:solidFill>
            <a:schemeClr val="bg1">
              <a:lumMod val="65000"/>
            </a:schemeClr>
          </a:solidFill>
        </p:spPr>
        <p:txBody>
          <a:bodyPr wrap="square" lIns="0" tIns="0" rIns="0" bIns="0" rtlCol="0"/>
          <a:lstStyle/>
          <a:p>
            <a:endParaRPr dirty="0"/>
          </a:p>
        </p:txBody>
      </p:sp>
      <p:sp>
        <p:nvSpPr>
          <p:cNvPr id="7" name="object 7"/>
          <p:cNvSpPr txBox="1">
            <a:spLocks noGrp="1"/>
          </p:cNvSpPr>
          <p:nvPr>
            <p:ph type="title"/>
          </p:nvPr>
        </p:nvSpPr>
        <p:spPr>
          <a:xfrm>
            <a:off x="1082437" y="2280432"/>
            <a:ext cx="5689600" cy="800219"/>
          </a:xfrm>
          <a:prstGeom prst="rect">
            <a:avLst/>
          </a:prstGeom>
        </p:spPr>
        <p:txBody>
          <a:bodyPr vert="horz" wrap="square" lIns="0" tIns="68580" rIns="0" bIns="0" rtlCol="0">
            <a:spAutoFit/>
          </a:bodyPr>
          <a:lstStyle/>
          <a:p>
            <a:pPr marL="12700" marR="5080">
              <a:lnSpc>
                <a:spcPts val="5700"/>
              </a:lnSpc>
              <a:spcBef>
                <a:spcPts val="540"/>
              </a:spcBef>
            </a:pPr>
            <a:r>
              <a:rPr lang="en-US" sz="5400" dirty="0"/>
              <a:t>Project Title</a:t>
            </a:r>
            <a:endParaRPr sz="5000" dirty="0"/>
          </a:p>
        </p:txBody>
      </p:sp>
      <p:sp>
        <p:nvSpPr>
          <p:cNvPr id="8" name="object 8"/>
          <p:cNvSpPr txBox="1"/>
          <p:nvPr/>
        </p:nvSpPr>
        <p:spPr>
          <a:xfrm>
            <a:off x="837248" y="3413538"/>
            <a:ext cx="7278052" cy="3459922"/>
          </a:xfrm>
          <a:prstGeom prst="rect">
            <a:avLst/>
          </a:prstGeom>
        </p:spPr>
        <p:txBody>
          <a:bodyPr vert="horz" wrap="square" lIns="0" tIns="12700" rIns="0" bIns="0" rtlCol="0">
            <a:spAutoFit/>
          </a:bodyPr>
          <a:lstStyle/>
          <a:p>
            <a:pPr lvl="0"/>
            <a:r>
              <a:rPr lang="en-US" sz="2800" b="1" dirty="0"/>
              <a:t>Development of Machine learning model to identify the Sentiment analysis.</a:t>
            </a:r>
          </a:p>
          <a:p>
            <a:pPr lvl="0"/>
            <a:r>
              <a:rPr lang="en-US" sz="2800" b="1" dirty="0"/>
              <a:t>It’s critical because it helps businesses to understand the emotion and sentiments of their customers</a:t>
            </a:r>
            <a:r>
              <a:rPr lang="en-US" sz="2800" dirty="0"/>
              <a:t>.</a:t>
            </a:r>
          </a:p>
          <a:p>
            <a:pPr lvl="0"/>
            <a:r>
              <a:rPr lang="en-US" sz="2800" dirty="0"/>
              <a:t> Companies analyze customers sentiment through social media conversations and reviews so they can make better-informed decisions.</a:t>
            </a:r>
            <a:endParaRPr lang="en-US" sz="2800" b="1" dirty="0"/>
          </a:p>
        </p:txBody>
      </p:sp>
      <p:sp>
        <p:nvSpPr>
          <p:cNvPr id="11" name="Rectangle 10">
            <a:extLst>
              <a:ext uri="{FF2B5EF4-FFF2-40B4-BE49-F238E27FC236}">
                <a16:creationId xmlns:a16="http://schemas.microsoft.com/office/drawing/2014/main" id="{2231B10A-2CBA-4FD9-8F4D-16A914293981}"/>
              </a:ext>
            </a:extLst>
          </p:cNvPr>
          <p:cNvSpPr/>
          <p:nvPr/>
        </p:nvSpPr>
        <p:spPr>
          <a:xfrm>
            <a:off x="12837718" y="0"/>
            <a:ext cx="4114800" cy="10253136"/>
          </a:xfrm>
          <a:prstGeom prst="rect">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978FA183-6891-42FE-BD03-A5B8D5E72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0" y="2685990"/>
            <a:ext cx="9707163" cy="4915019"/>
          </a:xfrm>
          <a:prstGeom prst="rect">
            <a:avLst/>
          </a:prstGeom>
        </p:spPr>
      </p:pic>
      <p:sp>
        <p:nvSpPr>
          <p:cNvPr id="13" name="Arrow: Bent-Up 12">
            <a:extLst>
              <a:ext uri="{FF2B5EF4-FFF2-40B4-BE49-F238E27FC236}">
                <a16:creationId xmlns:a16="http://schemas.microsoft.com/office/drawing/2014/main" id="{C8CC4F43-64B6-4378-AC70-C125547ADF97}"/>
              </a:ext>
            </a:extLst>
          </p:cNvPr>
          <p:cNvSpPr/>
          <p:nvPr/>
        </p:nvSpPr>
        <p:spPr>
          <a:xfrm>
            <a:off x="7977116" y="8473439"/>
            <a:ext cx="3745992" cy="807720"/>
          </a:xfrm>
          <a:prstGeom prst="bentUpArrow">
            <a:avLst>
              <a:gd name="adj1" fmla="val 25000"/>
              <a:gd name="adj2" fmla="val 37382"/>
              <a:gd name="adj3" fmla="val 44457"/>
            </a:avLst>
          </a:prstGeom>
          <a:solidFill>
            <a:schemeClr val="tx1">
              <a:lumMod val="75000"/>
              <a:lumOff val="2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A751C74-E3B1-4696-AD24-4F7ED8F841B3}"/>
              </a:ext>
            </a:extLst>
          </p:cNvPr>
          <p:cNvSpPr/>
          <p:nvPr/>
        </p:nvSpPr>
        <p:spPr>
          <a:xfrm>
            <a:off x="4527452" y="8877299"/>
            <a:ext cx="5141518" cy="707886"/>
          </a:xfrm>
          <a:prstGeom prst="rect">
            <a:avLst/>
          </a:prstGeom>
        </p:spPr>
        <p:txBody>
          <a:bodyPr wrap="square">
            <a:spAutoFit/>
          </a:bodyPr>
          <a:lstStyle/>
          <a:p>
            <a:r>
              <a:rPr lang="en-US" sz="4000" b="1" dirty="0"/>
              <a:t>Methodology</a:t>
            </a:r>
            <a:endParaRPr lang="en-IN" sz="2000" b="1" dirty="0"/>
          </a:p>
        </p:txBody>
      </p:sp>
      <p:sp>
        <p:nvSpPr>
          <p:cNvPr id="15" name="Rectangle 14">
            <a:extLst>
              <a:ext uri="{FF2B5EF4-FFF2-40B4-BE49-F238E27FC236}">
                <a16:creationId xmlns:a16="http://schemas.microsoft.com/office/drawing/2014/main" id="{2B2CC92E-F4D5-49DB-9BD0-10C9EB160201}"/>
              </a:ext>
            </a:extLst>
          </p:cNvPr>
          <p:cNvSpPr/>
          <p:nvPr/>
        </p:nvSpPr>
        <p:spPr>
          <a:xfrm>
            <a:off x="648773" y="7582992"/>
            <a:ext cx="7433189" cy="584775"/>
          </a:xfrm>
          <a:prstGeom prst="rect">
            <a:avLst/>
          </a:prstGeom>
        </p:spPr>
        <p:txBody>
          <a:bodyPr wrap="none">
            <a:spAutoFit/>
          </a:bodyPr>
          <a:lstStyle/>
          <a:p>
            <a:r>
              <a:rPr lang="en-US" sz="3200" b="1" dirty="0"/>
              <a:t>Model to be develop on available data set:</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5011400" y="22860"/>
            <a:ext cx="1304925" cy="2404110"/>
          </a:xfrm>
          <a:custGeom>
            <a:avLst/>
            <a:gdLst/>
            <a:ahLst/>
            <a:cxnLst/>
            <a:rect l="l" t="t" r="r" b="b"/>
            <a:pathLst>
              <a:path w="1304925" h="2404110">
                <a:moveTo>
                  <a:pt x="1304924" y="2404025"/>
                </a:moveTo>
                <a:lnTo>
                  <a:pt x="0" y="2404025"/>
                </a:lnTo>
                <a:lnTo>
                  <a:pt x="0" y="0"/>
                </a:lnTo>
                <a:lnTo>
                  <a:pt x="1304924" y="0"/>
                </a:lnTo>
                <a:lnTo>
                  <a:pt x="1304924" y="2404025"/>
                </a:lnTo>
                <a:close/>
              </a:path>
            </a:pathLst>
          </a:custGeom>
          <a:solidFill>
            <a:schemeClr val="bg1">
              <a:lumMod val="65000"/>
            </a:schemeClr>
          </a:solidFill>
        </p:spPr>
        <p:txBody>
          <a:bodyPr wrap="square" lIns="0" tIns="0" rIns="0" bIns="0" rtlCol="0"/>
          <a:lstStyle/>
          <a:p>
            <a:endParaRPr dirty="0"/>
          </a:p>
        </p:txBody>
      </p:sp>
      <p:sp>
        <p:nvSpPr>
          <p:cNvPr id="5" name="object 5"/>
          <p:cNvSpPr/>
          <p:nvPr/>
        </p:nvSpPr>
        <p:spPr>
          <a:xfrm>
            <a:off x="5136975" y="8983340"/>
            <a:ext cx="7552690" cy="1304925"/>
          </a:xfrm>
          <a:custGeom>
            <a:avLst/>
            <a:gdLst/>
            <a:ahLst/>
            <a:cxnLst/>
            <a:rect l="l" t="t" r="r" b="b"/>
            <a:pathLst>
              <a:path w="7552690" h="1304925">
                <a:moveTo>
                  <a:pt x="0" y="1304925"/>
                </a:moveTo>
                <a:lnTo>
                  <a:pt x="0" y="0"/>
                </a:lnTo>
                <a:lnTo>
                  <a:pt x="7552549" y="0"/>
                </a:lnTo>
                <a:lnTo>
                  <a:pt x="7552549" y="1304925"/>
                </a:lnTo>
                <a:lnTo>
                  <a:pt x="0" y="1304925"/>
                </a:lnTo>
                <a:close/>
              </a:path>
            </a:pathLst>
          </a:custGeom>
          <a:solidFill>
            <a:srgbClr val="EBE7E7"/>
          </a:solidFill>
        </p:spPr>
        <p:txBody>
          <a:bodyPr wrap="square" lIns="0" tIns="0" rIns="0" bIns="0" rtlCol="0"/>
          <a:lstStyle/>
          <a:p>
            <a:endParaRPr dirty="0"/>
          </a:p>
        </p:txBody>
      </p:sp>
      <p:sp>
        <p:nvSpPr>
          <p:cNvPr id="6" name="object 6"/>
          <p:cNvSpPr txBox="1">
            <a:spLocks noGrp="1"/>
          </p:cNvSpPr>
          <p:nvPr>
            <p:ph type="title"/>
          </p:nvPr>
        </p:nvSpPr>
        <p:spPr>
          <a:xfrm>
            <a:off x="4800600" y="495300"/>
            <a:ext cx="6234278" cy="873957"/>
          </a:xfrm>
          <a:prstGeom prst="rect">
            <a:avLst/>
          </a:prstGeom>
        </p:spPr>
        <p:txBody>
          <a:bodyPr vert="horz" wrap="square" lIns="0" tIns="78105" rIns="0" bIns="0" rtlCol="0">
            <a:spAutoFit/>
          </a:bodyPr>
          <a:lstStyle/>
          <a:p>
            <a:pPr marL="12700" marR="5080">
              <a:lnSpc>
                <a:spcPts val="6230"/>
              </a:lnSpc>
              <a:spcBef>
                <a:spcPts val="615"/>
              </a:spcBef>
            </a:pPr>
            <a:r>
              <a:rPr lang="en-US" spc="-500" dirty="0"/>
              <a:t>Project highlight</a:t>
            </a:r>
            <a:endParaRPr spc="-345" dirty="0"/>
          </a:p>
        </p:txBody>
      </p:sp>
      <p:sp>
        <p:nvSpPr>
          <p:cNvPr id="7" name="object 7"/>
          <p:cNvSpPr txBox="1"/>
          <p:nvPr/>
        </p:nvSpPr>
        <p:spPr>
          <a:xfrm>
            <a:off x="762000" y="1485320"/>
            <a:ext cx="13868400" cy="8168583"/>
          </a:xfrm>
          <a:prstGeom prst="rect">
            <a:avLst/>
          </a:prstGeom>
        </p:spPr>
        <p:txBody>
          <a:bodyPr vert="horz" wrap="square" lIns="0" tIns="12700" rIns="0" bIns="0" rtlCol="0">
            <a:spAutoFit/>
          </a:bodyPr>
          <a:lstStyle/>
          <a:p>
            <a:pPr marL="355600" marR="5080" indent="-342900">
              <a:lnSpc>
                <a:spcPct val="114999"/>
              </a:lnSpc>
              <a:spcBef>
                <a:spcPts val="100"/>
              </a:spcBef>
              <a:buFont typeface="Wingdings" panose="05000000000000000000" pitchFamily="2" charset="2"/>
              <a:buChar char="v"/>
            </a:pPr>
            <a:r>
              <a:rPr lang="en-US" sz="2400" dirty="0">
                <a:latin typeface="Trebuchet MS"/>
                <a:cs typeface="Trebuchet MS"/>
              </a:rPr>
              <a:t> </a:t>
            </a:r>
            <a:r>
              <a:rPr lang="en-US" sz="2500" dirty="0">
                <a:latin typeface="+mj-lt"/>
              </a:rPr>
              <a:t>Data Cleaning Removing numbers, emoji and convert the letter from upper case to lower case, etc</a:t>
            </a:r>
          </a:p>
          <a:p>
            <a:pPr marL="355600" marR="5080" indent="-342900">
              <a:lnSpc>
                <a:spcPct val="114999"/>
              </a:lnSpc>
              <a:spcBef>
                <a:spcPts val="100"/>
              </a:spcBef>
              <a:buFont typeface="Wingdings" panose="05000000000000000000" pitchFamily="2" charset="2"/>
              <a:buChar char="v"/>
            </a:pPr>
            <a:r>
              <a:rPr lang="en-US" sz="2500" dirty="0">
                <a:latin typeface="+mj-lt"/>
                <a:cs typeface="Trebuchet MS"/>
              </a:rPr>
              <a:t> Word Count in each reviews</a:t>
            </a:r>
          </a:p>
          <a:p>
            <a:pPr marL="355600" marR="5080" indent="-342900">
              <a:lnSpc>
                <a:spcPct val="114999"/>
              </a:lnSpc>
              <a:spcBef>
                <a:spcPts val="100"/>
              </a:spcBef>
              <a:buFont typeface="Wingdings" panose="05000000000000000000" pitchFamily="2" charset="2"/>
              <a:buChar char="v"/>
            </a:pPr>
            <a:r>
              <a:rPr lang="en-US" sz="2500" dirty="0">
                <a:latin typeface="+mj-lt"/>
                <a:cs typeface="Trebuchet MS"/>
              </a:rPr>
              <a:t> Feature Extraction (Stopwords, punctuation, tokenize, )</a:t>
            </a:r>
          </a:p>
          <a:p>
            <a:pPr marL="355600" marR="5080" indent="-342900">
              <a:lnSpc>
                <a:spcPct val="114999"/>
              </a:lnSpc>
              <a:spcBef>
                <a:spcPts val="100"/>
              </a:spcBef>
              <a:buFont typeface="Wingdings" panose="05000000000000000000" pitchFamily="2" charset="2"/>
              <a:buChar char="v"/>
            </a:pPr>
            <a:r>
              <a:rPr lang="en-US" sz="2500" dirty="0">
                <a:latin typeface="+mj-lt"/>
                <a:cs typeface="Trebuchet MS"/>
              </a:rPr>
              <a:t> N-Gram (Bi-Gram and Tri-Gram)</a:t>
            </a:r>
          </a:p>
          <a:p>
            <a:pPr marL="355600" marR="5080" indent="-342900">
              <a:lnSpc>
                <a:spcPct val="114999"/>
              </a:lnSpc>
              <a:spcBef>
                <a:spcPts val="100"/>
              </a:spcBef>
              <a:buFont typeface="Wingdings" panose="05000000000000000000" pitchFamily="2" charset="2"/>
              <a:buChar char="v"/>
            </a:pPr>
            <a:r>
              <a:rPr lang="en-US" sz="2500" dirty="0">
                <a:latin typeface="+mj-lt"/>
                <a:cs typeface="Trebuchet MS"/>
              </a:rPr>
              <a:t> Word cloud</a:t>
            </a:r>
          </a:p>
          <a:p>
            <a:pPr marL="355600" marR="5080" indent="-342900">
              <a:lnSpc>
                <a:spcPct val="114999"/>
              </a:lnSpc>
              <a:spcBef>
                <a:spcPts val="100"/>
              </a:spcBef>
              <a:buFont typeface="Wingdings" panose="05000000000000000000" pitchFamily="2" charset="2"/>
              <a:buChar char="v"/>
            </a:pPr>
            <a:endParaRPr lang="en-US" sz="2500" dirty="0">
              <a:latin typeface="+mj-lt"/>
              <a:cs typeface="Trebuchet MS"/>
            </a:endParaRPr>
          </a:p>
          <a:p>
            <a:pPr marL="355600" marR="5080" indent="-342900">
              <a:lnSpc>
                <a:spcPct val="114999"/>
              </a:lnSpc>
              <a:spcBef>
                <a:spcPts val="100"/>
              </a:spcBef>
              <a:buFont typeface="Wingdings" panose="05000000000000000000" pitchFamily="2" charset="2"/>
              <a:buChar char="v"/>
            </a:pPr>
            <a:r>
              <a:rPr lang="en-US" sz="2500" dirty="0">
                <a:latin typeface="+mj-lt"/>
                <a:cs typeface="Trebuchet MS"/>
              </a:rPr>
              <a:t>Modelling  on clean data with selected feature to select the best model</a:t>
            </a:r>
          </a:p>
          <a:p>
            <a:pPr marL="812800" marR="5080" lvl="1" indent="-342900">
              <a:lnSpc>
                <a:spcPct val="114999"/>
              </a:lnSpc>
              <a:spcBef>
                <a:spcPts val="100"/>
              </a:spcBef>
              <a:buFont typeface="Wingdings" panose="05000000000000000000" pitchFamily="2" charset="2"/>
              <a:buChar char="Ø"/>
            </a:pPr>
            <a:r>
              <a:rPr lang="en-US" sz="2500" dirty="0">
                <a:latin typeface="+mj-lt"/>
                <a:cs typeface="Trebuchet MS"/>
              </a:rPr>
              <a:t>Logistic regression			(Train- 99.31% &amp; Test- 91.63%)</a:t>
            </a:r>
          </a:p>
          <a:p>
            <a:pPr marL="812800" marR="5080" lvl="1" indent="-342900">
              <a:lnSpc>
                <a:spcPct val="114999"/>
              </a:lnSpc>
              <a:spcBef>
                <a:spcPts val="100"/>
              </a:spcBef>
              <a:buFont typeface="Wingdings" panose="05000000000000000000" pitchFamily="2" charset="2"/>
              <a:buChar char="Ø"/>
            </a:pPr>
            <a:r>
              <a:rPr lang="en-US" sz="2500" dirty="0">
                <a:latin typeface="+mj-lt"/>
                <a:cs typeface="Trebuchet MS"/>
              </a:rPr>
              <a:t>Linear support vector classifier	(</a:t>
            </a:r>
            <a:r>
              <a:rPr lang="en-US" sz="2500" dirty="0">
                <a:cs typeface="Trebuchet MS"/>
              </a:rPr>
              <a:t>Train- 99.99% &amp; Test- 92.77%)</a:t>
            </a:r>
          </a:p>
          <a:p>
            <a:pPr marL="812800" marR="5080" lvl="1" indent="-342900">
              <a:lnSpc>
                <a:spcPct val="114999"/>
              </a:lnSpc>
              <a:spcBef>
                <a:spcPts val="100"/>
              </a:spcBef>
              <a:buFont typeface="Wingdings" panose="05000000000000000000" pitchFamily="2" charset="2"/>
              <a:buChar char="Ø"/>
            </a:pPr>
            <a:r>
              <a:rPr lang="en-US" sz="2500" dirty="0">
                <a:latin typeface="+mj-lt"/>
                <a:cs typeface="Trebuchet MS"/>
              </a:rPr>
              <a:t>Decision tree				(</a:t>
            </a:r>
            <a:r>
              <a:rPr lang="en-US" sz="2500" dirty="0">
                <a:cs typeface="Trebuchet MS"/>
              </a:rPr>
              <a:t>Train- 100.00% &amp; Test- 87.60%)</a:t>
            </a:r>
          </a:p>
          <a:p>
            <a:pPr marL="812800" marR="5080" lvl="1" indent="-342900">
              <a:lnSpc>
                <a:spcPct val="114999"/>
              </a:lnSpc>
              <a:spcBef>
                <a:spcPts val="100"/>
              </a:spcBef>
              <a:buFont typeface="Wingdings" panose="05000000000000000000" pitchFamily="2" charset="2"/>
              <a:buChar char="Ø"/>
            </a:pPr>
            <a:r>
              <a:rPr lang="en-US" sz="2500" dirty="0">
                <a:cs typeface="Trebuchet MS"/>
              </a:rPr>
              <a:t>Random forest 			(Train- 100.00% &amp; Test- 85.64%)</a:t>
            </a:r>
          </a:p>
          <a:p>
            <a:pPr marL="812800" marR="5080" lvl="1" indent="-342900">
              <a:lnSpc>
                <a:spcPct val="114999"/>
              </a:lnSpc>
              <a:spcBef>
                <a:spcPts val="100"/>
              </a:spcBef>
              <a:buFont typeface="Wingdings" panose="05000000000000000000" pitchFamily="2" charset="2"/>
              <a:buChar char="Ø"/>
            </a:pPr>
            <a:r>
              <a:rPr lang="en-US" sz="2500" dirty="0">
                <a:cs typeface="Trebuchet MS"/>
              </a:rPr>
              <a:t>KNN					(Train- 82.43% &amp; Test- 70.47%)</a:t>
            </a:r>
          </a:p>
          <a:p>
            <a:pPr marL="469900" marR="5080" lvl="1">
              <a:lnSpc>
                <a:spcPct val="114999"/>
              </a:lnSpc>
              <a:spcBef>
                <a:spcPts val="100"/>
              </a:spcBef>
            </a:pPr>
            <a:endParaRPr lang="en-US" sz="2500" dirty="0">
              <a:cs typeface="Trebuchet MS"/>
            </a:endParaRPr>
          </a:p>
          <a:p>
            <a:pPr marL="355600" marR="5080" indent="-342900">
              <a:lnSpc>
                <a:spcPct val="114999"/>
              </a:lnSpc>
              <a:spcBef>
                <a:spcPts val="100"/>
              </a:spcBef>
              <a:buFont typeface="Wingdings" panose="05000000000000000000" pitchFamily="2" charset="2"/>
              <a:buChar char="v"/>
            </a:pPr>
            <a:r>
              <a:rPr lang="en-US" sz="2500" dirty="0">
                <a:cs typeface="Trebuchet MS"/>
              </a:rPr>
              <a:t> Creation of pickle file of best fitted model (Random forest Model (SMOTE) )</a:t>
            </a:r>
          </a:p>
          <a:p>
            <a:pPr marL="355600" marR="5080" indent="-342900">
              <a:lnSpc>
                <a:spcPct val="114999"/>
              </a:lnSpc>
              <a:spcBef>
                <a:spcPts val="100"/>
              </a:spcBef>
              <a:buFont typeface="Wingdings" panose="05000000000000000000" pitchFamily="2" charset="2"/>
              <a:buChar char="v"/>
            </a:pPr>
            <a:endParaRPr lang="en-US" sz="2500" dirty="0">
              <a:cs typeface="Trebuchet MS"/>
            </a:endParaRPr>
          </a:p>
          <a:p>
            <a:pPr marL="355600" marR="5080" indent="-342900">
              <a:lnSpc>
                <a:spcPct val="114999"/>
              </a:lnSpc>
              <a:spcBef>
                <a:spcPts val="100"/>
              </a:spcBef>
              <a:buFont typeface="Wingdings" panose="05000000000000000000" pitchFamily="2" charset="2"/>
              <a:buChar char="v"/>
            </a:pPr>
            <a:r>
              <a:rPr lang="en-US" sz="2500" dirty="0">
                <a:cs typeface="Trebuchet MS"/>
              </a:rPr>
              <a:t>Deployment of model using Streamlit</a:t>
            </a:r>
          </a:p>
          <a:p>
            <a:pPr marL="812800" marR="5080" lvl="1" indent="-342900">
              <a:lnSpc>
                <a:spcPct val="114999"/>
              </a:lnSpc>
              <a:spcBef>
                <a:spcPts val="100"/>
              </a:spcBef>
              <a:buFont typeface="Wingdings" panose="05000000000000000000" pitchFamily="2" charset="2"/>
              <a:buChar char="Ø"/>
            </a:pPr>
            <a:endParaRPr lang="en-US" sz="2500" dirty="0">
              <a:cs typeface="Trebuchet MS"/>
            </a:endParaRPr>
          </a:p>
          <a:p>
            <a:pPr marL="812800" marR="5080" lvl="1" indent="-342900">
              <a:lnSpc>
                <a:spcPct val="114999"/>
              </a:lnSpc>
              <a:spcBef>
                <a:spcPts val="100"/>
              </a:spcBef>
              <a:buFont typeface="Wingdings" panose="05000000000000000000" pitchFamily="2" charset="2"/>
              <a:buChar char="Ø"/>
            </a:pPr>
            <a:endParaRPr lang="en-US" sz="2500" dirty="0">
              <a:latin typeface="+mj-lt"/>
              <a:cs typeface="Trebuchet MS"/>
            </a:endParaRPr>
          </a:p>
        </p:txBody>
      </p:sp>
      <p:pic>
        <p:nvPicPr>
          <p:cNvPr id="9" name="Picture 8">
            <a:extLst>
              <a:ext uri="{FF2B5EF4-FFF2-40B4-BE49-F238E27FC236}">
                <a16:creationId xmlns:a16="http://schemas.microsoft.com/office/drawing/2014/main" id="{22562D0E-87F0-4CC0-9846-19775486FA27}"/>
              </a:ext>
            </a:extLst>
          </p:cNvPr>
          <p:cNvPicPr>
            <a:picLocks noChangeAspect="1"/>
          </p:cNvPicPr>
          <p:nvPr/>
        </p:nvPicPr>
        <p:blipFill rotWithShape="1">
          <a:blip r:embed="rId2">
            <a:extLst>
              <a:ext uri="{28A0092B-C50C-407E-A947-70E740481C1C}">
                <a14:useLocalDpi xmlns:a14="http://schemas.microsoft.com/office/drawing/2010/main" val="0"/>
              </a:ext>
            </a:extLst>
          </a:blip>
          <a:srcRect l="14803" t="-854" r="14664" b="4791"/>
          <a:stretch/>
        </p:blipFill>
        <p:spPr>
          <a:xfrm>
            <a:off x="11506200" y="2861310"/>
            <a:ext cx="5791200" cy="4648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34908" y="0"/>
            <a:ext cx="1619250" cy="1026794"/>
          </a:xfrm>
          <a:custGeom>
            <a:avLst/>
            <a:gdLst/>
            <a:ahLst/>
            <a:cxnLst/>
            <a:rect l="l" t="t" r="r" b="b"/>
            <a:pathLst>
              <a:path w="1619250" h="1026794">
                <a:moveTo>
                  <a:pt x="0" y="0"/>
                </a:moveTo>
                <a:lnTo>
                  <a:pt x="1619248" y="0"/>
                </a:lnTo>
                <a:lnTo>
                  <a:pt x="1619248" y="1026779"/>
                </a:lnTo>
                <a:lnTo>
                  <a:pt x="0" y="1026779"/>
                </a:lnTo>
                <a:lnTo>
                  <a:pt x="0" y="0"/>
                </a:lnTo>
                <a:close/>
              </a:path>
            </a:pathLst>
          </a:custGeom>
          <a:solidFill>
            <a:schemeClr val="bg1">
              <a:lumMod val="65000"/>
            </a:schemeClr>
          </a:solidFill>
        </p:spPr>
        <p:txBody>
          <a:bodyPr wrap="square" lIns="0" tIns="0" rIns="0" bIns="0" rtlCol="0"/>
          <a:lstStyle/>
          <a:p>
            <a:endParaRPr/>
          </a:p>
        </p:txBody>
      </p:sp>
      <p:sp>
        <p:nvSpPr>
          <p:cNvPr id="6" name="object 6"/>
          <p:cNvSpPr txBox="1">
            <a:spLocks noGrp="1"/>
          </p:cNvSpPr>
          <p:nvPr>
            <p:ph type="title"/>
          </p:nvPr>
        </p:nvSpPr>
        <p:spPr>
          <a:xfrm>
            <a:off x="2394731" y="1055071"/>
            <a:ext cx="13496951" cy="751488"/>
          </a:xfrm>
          <a:prstGeom prst="rect">
            <a:avLst/>
          </a:prstGeom>
        </p:spPr>
        <p:txBody>
          <a:bodyPr vert="horz" wrap="square" lIns="0" tIns="12700" rIns="0" bIns="0" rtlCol="0">
            <a:spAutoFit/>
          </a:bodyPr>
          <a:lstStyle/>
          <a:p>
            <a:pPr algn="ctr"/>
            <a:r>
              <a:rPr lang="en-US" sz="4800" dirty="0"/>
              <a:t>MODEL BUILDING OUTPUT</a:t>
            </a:r>
          </a:p>
        </p:txBody>
      </p:sp>
      <p:graphicFrame>
        <p:nvGraphicFramePr>
          <p:cNvPr id="10" name="Table 9">
            <a:extLst>
              <a:ext uri="{FF2B5EF4-FFF2-40B4-BE49-F238E27FC236}">
                <a16:creationId xmlns:a16="http://schemas.microsoft.com/office/drawing/2014/main" id="{B76991ED-D1C5-484C-A194-13C49005B860}"/>
              </a:ext>
            </a:extLst>
          </p:cNvPr>
          <p:cNvGraphicFramePr>
            <a:graphicFrameLocks noGrp="1"/>
          </p:cNvGraphicFramePr>
          <p:nvPr>
            <p:extLst>
              <p:ext uri="{D42A27DB-BD31-4B8C-83A1-F6EECF244321}">
                <p14:modId xmlns:p14="http://schemas.microsoft.com/office/powerpoint/2010/main" val="3552143696"/>
              </p:ext>
            </p:extLst>
          </p:nvPr>
        </p:nvGraphicFramePr>
        <p:xfrm>
          <a:off x="609600" y="2062608"/>
          <a:ext cx="17085308" cy="6217408"/>
        </p:xfrm>
        <a:graphic>
          <a:graphicData uri="http://schemas.openxmlformats.org/drawingml/2006/table">
            <a:tbl>
              <a:tblPr firstRow="1" bandRow="1">
                <a:tableStyleId>{5C22544A-7EE6-4342-B048-85BDC9FD1C3A}</a:tableStyleId>
              </a:tblPr>
              <a:tblGrid>
                <a:gridCol w="827405">
                  <a:extLst>
                    <a:ext uri="{9D8B030D-6E8A-4147-A177-3AD203B41FA5}">
                      <a16:colId xmlns:a16="http://schemas.microsoft.com/office/drawing/2014/main" val="87590483"/>
                    </a:ext>
                  </a:extLst>
                </a:gridCol>
                <a:gridCol w="2296795">
                  <a:extLst>
                    <a:ext uri="{9D8B030D-6E8A-4147-A177-3AD203B41FA5}">
                      <a16:colId xmlns:a16="http://schemas.microsoft.com/office/drawing/2014/main" val="1660980980"/>
                    </a:ext>
                  </a:extLst>
                </a:gridCol>
                <a:gridCol w="1295400">
                  <a:extLst>
                    <a:ext uri="{9D8B030D-6E8A-4147-A177-3AD203B41FA5}">
                      <a16:colId xmlns:a16="http://schemas.microsoft.com/office/drawing/2014/main" val="1224359347"/>
                    </a:ext>
                  </a:extLst>
                </a:gridCol>
                <a:gridCol w="1273193">
                  <a:extLst>
                    <a:ext uri="{9D8B030D-6E8A-4147-A177-3AD203B41FA5}">
                      <a16:colId xmlns:a16="http://schemas.microsoft.com/office/drawing/2014/main" val="3740145020"/>
                    </a:ext>
                  </a:extLst>
                </a:gridCol>
                <a:gridCol w="1158561">
                  <a:extLst>
                    <a:ext uri="{9D8B030D-6E8A-4147-A177-3AD203B41FA5}">
                      <a16:colId xmlns:a16="http://schemas.microsoft.com/office/drawing/2014/main" val="2686272605"/>
                    </a:ext>
                  </a:extLst>
                </a:gridCol>
                <a:gridCol w="1015028">
                  <a:extLst>
                    <a:ext uri="{9D8B030D-6E8A-4147-A177-3AD203B41FA5}">
                      <a16:colId xmlns:a16="http://schemas.microsoft.com/office/drawing/2014/main" val="2704515634"/>
                    </a:ext>
                  </a:extLst>
                </a:gridCol>
                <a:gridCol w="1158561">
                  <a:extLst>
                    <a:ext uri="{9D8B030D-6E8A-4147-A177-3AD203B41FA5}">
                      <a16:colId xmlns:a16="http://schemas.microsoft.com/office/drawing/2014/main" val="706896324"/>
                    </a:ext>
                  </a:extLst>
                </a:gridCol>
                <a:gridCol w="1218138">
                  <a:extLst>
                    <a:ext uri="{9D8B030D-6E8A-4147-A177-3AD203B41FA5}">
                      <a16:colId xmlns:a16="http://schemas.microsoft.com/office/drawing/2014/main" val="3541562623"/>
                    </a:ext>
                  </a:extLst>
                </a:gridCol>
                <a:gridCol w="1007444">
                  <a:extLst>
                    <a:ext uri="{9D8B030D-6E8A-4147-A177-3AD203B41FA5}">
                      <a16:colId xmlns:a16="http://schemas.microsoft.com/office/drawing/2014/main" val="3842037756"/>
                    </a:ext>
                  </a:extLst>
                </a:gridCol>
                <a:gridCol w="1095215">
                  <a:extLst>
                    <a:ext uri="{9D8B030D-6E8A-4147-A177-3AD203B41FA5}">
                      <a16:colId xmlns:a16="http://schemas.microsoft.com/office/drawing/2014/main" val="2360037640"/>
                    </a:ext>
                  </a:extLst>
                </a:gridCol>
                <a:gridCol w="1171534">
                  <a:extLst>
                    <a:ext uri="{9D8B030D-6E8A-4147-A177-3AD203B41FA5}">
                      <a16:colId xmlns:a16="http://schemas.microsoft.com/office/drawing/2014/main" val="1030988951"/>
                    </a:ext>
                  </a:extLst>
                </a:gridCol>
                <a:gridCol w="1007444">
                  <a:extLst>
                    <a:ext uri="{9D8B030D-6E8A-4147-A177-3AD203B41FA5}">
                      <a16:colId xmlns:a16="http://schemas.microsoft.com/office/drawing/2014/main" val="2218953615"/>
                    </a:ext>
                  </a:extLst>
                </a:gridCol>
                <a:gridCol w="1131698">
                  <a:extLst>
                    <a:ext uri="{9D8B030D-6E8A-4147-A177-3AD203B41FA5}">
                      <a16:colId xmlns:a16="http://schemas.microsoft.com/office/drawing/2014/main" val="1454962403"/>
                    </a:ext>
                  </a:extLst>
                </a:gridCol>
                <a:gridCol w="1428892">
                  <a:extLst>
                    <a:ext uri="{9D8B030D-6E8A-4147-A177-3AD203B41FA5}">
                      <a16:colId xmlns:a16="http://schemas.microsoft.com/office/drawing/2014/main" val="3686429203"/>
                    </a:ext>
                  </a:extLst>
                </a:gridCol>
              </a:tblGrid>
              <a:tr h="1124036">
                <a:tc>
                  <a:txBody>
                    <a:bodyPr/>
                    <a:lstStyle/>
                    <a:p>
                      <a:pPr algn="ctr">
                        <a:lnSpc>
                          <a:spcPct val="150000"/>
                        </a:lnSpc>
                      </a:pPr>
                      <a:r>
                        <a:rPr lang="en-US" sz="2200" b="0" dirty="0">
                          <a:solidFill>
                            <a:schemeClr val="bg1"/>
                          </a:solidFill>
                          <a:latin typeface="Times New Roman" panose="02020603050405020304" pitchFamily="18" charset="0"/>
                          <a:cs typeface="Times New Roman" panose="02020603050405020304" pitchFamily="18" charset="0"/>
                        </a:rPr>
                        <a:t>S .no</a:t>
                      </a:r>
                    </a:p>
                  </a:txBody>
                  <a:tcPr>
                    <a:solidFill>
                      <a:schemeClr val="tx1">
                        <a:lumMod val="65000"/>
                        <a:lumOff val="35000"/>
                      </a:schemeClr>
                    </a:solidFill>
                  </a:tcPr>
                </a:tc>
                <a:tc>
                  <a:txBody>
                    <a:bodyPr/>
                    <a:lstStyle/>
                    <a:p>
                      <a:pPr algn="ctr">
                        <a:lnSpc>
                          <a:spcPct val="150000"/>
                        </a:lnSpc>
                      </a:pPr>
                      <a:r>
                        <a:rPr lang="en-US" sz="2200" b="0" dirty="0">
                          <a:solidFill>
                            <a:schemeClr val="bg1"/>
                          </a:solidFill>
                          <a:latin typeface="Times New Roman" panose="02020603050405020304" pitchFamily="18" charset="0"/>
                          <a:cs typeface="Times New Roman" panose="02020603050405020304" pitchFamily="18" charset="0"/>
                        </a:rPr>
                        <a:t>Model</a:t>
                      </a:r>
                    </a:p>
                  </a:txBody>
                  <a:tcPr>
                    <a:solidFill>
                      <a:schemeClr val="tx1">
                        <a:lumMod val="65000"/>
                        <a:lumOff val="35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2200" b="0" dirty="0">
                          <a:solidFill>
                            <a:schemeClr val="bg1"/>
                          </a:solidFill>
                          <a:latin typeface="Times New Roman" panose="02020603050405020304" pitchFamily="18" charset="0"/>
                          <a:cs typeface="Times New Roman" panose="02020603050405020304" pitchFamily="18" charset="0"/>
                        </a:rPr>
                        <a:t>Overall Accuracy Train</a:t>
                      </a:r>
                    </a:p>
                  </a:txBody>
                  <a:tcPr>
                    <a:solidFill>
                      <a:schemeClr val="tx1">
                        <a:lumMod val="65000"/>
                        <a:lumOff val="35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2200" b="0" dirty="0">
                          <a:solidFill>
                            <a:schemeClr val="bg1"/>
                          </a:solidFill>
                          <a:latin typeface="Times New Roman" panose="02020603050405020304" pitchFamily="18" charset="0"/>
                          <a:cs typeface="Times New Roman" panose="02020603050405020304" pitchFamily="18" charset="0"/>
                        </a:rPr>
                        <a:t>Overall Accuracy Test</a:t>
                      </a:r>
                    </a:p>
                  </a:txBody>
                  <a:tcPr>
                    <a:solidFill>
                      <a:schemeClr val="tx1">
                        <a:lumMod val="65000"/>
                        <a:lumOff val="35000"/>
                      </a:schemeClr>
                    </a:solidFill>
                  </a:tcPr>
                </a:tc>
                <a:tc gridSpan="3">
                  <a:txBody>
                    <a:bodyPr/>
                    <a:lstStyle/>
                    <a:p>
                      <a:pPr marL="0" marR="0" lvl="0" indent="0" algn="ctr" defTabSz="914400" eaLnBrk="1" fontAlgn="auto" latinLnBrk="0" hangingPunct="1">
                        <a:lnSpc>
                          <a:spcPct val="150000"/>
                        </a:lnSpc>
                        <a:spcBef>
                          <a:spcPts val="0"/>
                        </a:spcBef>
                        <a:spcAft>
                          <a:spcPts val="0"/>
                        </a:spcAft>
                        <a:buClrTx/>
                        <a:buSzTx/>
                        <a:buFontTx/>
                        <a:buNone/>
                        <a:tabLst/>
                        <a:defRPr/>
                      </a:pPr>
                      <a:r>
                        <a:rPr lang="en-US" sz="2200" b="0" dirty="0">
                          <a:solidFill>
                            <a:schemeClr val="bg1"/>
                          </a:solidFill>
                          <a:latin typeface="Times New Roman" panose="02020603050405020304" pitchFamily="18" charset="0"/>
                          <a:cs typeface="Times New Roman" panose="02020603050405020304" pitchFamily="18" charset="0"/>
                        </a:rPr>
                        <a:t>Precision</a:t>
                      </a:r>
                    </a:p>
                    <a:p>
                      <a:pPr algn="ctr">
                        <a:lnSpc>
                          <a:spcPct val="150000"/>
                        </a:lnSpc>
                      </a:pPr>
                      <a:endParaRPr lang="en-US" sz="2200" b="0" dirty="0">
                        <a:solidFill>
                          <a:schemeClr val="bg1"/>
                        </a:solidFill>
                        <a:latin typeface="Times New Roman" panose="02020603050405020304" pitchFamily="18" charset="0"/>
                        <a:cs typeface="Times New Roman" panose="02020603050405020304" pitchFamily="18" charset="0"/>
                      </a:endParaRPr>
                    </a:p>
                  </a:txBody>
                  <a:tcPr>
                    <a:solidFill>
                      <a:schemeClr val="tx1">
                        <a:lumMod val="65000"/>
                        <a:lumOff val="35000"/>
                      </a:schemeClr>
                    </a:solidFill>
                  </a:tcPr>
                </a:tc>
                <a:tc hMerge="1">
                  <a:txBody>
                    <a:bodyPr/>
                    <a:lstStyle/>
                    <a:p>
                      <a:endParaRPr lang="en-US"/>
                    </a:p>
                  </a:txBody>
                  <a:tcPr/>
                </a:tc>
                <a:tc hMerge="1">
                  <a:txBody>
                    <a:bodyPr/>
                    <a:lstStyle/>
                    <a:p>
                      <a:pPr algn="ctr">
                        <a:lnSpc>
                          <a:spcPct val="200000"/>
                        </a:lnSpc>
                      </a:pPr>
                      <a:endParaRPr lang="en-US" sz="2200" b="0" dirty="0">
                        <a:solidFill>
                          <a:schemeClr val="tx1"/>
                        </a:solidFill>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c gridSpan="3">
                  <a:txBody>
                    <a:bodyPr/>
                    <a:lstStyle/>
                    <a:p>
                      <a:pPr marL="0" marR="0" lvl="0" indent="0" algn="ctr" defTabSz="914400" eaLnBrk="1" fontAlgn="auto" latinLnBrk="0" hangingPunct="1">
                        <a:lnSpc>
                          <a:spcPct val="150000"/>
                        </a:lnSpc>
                        <a:spcBef>
                          <a:spcPts val="0"/>
                        </a:spcBef>
                        <a:spcAft>
                          <a:spcPts val="0"/>
                        </a:spcAft>
                        <a:buClrTx/>
                        <a:buSzTx/>
                        <a:buFontTx/>
                        <a:buNone/>
                        <a:tabLst/>
                        <a:defRPr/>
                      </a:pPr>
                      <a:r>
                        <a:rPr lang="en-US" sz="2200" b="0" dirty="0">
                          <a:solidFill>
                            <a:schemeClr val="bg1"/>
                          </a:solidFill>
                          <a:latin typeface="Times New Roman" panose="02020603050405020304" pitchFamily="18" charset="0"/>
                          <a:cs typeface="Times New Roman" panose="02020603050405020304" pitchFamily="18" charset="0"/>
                        </a:rPr>
                        <a:t>Recall</a:t>
                      </a:r>
                    </a:p>
                    <a:p>
                      <a:pPr algn="ctr">
                        <a:lnSpc>
                          <a:spcPct val="150000"/>
                        </a:lnSpc>
                      </a:pPr>
                      <a:endParaRPr lang="en-US" sz="2200" b="0" dirty="0">
                        <a:solidFill>
                          <a:schemeClr val="bg1"/>
                        </a:solidFill>
                        <a:latin typeface="Times New Roman" panose="02020603050405020304" pitchFamily="18" charset="0"/>
                        <a:cs typeface="Times New Roman" panose="02020603050405020304" pitchFamily="18" charset="0"/>
                      </a:endParaRPr>
                    </a:p>
                  </a:txBody>
                  <a:tcPr>
                    <a:solidFill>
                      <a:schemeClr val="tx1">
                        <a:lumMod val="65000"/>
                        <a:lumOff val="35000"/>
                      </a:schemeClr>
                    </a:solidFill>
                  </a:tcPr>
                </a:tc>
                <a:tc hMerge="1">
                  <a:txBody>
                    <a:bodyPr/>
                    <a:lstStyle/>
                    <a:p>
                      <a:endParaRPr lang="en-US"/>
                    </a:p>
                  </a:txBody>
                  <a:tcPr/>
                </a:tc>
                <a:tc hMerge="1">
                  <a:txBody>
                    <a:bodyPr/>
                    <a:lstStyle/>
                    <a:p>
                      <a:pPr algn="ctr">
                        <a:lnSpc>
                          <a:spcPct val="200000"/>
                        </a:lnSpc>
                      </a:pPr>
                      <a:endParaRPr lang="en-US" sz="2200" b="0" dirty="0">
                        <a:solidFill>
                          <a:schemeClr val="tx1"/>
                        </a:solidFill>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c gridSpan="3">
                  <a:txBody>
                    <a:bodyPr/>
                    <a:lstStyle/>
                    <a:p>
                      <a:pPr algn="ctr">
                        <a:lnSpc>
                          <a:spcPct val="150000"/>
                        </a:lnSpc>
                      </a:pPr>
                      <a:r>
                        <a:rPr lang="en-US" sz="2200" b="0" dirty="0">
                          <a:solidFill>
                            <a:schemeClr val="bg1"/>
                          </a:solidFill>
                          <a:latin typeface="Times New Roman" panose="02020603050405020304" pitchFamily="18" charset="0"/>
                          <a:cs typeface="Times New Roman" panose="02020603050405020304" pitchFamily="18" charset="0"/>
                        </a:rPr>
                        <a:t>F1 Score</a:t>
                      </a:r>
                    </a:p>
                  </a:txBody>
                  <a:tcPr>
                    <a:solidFill>
                      <a:schemeClr val="tx1">
                        <a:lumMod val="65000"/>
                        <a:lumOff val="35000"/>
                      </a:schemeClr>
                    </a:solidFill>
                  </a:tcPr>
                </a:tc>
                <a:tc hMerge="1">
                  <a:txBody>
                    <a:bodyPr/>
                    <a:lstStyle/>
                    <a:p>
                      <a:endParaRPr lang="en-US"/>
                    </a:p>
                  </a:txBody>
                  <a:tcPr/>
                </a:tc>
                <a:tc hMerge="1">
                  <a:txBody>
                    <a:bodyPr/>
                    <a:lstStyle/>
                    <a:p>
                      <a:pPr algn="ctr">
                        <a:lnSpc>
                          <a:spcPct val="200000"/>
                        </a:lnSpc>
                      </a:pPr>
                      <a:endParaRPr lang="en-US" sz="2200" b="0" dirty="0">
                        <a:solidFill>
                          <a:schemeClr val="tx1"/>
                        </a:solidFill>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c>
                  <a:txBody>
                    <a:bodyPr/>
                    <a:lstStyle/>
                    <a:p>
                      <a:pPr marL="0" marR="0" lvl="0" indent="0" algn="ctr" defTabSz="914400" eaLnBrk="1" fontAlgn="auto" latinLnBrk="0" hangingPunct="1">
                        <a:lnSpc>
                          <a:spcPct val="150000"/>
                        </a:lnSpc>
                        <a:spcBef>
                          <a:spcPts val="0"/>
                        </a:spcBef>
                        <a:spcAft>
                          <a:spcPts val="0"/>
                        </a:spcAft>
                        <a:buClrTx/>
                        <a:buSzTx/>
                        <a:buFontTx/>
                        <a:buNone/>
                        <a:tabLst/>
                        <a:defRPr/>
                      </a:pPr>
                      <a:r>
                        <a:rPr lang="en-US" sz="2200" b="0" dirty="0">
                          <a:solidFill>
                            <a:schemeClr val="bg1"/>
                          </a:solidFill>
                          <a:latin typeface="Times New Roman" panose="02020603050405020304" pitchFamily="18" charset="0"/>
                          <a:cs typeface="Times New Roman" panose="02020603050405020304" pitchFamily="18" charset="0"/>
                        </a:rPr>
                        <a:t>Testing sample</a:t>
                      </a:r>
                    </a:p>
                    <a:p>
                      <a:pPr algn="ctr">
                        <a:lnSpc>
                          <a:spcPct val="150000"/>
                        </a:lnSpc>
                      </a:pPr>
                      <a:endParaRPr lang="en-US" sz="2200" b="0" dirty="0">
                        <a:solidFill>
                          <a:schemeClr val="bg1"/>
                        </a:solidFill>
                        <a:latin typeface="Times New Roman" panose="02020603050405020304" pitchFamily="18" charset="0"/>
                        <a:cs typeface="Times New Roman" panose="02020603050405020304" pitchFamily="18" charset="0"/>
                      </a:endParaRPr>
                    </a:p>
                  </a:txBody>
                  <a:tcPr>
                    <a:solidFill>
                      <a:schemeClr val="tx1">
                        <a:lumMod val="65000"/>
                        <a:lumOff val="35000"/>
                      </a:schemeClr>
                    </a:solidFill>
                  </a:tcPr>
                </a:tc>
                <a:extLst>
                  <a:ext uri="{0D108BD9-81ED-4DB2-BD59-A6C34878D82A}">
                    <a16:rowId xmlns:a16="http://schemas.microsoft.com/office/drawing/2014/main" val="3074946960"/>
                  </a:ext>
                </a:extLst>
              </a:tr>
              <a:tr h="898196">
                <a:tc>
                  <a:txBody>
                    <a:bodyPr/>
                    <a:lstStyle/>
                    <a:p>
                      <a:pPr algn="ctr">
                        <a:lnSpc>
                          <a:spcPct val="150000"/>
                        </a:lnSpc>
                      </a:pPr>
                      <a:endParaRPr lang="en-US" sz="2000" b="0" dirty="0">
                        <a:solidFill>
                          <a:schemeClr val="bg1"/>
                        </a:solidFill>
                        <a:latin typeface="Times New Roman" panose="02020603050405020304" pitchFamily="18" charset="0"/>
                        <a:cs typeface="Times New Roman" panose="02020603050405020304" pitchFamily="18" charset="0"/>
                      </a:endParaRPr>
                    </a:p>
                  </a:txBody>
                  <a:tcPr>
                    <a:solidFill>
                      <a:schemeClr val="tx1">
                        <a:lumMod val="65000"/>
                        <a:lumOff val="35000"/>
                      </a:schemeClr>
                    </a:solidFill>
                  </a:tcPr>
                </a:tc>
                <a:tc>
                  <a:txBody>
                    <a:bodyPr/>
                    <a:lstStyle/>
                    <a:p>
                      <a:pPr algn="ctr">
                        <a:lnSpc>
                          <a:spcPct val="150000"/>
                        </a:lnSpc>
                      </a:pPr>
                      <a:endParaRPr lang="en-US" sz="2000" b="0" dirty="0">
                        <a:solidFill>
                          <a:schemeClr val="bg1"/>
                        </a:solidFill>
                        <a:latin typeface="Times New Roman" panose="02020603050405020304" pitchFamily="18" charset="0"/>
                        <a:cs typeface="Times New Roman" panose="02020603050405020304" pitchFamily="18" charset="0"/>
                      </a:endParaRPr>
                    </a:p>
                  </a:txBody>
                  <a:tcPr>
                    <a:solidFill>
                      <a:schemeClr val="tx1">
                        <a:lumMod val="65000"/>
                        <a:lumOff val="35000"/>
                      </a:schemeClr>
                    </a:solidFill>
                  </a:tcPr>
                </a:tc>
                <a:tc>
                  <a:txBody>
                    <a:bodyPr/>
                    <a:lstStyle/>
                    <a:p>
                      <a:pPr algn="ctr">
                        <a:lnSpc>
                          <a:spcPct val="150000"/>
                        </a:lnSpc>
                      </a:pPr>
                      <a:endParaRPr lang="en-US" sz="2000" b="0" dirty="0">
                        <a:solidFill>
                          <a:schemeClr val="bg1"/>
                        </a:solidFill>
                        <a:latin typeface="Times New Roman" panose="02020603050405020304" pitchFamily="18" charset="0"/>
                        <a:cs typeface="Times New Roman" panose="02020603050405020304" pitchFamily="18" charset="0"/>
                      </a:endParaRPr>
                    </a:p>
                  </a:txBody>
                  <a:tcPr>
                    <a:solidFill>
                      <a:schemeClr val="tx1">
                        <a:lumMod val="65000"/>
                        <a:lumOff val="35000"/>
                      </a:schemeClr>
                    </a:solidFill>
                  </a:tcPr>
                </a:tc>
                <a:tc>
                  <a:txBody>
                    <a:bodyPr/>
                    <a:lstStyle/>
                    <a:p>
                      <a:pPr algn="ctr">
                        <a:lnSpc>
                          <a:spcPct val="150000"/>
                        </a:lnSpc>
                      </a:pPr>
                      <a:endParaRPr lang="en-US" sz="2000" b="0" dirty="0">
                        <a:solidFill>
                          <a:schemeClr val="bg1"/>
                        </a:solidFill>
                        <a:latin typeface="Times New Roman" panose="02020603050405020304" pitchFamily="18" charset="0"/>
                        <a:cs typeface="Times New Roman" panose="02020603050405020304" pitchFamily="18" charset="0"/>
                      </a:endParaRPr>
                    </a:p>
                  </a:txBody>
                  <a:tcPr>
                    <a:solidFill>
                      <a:schemeClr val="tx1">
                        <a:lumMod val="65000"/>
                        <a:lumOff val="35000"/>
                      </a:schemeClr>
                    </a:solidFill>
                  </a:tcPr>
                </a:tc>
                <a:tc>
                  <a:txBody>
                    <a:bodyPr/>
                    <a:lstStyle/>
                    <a:p>
                      <a:pPr algn="ctr">
                        <a:lnSpc>
                          <a:spcPct val="150000"/>
                        </a:lnSpc>
                      </a:pPr>
                      <a:r>
                        <a:rPr lang="en-US" sz="2000" b="0" dirty="0">
                          <a:solidFill>
                            <a:schemeClr val="bg1"/>
                          </a:solidFill>
                          <a:latin typeface="Times New Roman" panose="02020603050405020304" pitchFamily="18" charset="0"/>
                          <a:cs typeface="Times New Roman" panose="02020603050405020304" pitchFamily="18" charset="0"/>
                        </a:rPr>
                        <a:t>Negative</a:t>
                      </a:r>
                    </a:p>
                  </a:txBody>
                  <a:tcPr>
                    <a:solidFill>
                      <a:schemeClr val="tx1">
                        <a:lumMod val="65000"/>
                        <a:lumOff val="35000"/>
                      </a:schemeClr>
                    </a:solidFill>
                  </a:tcPr>
                </a:tc>
                <a:tc>
                  <a:txBody>
                    <a:bodyPr/>
                    <a:lstStyle/>
                    <a:p>
                      <a:pPr algn="ctr">
                        <a:lnSpc>
                          <a:spcPct val="150000"/>
                        </a:lnSpc>
                      </a:pPr>
                      <a:r>
                        <a:rPr lang="en-US" sz="2000" b="0" dirty="0">
                          <a:solidFill>
                            <a:schemeClr val="bg1"/>
                          </a:solidFill>
                          <a:latin typeface="Times New Roman" panose="02020603050405020304" pitchFamily="18" charset="0"/>
                          <a:cs typeface="Times New Roman" panose="02020603050405020304" pitchFamily="18" charset="0"/>
                        </a:rPr>
                        <a:t>Neutral</a:t>
                      </a:r>
                    </a:p>
                  </a:txBody>
                  <a:tcPr>
                    <a:solidFill>
                      <a:schemeClr val="tx1">
                        <a:lumMod val="65000"/>
                        <a:lumOff val="35000"/>
                      </a:schemeClr>
                    </a:solidFill>
                  </a:tcPr>
                </a:tc>
                <a:tc>
                  <a:txBody>
                    <a:bodyPr/>
                    <a:lstStyle/>
                    <a:p>
                      <a:pPr algn="ctr">
                        <a:lnSpc>
                          <a:spcPct val="150000"/>
                        </a:lnSpc>
                      </a:pPr>
                      <a:r>
                        <a:rPr lang="en-US" sz="2000" b="0" dirty="0">
                          <a:solidFill>
                            <a:schemeClr val="bg1"/>
                          </a:solidFill>
                          <a:latin typeface="Times New Roman" panose="02020603050405020304" pitchFamily="18" charset="0"/>
                          <a:cs typeface="Times New Roman" panose="02020603050405020304" pitchFamily="18" charset="0"/>
                        </a:rPr>
                        <a:t>Positive</a:t>
                      </a:r>
                    </a:p>
                  </a:txBody>
                  <a:tcPr>
                    <a:solidFill>
                      <a:schemeClr val="tx1">
                        <a:lumMod val="65000"/>
                        <a:lumOff val="35000"/>
                      </a:schemeClr>
                    </a:solidFill>
                  </a:tcPr>
                </a:tc>
                <a:tc>
                  <a:txBody>
                    <a:bodyPr/>
                    <a:lstStyle/>
                    <a:p>
                      <a:pPr algn="ctr">
                        <a:lnSpc>
                          <a:spcPct val="150000"/>
                        </a:lnSpc>
                      </a:pPr>
                      <a:r>
                        <a:rPr lang="en-US" sz="2000" b="0" dirty="0">
                          <a:solidFill>
                            <a:schemeClr val="bg1"/>
                          </a:solidFill>
                          <a:latin typeface="Times New Roman" panose="02020603050405020304" pitchFamily="18" charset="0"/>
                          <a:cs typeface="Times New Roman" panose="02020603050405020304" pitchFamily="18" charset="0"/>
                        </a:rPr>
                        <a:t>Negative</a:t>
                      </a:r>
                    </a:p>
                  </a:txBody>
                  <a:tcPr>
                    <a:solidFill>
                      <a:schemeClr val="tx1">
                        <a:lumMod val="65000"/>
                        <a:lumOff val="35000"/>
                      </a:schemeClr>
                    </a:solidFill>
                  </a:tcPr>
                </a:tc>
                <a:tc>
                  <a:txBody>
                    <a:bodyPr/>
                    <a:lstStyle/>
                    <a:p>
                      <a:pPr algn="ctr">
                        <a:lnSpc>
                          <a:spcPct val="150000"/>
                        </a:lnSpc>
                      </a:pPr>
                      <a:r>
                        <a:rPr lang="en-US" sz="2000" b="0" dirty="0">
                          <a:solidFill>
                            <a:schemeClr val="bg1"/>
                          </a:solidFill>
                          <a:latin typeface="Times New Roman" panose="02020603050405020304" pitchFamily="18" charset="0"/>
                          <a:cs typeface="Times New Roman" panose="02020603050405020304" pitchFamily="18" charset="0"/>
                        </a:rPr>
                        <a:t>Neutral</a:t>
                      </a:r>
                    </a:p>
                  </a:txBody>
                  <a:tcPr>
                    <a:solidFill>
                      <a:schemeClr val="tx1">
                        <a:lumMod val="65000"/>
                        <a:lumOff val="35000"/>
                      </a:schemeClr>
                    </a:solidFill>
                  </a:tcPr>
                </a:tc>
                <a:tc>
                  <a:txBody>
                    <a:bodyPr/>
                    <a:lstStyle/>
                    <a:p>
                      <a:pPr algn="ctr">
                        <a:lnSpc>
                          <a:spcPct val="150000"/>
                        </a:lnSpc>
                      </a:pPr>
                      <a:r>
                        <a:rPr lang="en-US" sz="2000" b="0" dirty="0">
                          <a:solidFill>
                            <a:schemeClr val="bg1"/>
                          </a:solidFill>
                          <a:latin typeface="Times New Roman" panose="02020603050405020304" pitchFamily="18" charset="0"/>
                          <a:cs typeface="Times New Roman" panose="02020603050405020304" pitchFamily="18" charset="0"/>
                        </a:rPr>
                        <a:t>Positive</a:t>
                      </a:r>
                    </a:p>
                  </a:txBody>
                  <a:tcPr>
                    <a:solidFill>
                      <a:schemeClr val="tx1">
                        <a:lumMod val="65000"/>
                        <a:lumOff val="35000"/>
                      </a:schemeClr>
                    </a:solidFill>
                  </a:tcPr>
                </a:tc>
                <a:tc>
                  <a:txBody>
                    <a:bodyPr/>
                    <a:lstStyle/>
                    <a:p>
                      <a:pPr algn="ctr">
                        <a:lnSpc>
                          <a:spcPct val="150000"/>
                        </a:lnSpc>
                      </a:pPr>
                      <a:r>
                        <a:rPr lang="en-US" sz="2000" b="0" dirty="0">
                          <a:solidFill>
                            <a:schemeClr val="bg1"/>
                          </a:solidFill>
                          <a:latin typeface="Times New Roman" panose="02020603050405020304" pitchFamily="18" charset="0"/>
                          <a:cs typeface="Times New Roman" panose="02020603050405020304" pitchFamily="18" charset="0"/>
                        </a:rPr>
                        <a:t>Negative</a:t>
                      </a:r>
                    </a:p>
                  </a:txBody>
                  <a:tcPr>
                    <a:solidFill>
                      <a:schemeClr val="tx1">
                        <a:lumMod val="65000"/>
                        <a:lumOff val="35000"/>
                      </a:schemeClr>
                    </a:solidFill>
                  </a:tcPr>
                </a:tc>
                <a:tc>
                  <a:txBody>
                    <a:bodyPr/>
                    <a:lstStyle/>
                    <a:p>
                      <a:pPr algn="ctr">
                        <a:lnSpc>
                          <a:spcPct val="150000"/>
                        </a:lnSpc>
                      </a:pPr>
                      <a:r>
                        <a:rPr lang="en-US" sz="2000" b="0" dirty="0">
                          <a:solidFill>
                            <a:schemeClr val="bg1"/>
                          </a:solidFill>
                          <a:latin typeface="Times New Roman" panose="02020603050405020304" pitchFamily="18" charset="0"/>
                          <a:cs typeface="Times New Roman" panose="02020603050405020304" pitchFamily="18" charset="0"/>
                        </a:rPr>
                        <a:t>Neutral</a:t>
                      </a:r>
                    </a:p>
                  </a:txBody>
                  <a:tcPr>
                    <a:solidFill>
                      <a:schemeClr val="tx1">
                        <a:lumMod val="65000"/>
                        <a:lumOff val="35000"/>
                      </a:schemeClr>
                    </a:solidFill>
                  </a:tcPr>
                </a:tc>
                <a:tc>
                  <a:txBody>
                    <a:bodyPr/>
                    <a:lstStyle/>
                    <a:p>
                      <a:pPr algn="ctr">
                        <a:lnSpc>
                          <a:spcPct val="150000"/>
                        </a:lnSpc>
                      </a:pPr>
                      <a:r>
                        <a:rPr lang="en-US" sz="2000" b="0" dirty="0">
                          <a:solidFill>
                            <a:schemeClr val="bg1"/>
                          </a:solidFill>
                          <a:latin typeface="Times New Roman" panose="02020603050405020304" pitchFamily="18" charset="0"/>
                          <a:cs typeface="Times New Roman" panose="02020603050405020304" pitchFamily="18" charset="0"/>
                        </a:rPr>
                        <a:t>Positive</a:t>
                      </a:r>
                    </a:p>
                  </a:txBody>
                  <a:tcPr>
                    <a:solidFill>
                      <a:schemeClr val="tx1">
                        <a:lumMod val="65000"/>
                        <a:lumOff val="35000"/>
                      </a:schemeClr>
                    </a:solidFill>
                  </a:tcPr>
                </a:tc>
                <a:tc>
                  <a:txBody>
                    <a:bodyPr/>
                    <a:lstStyle/>
                    <a:p>
                      <a:pPr algn="ctr">
                        <a:lnSpc>
                          <a:spcPct val="150000"/>
                        </a:lnSpc>
                      </a:pPr>
                      <a:endParaRPr lang="en-US" sz="2000" b="0" dirty="0">
                        <a:solidFill>
                          <a:schemeClr val="bg1"/>
                        </a:solidFill>
                        <a:latin typeface="Times New Roman" panose="02020603050405020304" pitchFamily="18" charset="0"/>
                        <a:cs typeface="Times New Roman" panose="02020603050405020304" pitchFamily="18" charset="0"/>
                      </a:endParaRPr>
                    </a:p>
                  </a:txBody>
                  <a:tcPr>
                    <a:solidFill>
                      <a:schemeClr val="tx1">
                        <a:lumMod val="65000"/>
                        <a:lumOff val="35000"/>
                      </a:schemeClr>
                    </a:solidFill>
                  </a:tcPr>
                </a:tc>
                <a:extLst>
                  <a:ext uri="{0D108BD9-81ED-4DB2-BD59-A6C34878D82A}">
                    <a16:rowId xmlns:a16="http://schemas.microsoft.com/office/drawing/2014/main" val="2773725292"/>
                  </a:ext>
                </a:extLst>
              </a:tr>
              <a:tr h="755842">
                <a:tc>
                  <a:txBody>
                    <a:bodyPr/>
                    <a:lstStyle/>
                    <a:p>
                      <a:pPr algn="ctr">
                        <a:lnSpc>
                          <a:spcPct val="100000"/>
                        </a:lnSpc>
                      </a:pPr>
                      <a:r>
                        <a:rPr lang="en-US" sz="2000" b="0" dirty="0">
                          <a:solidFill>
                            <a:schemeClr val="tx1"/>
                          </a:solidFill>
                        </a:rPr>
                        <a:t>1</a:t>
                      </a:r>
                    </a:p>
                  </a:txBody>
                  <a:tcPr>
                    <a:solidFill>
                      <a:schemeClr val="bg1">
                        <a:lumMod val="85000"/>
                      </a:schemeClr>
                    </a:solidFill>
                  </a:tcPr>
                </a:tc>
                <a:tc>
                  <a:txBody>
                    <a:bodyPr/>
                    <a:lstStyle/>
                    <a:p>
                      <a:pPr algn="ctr">
                        <a:lnSpc>
                          <a:spcPct val="100000"/>
                        </a:lnSpc>
                      </a:pPr>
                      <a:r>
                        <a:rPr lang="en-US" sz="2000" b="0" dirty="0">
                          <a:solidFill>
                            <a:schemeClr val="tx1"/>
                          </a:solidFill>
                        </a:rPr>
                        <a:t>Logistic Regression</a:t>
                      </a:r>
                    </a:p>
                  </a:txBody>
                  <a:tcPr>
                    <a:solidFill>
                      <a:schemeClr val="bg1">
                        <a:lumMod val="85000"/>
                      </a:schemeClr>
                    </a:solidFill>
                  </a:tcPr>
                </a:tc>
                <a:tc>
                  <a:txBody>
                    <a:bodyPr/>
                    <a:lstStyle/>
                    <a:p>
                      <a:pPr algn="ctr">
                        <a:lnSpc>
                          <a:spcPct val="100000"/>
                        </a:lnSpc>
                      </a:pPr>
                      <a:r>
                        <a:rPr lang="en-US" sz="2000" dirty="0"/>
                        <a:t>0.99</a:t>
                      </a:r>
                      <a:endParaRPr lang="en-US" sz="2000" b="0" dirty="0">
                        <a:solidFill>
                          <a:schemeClr val="tx1"/>
                        </a:solidFill>
                      </a:endParaRPr>
                    </a:p>
                  </a:txBody>
                  <a:tcPr>
                    <a:solidFill>
                      <a:schemeClr val="bg1">
                        <a:lumMod val="85000"/>
                      </a:schemeClr>
                    </a:solidFill>
                  </a:tcPr>
                </a:tc>
                <a:tc>
                  <a:txBody>
                    <a:bodyPr/>
                    <a:lstStyle/>
                    <a:p>
                      <a:pPr algn="ctr">
                        <a:lnSpc>
                          <a:spcPct val="100000"/>
                        </a:lnSpc>
                      </a:pPr>
                      <a:r>
                        <a:rPr lang="en-US" sz="2000" dirty="0"/>
                        <a:t>0.91</a:t>
                      </a:r>
                      <a:endParaRPr lang="en-US" sz="2000" b="0" dirty="0">
                        <a:solidFill>
                          <a:schemeClr val="tx1"/>
                        </a:solidFill>
                      </a:endParaRPr>
                    </a:p>
                  </a:txBody>
                  <a:tcPr>
                    <a:solidFill>
                      <a:schemeClr val="bg1">
                        <a:lumMod val="85000"/>
                      </a:schemeClr>
                    </a:solidFill>
                  </a:tcPr>
                </a:tc>
                <a:tc>
                  <a:txBody>
                    <a:bodyPr/>
                    <a:lstStyle/>
                    <a:p>
                      <a:pPr algn="ctr">
                        <a:lnSpc>
                          <a:spcPct val="100000"/>
                        </a:lnSpc>
                      </a:pPr>
                      <a:r>
                        <a:rPr lang="en-US" sz="2000" b="0" dirty="0">
                          <a:solidFill>
                            <a:schemeClr val="tx1"/>
                          </a:solidFill>
                        </a:rPr>
                        <a:t>0.86</a:t>
                      </a:r>
                    </a:p>
                  </a:txBody>
                  <a:tcPr>
                    <a:solidFill>
                      <a:schemeClr val="bg1">
                        <a:lumMod val="85000"/>
                      </a:schemeClr>
                    </a:solidFill>
                  </a:tcPr>
                </a:tc>
                <a:tc>
                  <a:txBody>
                    <a:bodyPr/>
                    <a:lstStyle/>
                    <a:p>
                      <a:pPr algn="ctr">
                        <a:lnSpc>
                          <a:spcPct val="100000"/>
                        </a:lnSpc>
                      </a:pPr>
                      <a:r>
                        <a:rPr lang="en-US" sz="2000" b="0" dirty="0">
                          <a:solidFill>
                            <a:schemeClr val="tx1"/>
                          </a:solidFill>
                        </a:rPr>
                        <a:t>0.83</a:t>
                      </a:r>
                    </a:p>
                  </a:txBody>
                  <a:tcPr>
                    <a:solidFill>
                      <a:schemeClr val="bg1">
                        <a:lumMod val="85000"/>
                      </a:schemeClr>
                    </a:solidFill>
                  </a:tcPr>
                </a:tc>
                <a:tc>
                  <a:txBody>
                    <a:bodyPr/>
                    <a:lstStyle/>
                    <a:p>
                      <a:pPr algn="ctr">
                        <a:lnSpc>
                          <a:spcPct val="100000"/>
                        </a:lnSpc>
                      </a:pPr>
                      <a:r>
                        <a:rPr lang="en-US" sz="2000" b="0" dirty="0">
                          <a:solidFill>
                            <a:schemeClr val="tx1"/>
                          </a:solidFill>
                        </a:rPr>
                        <a:t>0.95</a:t>
                      </a:r>
                    </a:p>
                  </a:txBody>
                  <a:tcPr>
                    <a:solidFill>
                      <a:schemeClr val="bg1">
                        <a:lumMod val="85000"/>
                      </a:schemeClr>
                    </a:solidFill>
                  </a:tcPr>
                </a:tc>
                <a:tc>
                  <a:txBody>
                    <a:bodyPr/>
                    <a:lstStyle/>
                    <a:p>
                      <a:pPr algn="ctr">
                        <a:lnSpc>
                          <a:spcPct val="100000"/>
                        </a:lnSpc>
                      </a:pPr>
                      <a:r>
                        <a:rPr lang="en-US" sz="2000" b="0" dirty="0">
                          <a:solidFill>
                            <a:schemeClr val="tx1"/>
                          </a:solidFill>
                        </a:rPr>
                        <a:t>0.66</a:t>
                      </a:r>
                    </a:p>
                  </a:txBody>
                  <a:tcPr>
                    <a:solidFill>
                      <a:schemeClr val="bg1">
                        <a:lumMod val="85000"/>
                      </a:schemeClr>
                    </a:solidFill>
                  </a:tcPr>
                </a:tc>
                <a:tc>
                  <a:txBody>
                    <a:bodyPr/>
                    <a:lstStyle/>
                    <a:p>
                      <a:pPr algn="ctr">
                        <a:lnSpc>
                          <a:spcPct val="100000"/>
                        </a:lnSpc>
                      </a:pPr>
                      <a:r>
                        <a:rPr lang="en-US" sz="2000" b="0" dirty="0">
                          <a:solidFill>
                            <a:schemeClr val="tx1"/>
                          </a:solidFill>
                        </a:rPr>
                        <a:t>0.91</a:t>
                      </a:r>
                    </a:p>
                  </a:txBody>
                  <a:tcPr>
                    <a:solidFill>
                      <a:schemeClr val="bg1">
                        <a:lumMod val="85000"/>
                      </a:schemeClr>
                    </a:solidFill>
                  </a:tcPr>
                </a:tc>
                <a:tc>
                  <a:txBody>
                    <a:bodyPr/>
                    <a:lstStyle/>
                    <a:p>
                      <a:pPr algn="ctr">
                        <a:lnSpc>
                          <a:spcPct val="100000"/>
                        </a:lnSpc>
                      </a:pPr>
                      <a:r>
                        <a:rPr lang="en-US" sz="2000" b="0" dirty="0">
                          <a:solidFill>
                            <a:schemeClr val="tx1"/>
                          </a:solidFill>
                        </a:rPr>
                        <a:t>0.96</a:t>
                      </a:r>
                    </a:p>
                  </a:txBody>
                  <a:tcPr>
                    <a:solidFill>
                      <a:schemeClr val="bg1">
                        <a:lumMod val="85000"/>
                      </a:schemeClr>
                    </a:solidFill>
                  </a:tcPr>
                </a:tc>
                <a:tc>
                  <a:txBody>
                    <a:bodyPr/>
                    <a:lstStyle/>
                    <a:p>
                      <a:pPr algn="ctr">
                        <a:lnSpc>
                          <a:spcPct val="100000"/>
                        </a:lnSpc>
                      </a:pPr>
                      <a:r>
                        <a:rPr lang="en-US" sz="2000" b="0" dirty="0">
                          <a:solidFill>
                            <a:schemeClr val="tx1"/>
                          </a:solidFill>
                        </a:rPr>
                        <a:t>0.74</a:t>
                      </a:r>
                    </a:p>
                  </a:txBody>
                  <a:tcPr>
                    <a:solidFill>
                      <a:schemeClr val="bg1">
                        <a:lumMod val="85000"/>
                      </a:schemeClr>
                    </a:solidFill>
                  </a:tcPr>
                </a:tc>
                <a:tc>
                  <a:txBody>
                    <a:bodyPr/>
                    <a:lstStyle/>
                    <a:p>
                      <a:pPr algn="ctr">
                        <a:lnSpc>
                          <a:spcPct val="100000"/>
                        </a:lnSpc>
                      </a:pPr>
                      <a:r>
                        <a:rPr lang="en-US" sz="2000" b="0" dirty="0">
                          <a:solidFill>
                            <a:schemeClr val="tx1"/>
                          </a:solidFill>
                        </a:rPr>
                        <a:t>0.87</a:t>
                      </a:r>
                    </a:p>
                  </a:txBody>
                  <a:tcPr>
                    <a:solidFill>
                      <a:schemeClr val="bg1">
                        <a:lumMod val="85000"/>
                      </a:schemeClr>
                    </a:solidFill>
                  </a:tcPr>
                </a:tc>
                <a:tc>
                  <a:txBody>
                    <a:bodyPr/>
                    <a:lstStyle/>
                    <a:p>
                      <a:pPr algn="ctr">
                        <a:lnSpc>
                          <a:spcPct val="100000"/>
                        </a:lnSpc>
                      </a:pPr>
                      <a:r>
                        <a:rPr lang="en-US" sz="2000" b="0" dirty="0">
                          <a:solidFill>
                            <a:schemeClr val="tx1"/>
                          </a:solidFill>
                        </a:rPr>
                        <a:t>0.95</a:t>
                      </a:r>
                    </a:p>
                  </a:txBody>
                  <a:tcPr>
                    <a:solidFill>
                      <a:schemeClr val="bg1">
                        <a:lumMod val="85000"/>
                      </a:schemeClr>
                    </a:solidFill>
                  </a:tcPr>
                </a:tc>
                <a:tc>
                  <a:txBody>
                    <a:bodyPr/>
                    <a:lstStyle/>
                    <a:p>
                      <a:pPr algn="ctr">
                        <a:lnSpc>
                          <a:spcPct val="100000"/>
                        </a:lnSpc>
                      </a:pPr>
                      <a:r>
                        <a:rPr lang="en-US" sz="2000" b="0" dirty="0">
                          <a:solidFill>
                            <a:schemeClr val="tx1"/>
                          </a:solidFill>
                        </a:rPr>
                        <a:t>3970</a:t>
                      </a:r>
                    </a:p>
                  </a:txBody>
                  <a:tcPr>
                    <a:solidFill>
                      <a:schemeClr val="bg1">
                        <a:lumMod val="85000"/>
                      </a:schemeClr>
                    </a:solidFill>
                  </a:tcPr>
                </a:tc>
                <a:extLst>
                  <a:ext uri="{0D108BD9-81ED-4DB2-BD59-A6C34878D82A}">
                    <a16:rowId xmlns:a16="http://schemas.microsoft.com/office/drawing/2014/main" val="622603319"/>
                  </a:ext>
                </a:extLst>
              </a:tr>
              <a:tr h="755842">
                <a:tc>
                  <a:txBody>
                    <a:bodyPr/>
                    <a:lstStyle/>
                    <a:p>
                      <a:pPr algn="ctr">
                        <a:lnSpc>
                          <a:spcPct val="100000"/>
                        </a:lnSpc>
                      </a:pPr>
                      <a:r>
                        <a:rPr lang="en-US" sz="2000" b="0" dirty="0">
                          <a:solidFill>
                            <a:schemeClr val="tx1"/>
                          </a:solidFill>
                        </a:rPr>
                        <a:t>2</a:t>
                      </a:r>
                    </a:p>
                  </a:txBody>
                  <a:tcPr>
                    <a:solidFill>
                      <a:schemeClr val="bg1">
                        <a:lumMod val="75000"/>
                      </a:schemeClr>
                    </a:solidFill>
                  </a:tcPr>
                </a:tc>
                <a:tc>
                  <a:txBody>
                    <a:bodyPr/>
                    <a:lstStyle/>
                    <a:p>
                      <a:pPr algn="ctr">
                        <a:lnSpc>
                          <a:spcPct val="100000"/>
                        </a:lnSpc>
                      </a:pPr>
                      <a:r>
                        <a:rPr lang="en-US" sz="2000" dirty="0"/>
                        <a:t>Linear support vector classifier</a:t>
                      </a:r>
                      <a:endParaRPr lang="en-US" sz="2000" b="0" dirty="0">
                        <a:solidFill>
                          <a:schemeClr val="tx1"/>
                        </a:solidFill>
                      </a:endParaRPr>
                    </a:p>
                  </a:txBody>
                  <a:tcPr>
                    <a:solidFill>
                      <a:schemeClr val="bg1">
                        <a:lumMod val="75000"/>
                      </a:schemeClr>
                    </a:solidFill>
                  </a:tcPr>
                </a:tc>
                <a:tc>
                  <a:txBody>
                    <a:bodyPr/>
                    <a:lstStyle/>
                    <a:p>
                      <a:pPr algn="ctr">
                        <a:lnSpc>
                          <a:spcPct val="100000"/>
                        </a:lnSpc>
                      </a:pPr>
                      <a:r>
                        <a:rPr lang="en-US" sz="2000" dirty="0"/>
                        <a:t>0.99</a:t>
                      </a:r>
                      <a:endParaRPr lang="en-US" sz="2000" b="0" dirty="0">
                        <a:solidFill>
                          <a:schemeClr val="tx1"/>
                        </a:solidFill>
                      </a:endParaRPr>
                    </a:p>
                  </a:txBody>
                  <a:tcPr>
                    <a:solidFill>
                      <a:schemeClr val="bg1">
                        <a:lumMod val="75000"/>
                      </a:schemeClr>
                    </a:solidFill>
                  </a:tcPr>
                </a:tc>
                <a:tc>
                  <a:txBody>
                    <a:bodyPr/>
                    <a:lstStyle/>
                    <a:p>
                      <a:pPr algn="ctr">
                        <a:lnSpc>
                          <a:spcPct val="100000"/>
                        </a:lnSpc>
                      </a:pPr>
                      <a:r>
                        <a:rPr lang="en-US" sz="2000" dirty="0"/>
                        <a:t>0.92</a:t>
                      </a:r>
                      <a:endParaRPr lang="en-US" sz="2000" b="0" dirty="0">
                        <a:solidFill>
                          <a:schemeClr val="tx1"/>
                        </a:solidFill>
                      </a:endParaRPr>
                    </a:p>
                  </a:txBody>
                  <a:tcPr>
                    <a:solidFill>
                      <a:schemeClr val="bg1">
                        <a:lumMod val="75000"/>
                      </a:schemeClr>
                    </a:solidFill>
                  </a:tcPr>
                </a:tc>
                <a:tc>
                  <a:txBody>
                    <a:bodyPr/>
                    <a:lstStyle/>
                    <a:p>
                      <a:pPr algn="ctr">
                        <a:lnSpc>
                          <a:spcPct val="100000"/>
                        </a:lnSpc>
                      </a:pPr>
                      <a:r>
                        <a:rPr lang="en-US" sz="2000" b="0" dirty="0">
                          <a:solidFill>
                            <a:schemeClr val="tx1"/>
                          </a:solidFill>
                        </a:rPr>
                        <a:t>0.85</a:t>
                      </a:r>
                    </a:p>
                  </a:txBody>
                  <a:tcPr>
                    <a:solidFill>
                      <a:schemeClr val="bg1">
                        <a:lumMod val="75000"/>
                      </a:schemeClr>
                    </a:solidFill>
                  </a:tcPr>
                </a:tc>
                <a:tc>
                  <a:txBody>
                    <a:bodyPr/>
                    <a:lstStyle/>
                    <a:p>
                      <a:pPr algn="ctr">
                        <a:lnSpc>
                          <a:spcPct val="100000"/>
                        </a:lnSpc>
                      </a:pPr>
                      <a:r>
                        <a:rPr lang="en-US" sz="2000" b="0" dirty="0">
                          <a:solidFill>
                            <a:schemeClr val="tx1"/>
                          </a:solidFill>
                        </a:rPr>
                        <a:t>0.86</a:t>
                      </a:r>
                    </a:p>
                  </a:txBody>
                  <a:tcPr>
                    <a:solidFill>
                      <a:schemeClr val="bg1">
                        <a:lumMod val="75000"/>
                      </a:schemeClr>
                    </a:solidFill>
                  </a:tcPr>
                </a:tc>
                <a:tc>
                  <a:txBody>
                    <a:bodyPr/>
                    <a:lstStyle/>
                    <a:p>
                      <a:pPr algn="ctr">
                        <a:lnSpc>
                          <a:spcPct val="100000"/>
                        </a:lnSpc>
                      </a:pPr>
                      <a:r>
                        <a:rPr lang="en-US" sz="2000" b="0" dirty="0">
                          <a:solidFill>
                            <a:schemeClr val="tx1"/>
                          </a:solidFill>
                        </a:rPr>
                        <a:t>0.96</a:t>
                      </a:r>
                    </a:p>
                  </a:txBody>
                  <a:tcPr>
                    <a:solidFill>
                      <a:schemeClr val="bg1">
                        <a:lumMod val="75000"/>
                      </a:schemeClr>
                    </a:solidFill>
                  </a:tcPr>
                </a:tc>
                <a:tc>
                  <a:txBody>
                    <a:bodyPr/>
                    <a:lstStyle/>
                    <a:p>
                      <a:pPr algn="ctr">
                        <a:lnSpc>
                          <a:spcPct val="100000"/>
                        </a:lnSpc>
                      </a:pPr>
                      <a:r>
                        <a:rPr lang="en-US" sz="2000" b="0" dirty="0">
                          <a:solidFill>
                            <a:schemeClr val="tx1"/>
                          </a:solidFill>
                        </a:rPr>
                        <a:t>0.71</a:t>
                      </a:r>
                    </a:p>
                  </a:txBody>
                  <a:tcPr>
                    <a:solidFill>
                      <a:schemeClr val="bg1">
                        <a:lumMod val="75000"/>
                      </a:schemeClr>
                    </a:solidFill>
                  </a:tcPr>
                </a:tc>
                <a:tc>
                  <a:txBody>
                    <a:bodyPr/>
                    <a:lstStyle/>
                    <a:p>
                      <a:pPr algn="ctr">
                        <a:lnSpc>
                          <a:spcPct val="100000"/>
                        </a:lnSpc>
                      </a:pPr>
                      <a:r>
                        <a:rPr lang="en-US" sz="2000" b="0" dirty="0">
                          <a:solidFill>
                            <a:schemeClr val="tx1"/>
                          </a:solidFill>
                        </a:rPr>
                        <a:t>0.92</a:t>
                      </a:r>
                    </a:p>
                  </a:txBody>
                  <a:tcPr>
                    <a:solidFill>
                      <a:schemeClr val="bg1">
                        <a:lumMod val="75000"/>
                      </a:schemeClr>
                    </a:solidFill>
                  </a:tcPr>
                </a:tc>
                <a:tc>
                  <a:txBody>
                    <a:bodyPr/>
                    <a:lstStyle/>
                    <a:p>
                      <a:pPr algn="ctr">
                        <a:lnSpc>
                          <a:spcPct val="100000"/>
                        </a:lnSpc>
                      </a:pPr>
                      <a:r>
                        <a:rPr lang="en-US" sz="2000" b="0" dirty="0">
                          <a:solidFill>
                            <a:schemeClr val="tx1"/>
                          </a:solidFill>
                        </a:rPr>
                        <a:t>0.97</a:t>
                      </a:r>
                    </a:p>
                  </a:txBody>
                  <a:tcPr>
                    <a:solidFill>
                      <a:schemeClr val="bg1">
                        <a:lumMod val="75000"/>
                      </a:schemeClr>
                    </a:solidFill>
                  </a:tcPr>
                </a:tc>
                <a:tc>
                  <a:txBody>
                    <a:bodyPr/>
                    <a:lstStyle/>
                    <a:p>
                      <a:pPr algn="ctr">
                        <a:lnSpc>
                          <a:spcPct val="100000"/>
                        </a:lnSpc>
                      </a:pPr>
                      <a:r>
                        <a:rPr lang="en-US" sz="2000" b="0" dirty="0">
                          <a:solidFill>
                            <a:schemeClr val="tx1"/>
                          </a:solidFill>
                        </a:rPr>
                        <a:t>0.78</a:t>
                      </a:r>
                    </a:p>
                  </a:txBody>
                  <a:tcPr>
                    <a:solidFill>
                      <a:schemeClr val="bg1">
                        <a:lumMod val="75000"/>
                      </a:schemeClr>
                    </a:solidFill>
                  </a:tcPr>
                </a:tc>
                <a:tc>
                  <a:txBody>
                    <a:bodyPr/>
                    <a:lstStyle/>
                    <a:p>
                      <a:pPr algn="ctr">
                        <a:lnSpc>
                          <a:spcPct val="100000"/>
                        </a:lnSpc>
                      </a:pPr>
                      <a:r>
                        <a:rPr lang="en-US" sz="2000" b="0" dirty="0">
                          <a:solidFill>
                            <a:schemeClr val="tx1"/>
                          </a:solidFill>
                        </a:rPr>
                        <a:t>0.89</a:t>
                      </a:r>
                    </a:p>
                  </a:txBody>
                  <a:tcPr>
                    <a:solidFill>
                      <a:schemeClr val="bg1">
                        <a:lumMod val="75000"/>
                      </a:schemeClr>
                    </a:solidFill>
                  </a:tcPr>
                </a:tc>
                <a:tc>
                  <a:txBody>
                    <a:bodyPr/>
                    <a:lstStyle/>
                    <a:p>
                      <a:pPr algn="ctr">
                        <a:lnSpc>
                          <a:spcPct val="100000"/>
                        </a:lnSpc>
                      </a:pPr>
                      <a:r>
                        <a:rPr lang="en-US" sz="2000" b="0" dirty="0">
                          <a:solidFill>
                            <a:schemeClr val="tx1"/>
                          </a:solidFill>
                        </a:rPr>
                        <a:t>0.96</a:t>
                      </a:r>
                    </a:p>
                  </a:txBody>
                  <a:tcPr>
                    <a:solidFill>
                      <a:schemeClr val="bg1">
                        <a:lumMod val="75000"/>
                      </a:schemeClr>
                    </a:solidFill>
                  </a:tcPr>
                </a:tc>
                <a:tc>
                  <a:txBody>
                    <a:bodyPr/>
                    <a:lstStyle/>
                    <a:p>
                      <a:pPr algn="ctr">
                        <a:lnSpc>
                          <a:spcPct val="100000"/>
                        </a:lnSpc>
                      </a:pPr>
                      <a:r>
                        <a:rPr lang="en-US" sz="2000" b="0" dirty="0">
                          <a:solidFill>
                            <a:schemeClr val="tx1"/>
                          </a:solidFill>
                        </a:rPr>
                        <a:t>3970</a:t>
                      </a:r>
                    </a:p>
                  </a:txBody>
                  <a:tcPr>
                    <a:solidFill>
                      <a:schemeClr val="bg1">
                        <a:lumMod val="75000"/>
                      </a:schemeClr>
                    </a:solidFill>
                  </a:tcPr>
                </a:tc>
                <a:extLst>
                  <a:ext uri="{0D108BD9-81ED-4DB2-BD59-A6C34878D82A}">
                    <a16:rowId xmlns:a16="http://schemas.microsoft.com/office/drawing/2014/main" val="2967354346"/>
                  </a:ext>
                </a:extLst>
              </a:tr>
              <a:tr h="755842">
                <a:tc>
                  <a:txBody>
                    <a:bodyPr/>
                    <a:lstStyle/>
                    <a:p>
                      <a:pPr algn="ctr">
                        <a:lnSpc>
                          <a:spcPct val="100000"/>
                        </a:lnSpc>
                      </a:pPr>
                      <a:r>
                        <a:rPr lang="en-US" sz="2000" b="0" dirty="0">
                          <a:solidFill>
                            <a:schemeClr val="tx1"/>
                          </a:solidFill>
                        </a:rPr>
                        <a:t>3</a:t>
                      </a:r>
                    </a:p>
                  </a:txBody>
                  <a:tcPr>
                    <a:solidFill>
                      <a:schemeClr val="bg1">
                        <a:lumMod val="85000"/>
                      </a:schemeClr>
                    </a:solidFill>
                  </a:tcPr>
                </a:tc>
                <a:tc>
                  <a:txBody>
                    <a:bodyPr/>
                    <a:lstStyle/>
                    <a:p>
                      <a:pPr algn="ctr">
                        <a:lnSpc>
                          <a:spcPct val="100000"/>
                        </a:lnSpc>
                      </a:pPr>
                      <a:r>
                        <a:rPr lang="en-US" sz="2000" dirty="0"/>
                        <a:t>Decision Tree classifier </a:t>
                      </a:r>
                      <a:endParaRPr lang="en-US" sz="2000" b="0" dirty="0">
                        <a:solidFill>
                          <a:schemeClr val="tx1"/>
                        </a:solidFill>
                      </a:endParaRPr>
                    </a:p>
                  </a:txBody>
                  <a:tcPr>
                    <a:solidFill>
                      <a:schemeClr val="bg1">
                        <a:lumMod val="85000"/>
                      </a:schemeClr>
                    </a:solidFill>
                  </a:tcPr>
                </a:tc>
                <a:tc>
                  <a:txBody>
                    <a:bodyPr/>
                    <a:lstStyle/>
                    <a:p>
                      <a:pPr algn="ctr">
                        <a:lnSpc>
                          <a:spcPct val="100000"/>
                        </a:lnSpc>
                      </a:pPr>
                      <a:r>
                        <a:rPr lang="en-US" sz="2000" b="0" dirty="0">
                          <a:solidFill>
                            <a:schemeClr val="tx1"/>
                          </a:solidFill>
                        </a:rPr>
                        <a:t>1.00</a:t>
                      </a:r>
                    </a:p>
                  </a:txBody>
                  <a:tcPr>
                    <a:solidFill>
                      <a:schemeClr val="bg1">
                        <a:lumMod val="85000"/>
                      </a:schemeClr>
                    </a:solidFill>
                  </a:tcPr>
                </a:tc>
                <a:tc>
                  <a:txBody>
                    <a:bodyPr/>
                    <a:lstStyle/>
                    <a:p>
                      <a:pPr algn="ctr">
                        <a:lnSpc>
                          <a:spcPct val="100000"/>
                        </a:lnSpc>
                      </a:pPr>
                      <a:r>
                        <a:rPr lang="en-US" sz="2000" dirty="0"/>
                        <a:t>0.87</a:t>
                      </a:r>
                      <a:endParaRPr lang="en-US" sz="2000" b="0" dirty="0">
                        <a:solidFill>
                          <a:schemeClr val="tx1"/>
                        </a:solidFill>
                      </a:endParaRPr>
                    </a:p>
                  </a:txBody>
                  <a:tcPr>
                    <a:solidFill>
                      <a:schemeClr val="bg1">
                        <a:lumMod val="85000"/>
                      </a:schemeClr>
                    </a:solidFill>
                  </a:tcPr>
                </a:tc>
                <a:tc>
                  <a:txBody>
                    <a:bodyPr/>
                    <a:lstStyle/>
                    <a:p>
                      <a:pPr algn="ctr">
                        <a:lnSpc>
                          <a:spcPct val="100000"/>
                        </a:lnSpc>
                      </a:pPr>
                      <a:r>
                        <a:rPr lang="en-US" sz="2000" b="0" dirty="0">
                          <a:solidFill>
                            <a:schemeClr val="tx1"/>
                          </a:solidFill>
                        </a:rPr>
                        <a:t>0.62</a:t>
                      </a:r>
                    </a:p>
                  </a:txBody>
                  <a:tcPr>
                    <a:solidFill>
                      <a:schemeClr val="bg1">
                        <a:lumMod val="85000"/>
                      </a:schemeClr>
                    </a:solidFill>
                  </a:tcPr>
                </a:tc>
                <a:tc>
                  <a:txBody>
                    <a:bodyPr/>
                    <a:lstStyle/>
                    <a:p>
                      <a:pPr algn="ctr">
                        <a:lnSpc>
                          <a:spcPct val="100000"/>
                        </a:lnSpc>
                      </a:pPr>
                      <a:r>
                        <a:rPr lang="en-US" sz="2000" b="0" dirty="0">
                          <a:solidFill>
                            <a:schemeClr val="tx1"/>
                          </a:solidFill>
                        </a:rPr>
                        <a:t>0.84</a:t>
                      </a:r>
                    </a:p>
                  </a:txBody>
                  <a:tcPr>
                    <a:solidFill>
                      <a:schemeClr val="bg1">
                        <a:lumMod val="85000"/>
                      </a:schemeClr>
                    </a:solidFill>
                  </a:tcPr>
                </a:tc>
                <a:tc>
                  <a:txBody>
                    <a:bodyPr/>
                    <a:lstStyle/>
                    <a:p>
                      <a:pPr algn="ctr">
                        <a:lnSpc>
                          <a:spcPct val="100000"/>
                        </a:lnSpc>
                      </a:pPr>
                      <a:r>
                        <a:rPr lang="en-US" sz="2000" b="0" dirty="0">
                          <a:solidFill>
                            <a:schemeClr val="tx1"/>
                          </a:solidFill>
                        </a:rPr>
                        <a:t>0.93</a:t>
                      </a:r>
                    </a:p>
                  </a:txBody>
                  <a:tcPr>
                    <a:solidFill>
                      <a:schemeClr val="bg1">
                        <a:lumMod val="85000"/>
                      </a:schemeClr>
                    </a:solidFill>
                  </a:tcPr>
                </a:tc>
                <a:tc>
                  <a:txBody>
                    <a:bodyPr/>
                    <a:lstStyle/>
                    <a:p>
                      <a:pPr algn="ctr">
                        <a:lnSpc>
                          <a:spcPct val="100000"/>
                        </a:lnSpc>
                      </a:pPr>
                      <a:r>
                        <a:rPr lang="en-US" sz="2000" b="0" dirty="0">
                          <a:solidFill>
                            <a:schemeClr val="tx1"/>
                          </a:solidFill>
                        </a:rPr>
                        <a:t>0.55</a:t>
                      </a:r>
                    </a:p>
                  </a:txBody>
                  <a:tcPr>
                    <a:solidFill>
                      <a:schemeClr val="bg1">
                        <a:lumMod val="85000"/>
                      </a:schemeClr>
                    </a:solidFill>
                  </a:tcPr>
                </a:tc>
                <a:tc>
                  <a:txBody>
                    <a:bodyPr/>
                    <a:lstStyle/>
                    <a:p>
                      <a:pPr algn="ctr">
                        <a:lnSpc>
                          <a:spcPct val="100000"/>
                        </a:lnSpc>
                      </a:pPr>
                      <a:r>
                        <a:rPr lang="en-US" sz="2000" b="0" dirty="0">
                          <a:solidFill>
                            <a:schemeClr val="tx1"/>
                          </a:solidFill>
                        </a:rPr>
                        <a:t>0.89</a:t>
                      </a:r>
                    </a:p>
                  </a:txBody>
                  <a:tcPr>
                    <a:solidFill>
                      <a:schemeClr val="bg1">
                        <a:lumMod val="85000"/>
                      </a:schemeClr>
                    </a:solidFill>
                  </a:tcPr>
                </a:tc>
                <a:tc>
                  <a:txBody>
                    <a:bodyPr/>
                    <a:lstStyle/>
                    <a:p>
                      <a:pPr algn="ctr">
                        <a:lnSpc>
                          <a:spcPct val="100000"/>
                        </a:lnSpc>
                      </a:pPr>
                      <a:r>
                        <a:rPr lang="en-US" sz="2000" b="0" dirty="0">
                          <a:solidFill>
                            <a:schemeClr val="tx1"/>
                          </a:solidFill>
                        </a:rPr>
                        <a:t>0.93</a:t>
                      </a:r>
                    </a:p>
                  </a:txBody>
                  <a:tcPr>
                    <a:solidFill>
                      <a:schemeClr val="bg1">
                        <a:lumMod val="85000"/>
                      </a:schemeClr>
                    </a:solidFill>
                  </a:tcPr>
                </a:tc>
                <a:tc>
                  <a:txBody>
                    <a:bodyPr/>
                    <a:lstStyle/>
                    <a:p>
                      <a:pPr algn="ctr">
                        <a:lnSpc>
                          <a:spcPct val="100000"/>
                        </a:lnSpc>
                      </a:pPr>
                      <a:r>
                        <a:rPr lang="en-US" sz="2000" b="0" dirty="0">
                          <a:solidFill>
                            <a:schemeClr val="tx1"/>
                          </a:solidFill>
                        </a:rPr>
                        <a:t>0.58</a:t>
                      </a:r>
                    </a:p>
                  </a:txBody>
                  <a:tcPr>
                    <a:solidFill>
                      <a:schemeClr val="bg1">
                        <a:lumMod val="85000"/>
                      </a:schemeClr>
                    </a:solidFill>
                  </a:tcPr>
                </a:tc>
                <a:tc>
                  <a:txBody>
                    <a:bodyPr/>
                    <a:lstStyle/>
                    <a:p>
                      <a:pPr algn="ctr">
                        <a:lnSpc>
                          <a:spcPct val="100000"/>
                        </a:lnSpc>
                      </a:pPr>
                      <a:r>
                        <a:rPr lang="en-US" sz="2000" b="0" dirty="0">
                          <a:solidFill>
                            <a:schemeClr val="tx1"/>
                          </a:solidFill>
                        </a:rPr>
                        <a:t>0.86</a:t>
                      </a:r>
                    </a:p>
                  </a:txBody>
                  <a:tcPr>
                    <a:solidFill>
                      <a:schemeClr val="bg1">
                        <a:lumMod val="85000"/>
                      </a:schemeClr>
                    </a:solidFill>
                  </a:tcPr>
                </a:tc>
                <a:tc>
                  <a:txBody>
                    <a:bodyPr/>
                    <a:lstStyle/>
                    <a:p>
                      <a:pPr algn="ctr">
                        <a:lnSpc>
                          <a:spcPct val="100000"/>
                        </a:lnSpc>
                      </a:pPr>
                      <a:r>
                        <a:rPr lang="en-US" sz="2000" b="0" dirty="0">
                          <a:solidFill>
                            <a:schemeClr val="tx1"/>
                          </a:solidFill>
                        </a:rPr>
                        <a:t>0.93</a:t>
                      </a:r>
                    </a:p>
                  </a:txBody>
                  <a:tcPr>
                    <a:solidFill>
                      <a:schemeClr val="bg1">
                        <a:lumMod val="85000"/>
                      </a:schemeClr>
                    </a:solidFill>
                  </a:tcPr>
                </a:tc>
                <a:tc>
                  <a:txBody>
                    <a:bodyPr/>
                    <a:lstStyle/>
                    <a:p>
                      <a:pPr algn="ctr">
                        <a:lnSpc>
                          <a:spcPct val="100000"/>
                        </a:lnSpc>
                      </a:pPr>
                      <a:r>
                        <a:rPr lang="en-US" sz="2000" b="0" dirty="0">
                          <a:solidFill>
                            <a:schemeClr val="tx1"/>
                          </a:solidFill>
                        </a:rPr>
                        <a:t>3970</a:t>
                      </a:r>
                    </a:p>
                  </a:txBody>
                  <a:tcPr>
                    <a:solidFill>
                      <a:schemeClr val="bg1">
                        <a:lumMod val="85000"/>
                      </a:schemeClr>
                    </a:solidFill>
                  </a:tcPr>
                </a:tc>
                <a:extLst>
                  <a:ext uri="{0D108BD9-81ED-4DB2-BD59-A6C34878D82A}">
                    <a16:rowId xmlns:a16="http://schemas.microsoft.com/office/drawing/2014/main" val="2444436442"/>
                  </a:ext>
                </a:extLst>
              </a:tr>
              <a:tr h="755842">
                <a:tc>
                  <a:txBody>
                    <a:bodyPr/>
                    <a:lstStyle/>
                    <a:p>
                      <a:pPr algn="ctr">
                        <a:lnSpc>
                          <a:spcPct val="100000"/>
                        </a:lnSpc>
                      </a:pPr>
                      <a:r>
                        <a:rPr lang="en-US" sz="2000" b="0" dirty="0">
                          <a:solidFill>
                            <a:schemeClr val="tx1"/>
                          </a:solidFill>
                        </a:rPr>
                        <a:t>4</a:t>
                      </a:r>
                    </a:p>
                  </a:txBody>
                  <a:tcPr>
                    <a:solidFill>
                      <a:schemeClr val="bg1">
                        <a:lumMod val="75000"/>
                      </a:schemeClr>
                    </a:solidFill>
                  </a:tcPr>
                </a:tc>
                <a:tc>
                  <a:txBody>
                    <a:bodyPr/>
                    <a:lstStyle/>
                    <a:p>
                      <a:pPr algn="ctr">
                        <a:lnSpc>
                          <a:spcPct val="100000"/>
                        </a:lnSpc>
                      </a:pPr>
                      <a:r>
                        <a:rPr lang="en-US" sz="2000" dirty="0"/>
                        <a:t>Random Forest </a:t>
                      </a:r>
                      <a:endParaRPr lang="en-US" sz="2000" b="0" dirty="0">
                        <a:solidFill>
                          <a:schemeClr val="tx1"/>
                        </a:solidFill>
                      </a:endParaRPr>
                    </a:p>
                  </a:txBody>
                  <a:tcPr>
                    <a:solidFill>
                      <a:schemeClr val="bg1">
                        <a:lumMod val="75000"/>
                      </a:schemeClr>
                    </a:solidFill>
                  </a:tcPr>
                </a:tc>
                <a:tc>
                  <a:txBody>
                    <a:bodyPr/>
                    <a:lstStyle/>
                    <a:p>
                      <a:pPr algn="ctr">
                        <a:lnSpc>
                          <a:spcPct val="100000"/>
                        </a:lnSpc>
                      </a:pPr>
                      <a:r>
                        <a:rPr lang="en-US" sz="2000" b="0" dirty="0">
                          <a:solidFill>
                            <a:schemeClr val="tx1"/>
                          </a:solidFill>
                        </a:rPr>
                        <a:t>1.00</a:t>
                      </a:r>
                    </a:p>
                  </a:txBody>
                  <a:tcPr>
                    <a:solidFill>
                      <a:schemeClr val="bg1">
                        <a:lumMod val="75000"/>
                      </a:schemeClr>
                    </a:solidFill>
                  </a:tcPr>
                </a:tc>
                <a:tc>
                  <a:txBody>
                    <a:bodyPr/>
                    <a:lstStyle/>
                    <a:p>
                      <a:pPr algn="ctr">
                        <a:lnSpc>
                          <a:spcPct val="100000"/>
                        </a:lnSpc>
                      </a:pPr>
                      <a:r>
                        <a:rPr lang="en-US" sz="2000" dirty="0"/>
                        <a:t>0.85</a:t>
                      </a:r>
                      <a:endParaRPr lang="en-US" sz="2000" b="0" dirty="0">
                        <a:solidFill>
                          <a:schemeClr val="tx1"/>
                        </a:solidFill>
                      </a:endParaRPr>
                    </a:p>
                  </a:txBody>
                  <a:tcPr>
                    <a:solidFill>
                      <a:schemeClr val="bg1">
                        <a:lumMod val="75000"/>
                      </a:schemeClr>
                    </a:solidFill>
                  </a:tcPr>
                </a:tc>
                <a:tc>
                  <a:txBody>
                    <a:bodyPr/>
                    <a:lstStyle/>
                    <a:p>
                      <a:pPr algn="ctr">
                        <a:lnSpc>
                          <a:spcPct val="100000"/>
                        </a:lnSpc>
                      </a:pPr>
                      <a:r>
                        <a:rPr lang="en-US" sz="2000" b="0" dirty="0">
                          <a:solidFill>
                            <a:schemeClr val="tx1"/>
                          </a:solidFill>
                        </a:rPr>
                        <a:t>0.94</a:t>
                      </a:r>
                    </a:p>
                  </a:txBody>
                  <a:tcPr>
                    <a:solidFill>
                      <a:schemeClr val="bg1">
                        <a:lumMod val="75000"/>
                      </a:schemeClr>
                    </a:solidFill>
                  </a:tcPr>
                </a:tc>
                <a:tc>
                  <a:txBody>
                    <a:bodyPr/>
                    <a:lstStyle/>
                    <a:p>
                      <a:pPr algn="ctr">
                        <a:lnSpc>
                          <a:spcPct val="100000"/>
                        </a:lnSpc>
                      </a:pPr>
                      <a:r>
                        <a:rPr lang="en-US" sz="2000" b="0" dirty="0">
                          <a:solidFill>
                            <a:schemeClr val="tx1"/>
                          </a:solidFill>
                        </a:rPr>
                        <a:t>0.82</a:t>
                      </a:r>
                    </a:p>
                  </a:txBody>
                  <a:tcPr>
                    <a:solidFill>
                      <a:schemeClr val="bg1">
                        <a:lumMod val="75000"/>
                      </a:schemeClr>
                    </a:solidFill>
                  </a:tcPr>
                </a:tc>
                <a:tc>
                  <a:txBody>
                    <a:bodyPr/>
                    <a:lstStyle/>
                    <a:p>
                      <a:pPr algn="ctr">
                        <a:lnSpc>
                          <a:spcPct val="100000"/>
                        </a:lnSpc>
                      </a:pPr>
                      <a:r>
                        <a:rPr lang="en-US" sz="2000" b="0" dirty="0">
                          <a:solidFill>
                            <a:schemeClr val="tx1"/>
                          </a:solidFill>
                        </a:rPr>
                        <a:t>0.86</a:t>
                      </a:r>
                    </a:p>
                  </a:txBody>
                  <a:tcPr>
                    <a:solidFill>
                      <a:schemeClr val="bg1">
                        <a:lumMod val="75000"/>
                      </a:schemeClr>
                    </a:solidFill>
                  </a:tcPr>
                </a:tc>
                <a:tc>
                  <a:txBody>
                    <a:bodyPr/>
                    <a:lstStyle/>
                    <a:p>
                      <a:pPr algn="ctr">
                        <a:lnSpc>
                          <a:spcPct val="100000"/>
                        </a:lnSpc>
                      </a:pPr>
                      <a:r>
                        <a:rPr lang="en-US" sz="2000" b="0" dirty="0">
                          <a:solidFill>
                            <a:schemeClr val="tx1"/>
                          </a:solidFill>
                        </a:rPr>
                        <a:t>0.26</a:t>
                      </a:r>
                    </a:p>
                  </a:txBody>
                  <a:tcPr>
                    <a:solidFill>
                      <a:schemeClr val="bg1">
                        <a:lumMod val="75000"/>
                      </a:schemeClr>
                    </a:solidFill>
                  </a:tcPr>
                </a:tc>
                <a:tc>
                  <a:txBody>
                    <a:bodyPr/>
                    <a:lstStyle/>
                    <a:p>
                      <a:pPr algn="ctr">
                        <a:lnSpc>
                          <a:spcPct val="100000"/>
                        </a:lnSpc>
                      </a:pPr>
                      <a:r>
                        <a:rPr lang="en-US" sz="2000" b="0" dirty="0">
                          <a:solidFill>
                            <a:schemeClr val="tx1"/>
                          </a:solidFill>
                        </a:rPr>
                        <a:t>0.80</a:t>
                      </a:r>
                    </a:p>
                  </a:txBody>
                  <a:tcPr>
                    <a:solidFill>
                      <a:schemeClr val="bg1">
                        <a:lumMod val="75000"/>
                      </a:schemeClr>
                    </a:solidFill>
                  </a:tcPr>
                </a:tc>
                <a:tc>
                  <a:txBody>
                    <a:bodyPr/>
                    <a:lstStyle/>
                    <a:p>
                      <a:pPr algn="ctr">
                        <a:lnSpc>
                          <a:spcPct val="100000"/>
                        </a:lnSpc>
                      </a:pPr>
                      <a:r>
                        <a:rPr lang="en-US" sz="2000" b="0" dirty="0">
                          <a:solidFill>
                            <a:schemeClr val="tx1"/>
                          </a:solidFill>
                        </a:rPr>
                        <a:t>0.97</a:t>
                      </a:r>
                    </a:p>
                  </a:txBody>
                  <a:tcPr>
                    <a:solidFill>
                      <a:schemeClr val="bg1">
                        <a:lumMod val="75000"/>
                      </a:schemeClr>
                    </a:solidFill>
                  </a:tcPr>
                </a:tc>
                <a:tc>
                  <a:txBody>
                    <a:bodyPr/>
                    <a:lstStyle/>
                    <a:p>
                      <a:pPr algn="ctr">
                        <a:lnSpc>
                          <a:spcPct val="100000"/>
                        </a:lnSpc>
                      </a:pPr>
                      <a:r>
                        <a:rPr lang="en-US" sz="2000" b="0" dirty="0">
                          <a:solidFill>
                            <a:schemeClr val="tx1"/>
                          </a:solidFill>
                        </a:rPr>
                        <a:t>0.41</a:t>
                      </a:r>
                    </a:p>
                  </a:txBody>
                  <a:tcPr>
                    <a:solidFill>
                      <a:schemeClr val="bg1">
                        <a:lumMod val="75000"/>
                      </a:schemeClr>
                    </a:solidFill>
                  </a:tcPr>
                </a:tc>
                <a:tc>
                  <a:txBody>
                    <a:bodyPr/>
                    <a:lstStyle/>
                    <a:p>
                      <a:pPr algn="ctr">
                        <a:lnSpc>
                          <a:spcPct val="100000"/>
                        </a:lnSpc>
                      </a:pPr>
                      <a:r>
                        <a:rPr lang="en-US" sz="2000" b="0" dirty="0">
                          <a:solidFill>
                            <a:schemeClr val="tx1"/>
                          </a:solidFill>
                        </a:rPr>
                        <a:t>0.81</a:t>
                      </a:r>
                    </a:p>
                  </a:txBody>
                  <a:tcPr>
                    <a:solidFill>
                      <a:schemeClr val="bg1">
                        <a:lumMod val="75000"/>
                      </a:schemeClr>
                    </a:solidFill>
                  </a:tcPr>
                </a:tc>
                <a:tc>
                  <a:txBody>
                    <a:bodyPr/>
                    <a:lstStyle/>
                    <a:p>
                      <a:pPr algn="ctr">
                        <a:lnSpc>
                          <a:spcPct val="100000"/>
                        </a:lnSpc>
                      </a:pPr>
                      <a:r>
                        <a:rPr lang="en-US" sz="2000" b="0" dirty="0">
                          <a:solidFill>
                            <a:schemeClr val="tx1"/>
                          </a:solidFill>
                        </a:rPr>
                        <a:t>0.91</a:t>
                      </a:r>
                    </a:p>
                  </a:txBody>
                  <a:tcPr>
                    <a:solidFill>
                      <a:schemeClr val="bg1">
                        <a:lumMod val="75000"/>
                      </a:schemeClr>
                    </a:solidFill>
                  </a:tcPr>
                </a:tc>
                <a:tc>
                  <a:txBody>
                    <a:bodyPr/>
                    <a:lstStyle/>
                    <a:p>
                      <a:pPr algn="ctr">
                        <a:lnSpc>
                          <a:spcPct val="100000"/>
                        </a:lnSpc>
                      </a:pPr>
                      <a:r>
                        <a:rPr lang="en-US" sz="2000" b="0" dirty="0">
                          <a:solidFill>
                            <a:schemeClr val="tx1"/>
                          </a:solidFill>
                        </a:rPr>
                        <a:t>3970</a:t>
                      </a:r>
                    </a:p>
                  </a:txBody>
                  <a:tcPr>
                    <a:solidFill>
                      <a:schemeClr val="bg1">
                        <a:lumMod val="75000"/>
                      </a:schemeClr>
                    </a:solidFill>
                  </a:tcPr>
                </a:tc>
                <a:extLst>
                  <a:ext uri="{0D108BD9-81ED-4DB2-BD59-A6C34878D82A}">
                    <a16:rowId xmlns:a16="http://schemas.microsoft.com/office/drawing/2014/main" val="889021318"/>
                  </a:ext>
                </a:extLst>
              </a:tr>
              <a:tr h="755842">
                <a:tc>
                  <a:txBody>
                    <a:bodyPr/>
                    <a:lstStyle/>
                    <a:p>
                      <a:pPr algn="ctr">
                        <a:lnSpc>
                          <a:spcPct val="100000"/>
                        </a:lnSpc>
                      </a:pPr>
                      <a:r>
                        <a:rPr lang="en-US" sz="2000" b="0" dirty="0">
                          <a:solidFill>
                            <a:schemeClr val="tx1"/>
                          </a:solidFill>
                        </a:rPr>
                        <a:t>5</a:t>
                      </a:r>
                    </a:p>
                  </a:txBody>
                  <a:tcPr>
                    <a:solidFill>
                      <a:schemeClr val="bg1">
                        <a:lumMod val="85000"/>
                      </a:schemeClr>
                    </a:solidFill>
                  </a:tcPr>
                </a:tc>
                <a:tc>
                  <a:txBody>
                    <a:bodyPr/>
                    <a:lstStyle/>
                    <a:p>
                      <a:pPr algn="ctr">
                        <a:lnSpc>
                          <a:spcPct val="100000"/>
                        </a:lnSpc>
                      </a:pPr>
                      <a:r>
                        <a:rPr lang="en-US" sz="2000" dirty="0"/>
                        <a:t>KNN </a:t>
                      </a:r>
                      <a:endParaRPr lang="en-US" sz="2000" b="0" dirty="0">
                        <a:solidFill>
                          <a:schemeClr val="tx1"/>
                        </a:solidFill>
                      </a:endParaRPr>
                    </a:p>
                  </a:txBody>
                  <a:tcPr>
                    <a:solidFill>
                      <a:schemeClr val="bg1">
                        <a:lumMod val="85000"/>
                      </a:schemeClr>
                    </a:solidFill>
                  </a:tcPr>
                </a:tc>
                <a:tc>
                  <a:txBody>
                    <a:bodyPr/>
                    <a:lstStyle/>
                    <a:p>
                      <a:pPr algn="ctr">
                        <a:lnSpc>
                          <a:spcPct val="100000"/>
                        </a:lnSpc>
                      </a:pPr>
                      <a:r>
                        <a:rPr lang="en-US" sz="2000" dirty="0"/>
                        <a:t>0.82</a:t>
                      </a:r>
                      <a:endParaRPr lang="en-US" sz="2000" b="0" dirty="0">
                        <a:solidFill>
                          <a:schemeClr val="tx1"/>
                        </a:solidFill>
                      </a:endParaRPr>
                    </a:p>
                  </a:txBody>
                  <a:tcPr>
                    <a:solidFill>
                      <a:schemeClr val="bg1">
                        <a:lumMod val="85000"/>
                      </a:schemeClr>
                    </a:solidFill>
                  </a:tcPr>
                </a:tc>
                <a:tc>
                  <a:txBody>
                    <a:bodyPr/>
                    <a:lstStyle/>
                    <a:p>
                      <a:pPr algn="ctr">
                        <a:lnSpc>
                          <a:spcPct val="100000"/>
                        </a:lnSpc>
                      </a:pPr>
                      <a:r>
                        <a:rPr lang="en-US" sz="2000" dirty="0"/>
                        <a:t>0.70</a:t>
                      </a:r>
                      <a:endParaRPr lang="en-US" sz="2000" b="0" dirty="0">
                        <a:solidFill>
                          <a:schemeClr val="tx1"/>
                        </a:solidFill>
                      </a:endParaRPr>
                    </a:p>
                  </a:txBody>
                  <a:tcPr>
                    <a:solidFill>
                      <a:schemeClr val="bg1">
                        <a:lumMod val="85000"/>
                      </a:schemeClr>
                    </a:solidFill>
                  </a:tcPr>
                </a:tc>
                <a:tc>
                  <a:txBody>
                    <a:bodyPr/>
                    <a:lstStyle/>
                    <a:p>
                      <a:pPr algn="ctr">
                        <a:lnSpc>
                          <a:spcPct val="100000"/>
                        </a:lnSpc>
                      </a:pPr>
                      <a:r>
                        <a:rPr lang="en-US" sz="2000" b="0" dirty="0">
                          <a:solidFill>
                            <a:schemeClr val="tx1"/>
                          </a:solidFill>
                        </a:rPr>
                        <a:t>0.53</a:t>
                      </a:r>
                    </a:p>
                  </a:txBody>
                  <a:tcPr>
                    <a:solidFill>
                      <a:schemeClr val="bg1">
                        <a:lumMod val="85000"/>
                      </a:schemeClr>
                    </a:solidFill>
                  </a:tcPr>
                </a:tc>
                <a:tc>
                  <a:txBody>
                    <a:bodyPr/>
                    <a:lstStyle/>
                    <a:p>
                      <a:pPr algn="ctr">
                        <a:lnSpc>
                          <a:spcPct val="100000"/>
                        </a:lnSpc>
                      </a:pPr>
                      <a:r>
                        <a:rPr lang="en-US" sz="2000" b="0" dirty="0">
                          <a:solidFill>
                            <a:schemeClr val="tx1"/>
                          </a:solidFill>
                        </a:rPr>
                        <a:t>0.41</a:t>
                      </a:r>
                    </a:p>
                  </a:txBody>
                  <a:tcPr>
                    <a:solidFill>
                      <a:schemeClr val="bg1">
                        <a:lumMod val="85000"/>
                      </a:schemeClr>
                    </a:solidFill>
                  </a:tcPr>
                </a:tc>
                <a:tc>
                  <a:txBody>
                    <a:bodyPr/>
                    <a:lstStyle/>
                    <a:p>
                      <a:pPr algn="ctr">
                        <a:lnSpc>
                          <a:spcPct val="100000"/>
                        </a:lnSpc>
                      </a:pPr>
                      <a:r>
                        <a:rPr lang="en-US" sz="2000" b="0" dirty="0">
                          <a:solidFill>
                            <a:schemeClr val="tx1"/>
                          </a:solidFill>
                        </a:rPr>
                        <a:t>0.92</a:t>
                      </a:r>
                    </a:p>
                  </a:txBody>
                  <a:tcPr>
                    <a:solidFill>
                      <a:schemeClr val="bg1">
                        <a:lumMod val="85000"/>
                      </a:schemeClr>
                    </a:solidFill>
                  </a:tcPr>
                </a:tc>
                <a:tc>
                  <a:txBody>
                    <a:bodyPr/>
                    <a:lstStyle/>
                    <a:p>
                      <a:pPr algn="ctr">
                        <a:lnSpc>
                          <a:spcPct val="100000"/>
                        </a:lnSpc>
                      </a:pPr>
                      <a:r>
                        <a:rPr lang="en-US" sz="2000" b="0" dirty="0">
                          <a:solidFill>
                            <a:schemeClr val="tx1"/>
                          </a:solidFill>
                        </a:rPr>
                        <a:t>0.20</a:t>
                      </a:r>
                    </a:p>
                  </a:txBody>
                  <a:tcPr>
                    <a:solidFill>
                      <a:schemeClr val="bg1">
                        <a:lumMod val="85000"/>
                      </a:schemeClr>
                    </a:solidFill>
                  </a:tcPr>
                </a:tc>
                <a:tc>
                  <a:txBody>
                    <a:bodyPr/>
                    <a:lstStyle/>
                    <a:p>
                      <a:pPr algn="ctr">
                        <a:lnSpc>
                          <a:spcPct val="100000"/>
                        </a:lnSpc>
                      </a:pPr>
                      <a:r>
                        <a:rPr lang="en-US" sz="2000" b="0" dirty="0">
                          <a:solidFill>
                            <a:schemeClr val="tx1"/>
                          </a:solidFill>
                        </a:rPr>
                        <a:t>0.91</a:t>
                      </a:r>
                    </a:p>
                  </a:txBody>
                  <a:tcPr>
                    <a:solidFill>
                      <a:schemeClr val="bg1">
                        <a:lumMod val="85000"/>
                      </a:schemeClr>
                    </a:solidFill>
                  </a:tcPr>
                </a:tc>
                <a:tc>
                  <a:txBody>
                    <a:bodyPr/>
                    <a:lstStyle/>
                    <a:p>
                      <a:pPr algn="ctr">
                        <a:lnSpc>
                          <a:spcPct val="100000"/>
                        </a:lnSpc>
                      </a:pPr>
                      <a:r>
                        <a:rPr lang="en-US" sz="2000" b="0" dirty="0">
                          <a:solidFill>
                            <a:schemeClr val="tx1"/>
                          </a:solidFill>
                        </a:rPr>
                        <a:t>0.74</a:t>
                      </a:r>
                    </a:p>
                  </a:txBody>
                  <a:tcPr>
                    <a:solidFill>
                      <a:schemeClr val="bg1">
                        <a:lumMod val="85000"/>
                      </a:schemeClr>
                    </a:solidFill>
                  </a:tcPr>
                </a:tc>
                <a:tc>
                  <a:txBody>
                    <a:bodyPr/>
                    <a:lstStyle/>
                    <a:p>
                      <a:pPr algn="ctr">
                        <a:lnSpc>
                          <a:spcPct val="100000"/>
                        </a:lnSpc>
                      </a:pPr>
                      <a:r>
                        <a:rPr lang="en-US" sz="2000" b="0" dirty="0">
                          <a:solidFill>
                            <a:schemeClr val="tx1"/>
                          </a:solidFill>
                        </a:rPr>
                        <a:t>0.29</a:t>
                      </a:r>
                    </a:p>
                  </a:txBody>
                  <a:tcPr>
                    <a:solidFill>
                      <a:schemeClr val="bg1">
                        <a:lumMod val="85000"/>
                      </a:schemeClr>
                    </a:solidFill>
                  </a:tcPr>
                </a:tc>
                <a:tc>
                  <a:txBody>
                    <a:bodyPr/>
                    <a:lstStyle/>
                    <a:p>
                      <a:pPr algn="ctr">
                        <a:lnSpc>
                          <a:spcPct val="100000"/>
                        </a:lnSpc>
                      </a:pPr>
                      <a:r>
                        <a:rPr lang="en-US" sz="2000" b="0" dirty="0">
                          <a:solidFill>
                            <a:schemeClr val="tx1"/>
                          </a:solidFill>
                        </a:rPr>
                        <a:t>0.57</a:t>
                      </a:r>
                    </a:p>
                  </a:txBody>
                  <a:tcPr>
                    <a:solidFill>
                      <a:schemeClr val="bg1">
                        <a:lumMod val="85000"/>
                      </a:schemeClr>
                    </a:solidFill>
                  </a:tcPr>
                </a:tc>
                <a:tc>
                  <a:txBody>
                    <a:bodyPr/>
                    <a:lstStyle/>
                    <a:p>
                      <a:pPr algn="ctr">
                        <a:lnSpc>
                          <a:spcPct val="100000"/>
                        </a:lnSpc>
                      </a:pPr>
                      <a:r>
                        <a:rPr lang="en-US" sz="2000" b="0" dirty="0">
                          <a:solidFill>
                            <a:schemeClr val="tx1"/>
                          </a:solidFill>
                        </a:rPr>
                        <a:t>0.82</a:t>
                      </a:r>
                    </a:p>
                  </a:txBody>
                  <a:tcPr>
                    <a:solidFill>
                      <a:schemeClr val="bg1">
                        <a:lumMod val="85000"/>
                      </a:schemeClr>
                    </a:solidFill>
                  </a:tcPr>
                </a:tc>
                <a:tc>
                  <a:txBody>
                    <a:bodyPr/>
                    <a:lstStyle/>
                    <a:p>
                      <a:pPr algn="ctr">
                        <a:lnSpc>
                          <a:spcPct val="100000"/>
                        </a:lnSpc>
                      </a:pPr>
                      <a:r>
                        <a:rPr lang="en-US" sz="2000" b="0" dirty="0">
                          <a:solidFill>
                            <a:schemeClr val="tx1"/>
                          </a:solidFill>
                        </a:rPr>
                        <a:t>3970</a:t>
                      </a:r>
                    </a:p>
                  </a:txBody>
                  <a:tcPr>
                    <a:solidFill>
                      <a:schemeClr val="bg1">
                        <a:lumMod val="85000"/>
                      </a:schemeClr>
                    </a:solidFill>
                  </a:tcPr>
                </a:tc>
                <a:extLst>
                  <a:ext uri="{0D108BD9-81ED-4DB2-BD59-A6C34878D82A}">
                    <a16:rowId xmlns:a16="http://schemas.microsoft.com/office/drawing/2014/main" val="2307783013"/>
                  </a:ext>
                </a:extLst>
              </a:tr>
            </a:tbl>
          </a:graphicData>
        </a:graphic>
      </p:graphicFrame>
      <p:sp>
        <p:nvSpPr>
          <p:cNvPr id="5" name="Rectangle 4">
            <a:extLst>
              <a:ext uri="{FF2B5EF4-FFF2-40B4-BE49-F238E27FC236}">
                <a16:creationId xmlns:a16="http://schemas.microsoft.com/office/drawing/2014/main" id="{810712D2-C906-4753-B2E7-89578A33EA21}"/>
              </a:ext>
            </a:extLst>
          </p:cNvPr>
          <p:cNvSpPr/>
          <p:nvPr/>
        </p:nvSpPr>
        <p:spPr>
          <a:xfrm>
            <a:off x="0" y="9231928"/>
            <a:ext cx="11963400" cy="1055071"/>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23F4-7295-4E9E-BF68-14E8F2920EF8}"/>
              </a:ext>
            </a:extLst>
          </p:cNvPr>
          <p:cNvSpPr>
            <a:spLocks noGrp="1"/>
          </p:cNvSpPr>
          <p:nvPr>
            <p:ph type="title"/>
          </p:nvPr>
        </p:nvSpPr>
        <p:spPr>
          <a:xfrm>
            <a:off x="5629248" y="2825034"/>
            <a:ext cx="9305952" cy="615553"/>
          </a:xfrm>
        </p:spPr>
        <p:txBody>
          <a:bodyPr/>
          <a:lstStyle/>
          <a:p>
            <a:r>
              <a:rPr lang="en-US" sz="4000" dirty="0"/>
              <a:t>Top 5 Positive Review</a:t>
            </a:r>
          </a:p>
        </p:txBody>
      </p:sp>
      <p:sp>
        <p:nvSpPr>
          <p:cNvPr id="4" name="Rectangle 3">
            <a:extLst>
              <a:ext uri="{FF2B5EF4-FFF2-40B4-BE49-F238E27FC236}">
                <a16:creationId xmlns:a16="http://schemas.microsoft.com/office/drawing/2014/main" id="{A5E7F25F-DD63-4972-875E-E368A8D92B7A}"/>
              </a:ext>
            </a:extLst>
          </p:cNvPr>
          <p:cNvSpPr/>
          <p:nvPr/>
        </p:nvSpPr>
        <p:spPr>
          <a:xfrm>
            <a:off x="0" y="7505700"/>
            <a:ext cx="3124200" cy="27813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5">
            <a:extLst>
              <a:ext uri="{FF2B5EF4-FFF2-40B4-BE49-F238E27FC236}">
                <a16:creationId xmlns:a16="http://schemas.microsoft.com/office/drawing/2014/main" id="{8AD3F63E-EDE1-49B9-BC6A-6D25A4A47369}"/>
              </a:ext>
            </a:extLst>
          </p:cNvPr>
          <p:cNvSpPr/>
          <p:nvPr/>
        </p:nvSpPr>
        <p:spPr>
          <a:xfrm>
            <a:off x="7600950" y="-114170"/>
            <a:ext cx="1304925" cy="2752725"/>
          </a:xfrm>
          <a:custGeom>
            <a:avLst/>
            <a:gdLst/>
            <a:ahLst/>
            <a:cxnLst/>
            <a:rect l="l" t="t" r="r" b="b"/>
            <a:pathLst>
              <a:path w="1304925" h="2752725">
                <a:moveTo>
                  <a:pt x="1304925" y="2752467"/>
                </a:moveTo>
                <a:lnTo>
                  <a:pt x="0" y="2752467"/>
                </a:lnTo>
                <a:lnTo>
                  <a:pt x="0" y="0"/>
                </a:lnTo>
                <a:lnTo>
                  <a:pt x="1304925" y="0"/>
                </a:lnTo>
                <a:lnTo>
                  <a:pt x="1304925" y="2752467"/>
                </a:lnTo>
                <a:close/>
              </a:path>
            </a:pathLst>
          </a:custGeom>
          <a:solidFill>
            <a:schemeClr val="bg1">
              <a:lumMod val="65000"/>
            </a:schemeClr>
          </a:solidFill>
        </p:spPr>
        <p:txBody>
          <a:bodyPr wrap="square" lIns="0" tIns="0" rIns="0" bIns="0" rtlCol="0"/>
          <a:lstStyle/>
          <a:p>
            <a:endParaRPr/>
          </a:p>
        </p:txBody>
      </p:sp>
      <p:pic>
        <p:nvPicPr>
          <p:cNvPr id="7" name="Picture 6">
            <a:extLst>
              <a:ext uri="{FF2B5EF4-FFF2-40B4-BE49-F238E27FC236}">
                <a16:creationId xmlns:a16="http://schemas.microsoft.com/office/drawing/2014/main" id="{AB67A0C7-41DF-4507-8DA3-FA3B23F7AAB2}"/>
              </a:ext>
            </a:extLst>
          </p:cNvPr>
          <p:cNvPicPr>
            <a:picLocks noChangeAspect="1"/>
          </p:cNvPicPr>
          <p:nvPr/>
        </p:nvPicPr>
        <p:blipFill rotWithShape="1">
          <a:blip r:embed="rId2">
            <a:extLst>
              <a:ext uri="{28A0092B-C50C-407E-A947-70E740481C1C}">
                <a14:useLocalDpi xmlns:a14="http://schemas.microsoft.com/office/drawing/2010/main" val="0"/>
              </a:ext>
            </a:extLst>
          </a:blip>
          <a:srcRect l="10176" t="56779" r="20717" b="29167"/>
          <a:stretch/>
        </p:blipFill>
        <p:spPr>
          <a:xfrm>
            <a:off x="718341" y="4180125"/>
            <a:ext cx="16851317" cy="1926750"/>
          </a:xfrm>
          <a:prstGeom prst="rect">
            <a:avLst/>
          </a:prstGeom>
        </p:spPr>
      </p:pic>
    </p:spTree>
    <p:extLst>
      <p:ext uri="{BB962C8B-B14F-4D97-AF65-F5344CB8AC3E}">
        <p14:creationId xmlns:p14="http://schemas.microsoft.com/office/powerpoint/2010/main" val="85383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23F4-7295-4E9E-BF68-14E8F2920EF8}"/>
              </a:ext>
            </a:extLst>
          </p:cNvPr>
          <p:cNvSpPr>
            <a:spLocks noGrp="1"/>
          </p:cNvSpPr>
          <p:nvPr>
            <p:ph type="title"/>
          </p:nvPr>
        </p:nvSpPr>
        <p:spPr>
          <a:xfrm>
            <a:off x="5629248" y="2825034"/>
            <a:ext cx="9305952" cy="615553"/>
          </a:xfrm>
        </p:spPr>
        <p:txBody>
          <a:bodyPr/>
          <a:lstStyle/>
          <a:p>
            <a:r>
              <a:rPr lang="en-US" sz="4000" dirty="0"/>
              <a:t>Top 5 Negative Review</a:t>
            </a:r>
          </a:p>
        </p:txBody>
      </p:sp>
      <p:sp>
        <p:nvSpPr>
          <p:cNvPr id="4" name="Rectangle 3">
            <a:extLst>
              <a:ext uri="{FF2B5EF4-FFF2-40B4-BE49-F238E27FC236}">
                <a16:creationId xmlns:a16="http://schemas.microsoft.com/office/drawing/2014/main" id="{A5E7F25F-DD63-4972-875E-E368A8D92B7A}"/>
              </a:ext>
            </a:extLst>
          </p:cNvPr>
          <p:cNvSpPr/>
          <p:nvPr/>
        </p:nvSpPr>
        <p:spPr>
          <a:xfrm>
            <a:off x="0" y="7505700"/>
            <a:ext cx="3124200" cy="27813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5">
            <a:extLst>
              <a:ext uri="{FF2B5EF4-FFF2-40B4-BE49-F238E27FC236}">
                <a16:creationId xmlns:a16="http://schemas.microsoft.com/office/drawing/2014/main" id="{8AD3F63E-EDE1-49B9-BC6A-6D25A4A47369}"/>
              </a:ext>
            </a:extLst>
          </p:cNvPr>
          <p:cNvSpPr/>
          <p:nvPr/>
        </p:nvSpPr>
        <p:spPr>
          <a:xfrm>
            <a:off x="7600950" y="-114170"/>
            <a:ext cx="1304925" cy="2752725"/>
          </a:xfrm>
          <a:custGeom>
            <a:avLst/>
            <a:gdLst/>
            <a:ahLst/>
            <a:cxnLst/>
            <a:rect l="l" t="t" r="r" b="b"/>
            <a:pathLst>
              <a:path w="1304925" h="2752725">
                <a:moveTo>
                  <a:pt x="1304925" y="2752467"/>
                </a:moveTo>
                <a:lnTo>
                  <a:pt x="0" y="2752467"/>
                </a:lnTo>
                <a:lnTo>
                  <a:pt x="0" y="0"/>
                </a:lnTo>
                <a:lnTo>
                  <a:pt x="1304925" y="0"/>
                </a:lnTo>
                <a:lnTo>
                  <a:pt x="1304925" y="2752467"/>
                </a:lnTo>
                <a:close/>
              </a:path>
            </a:pathLst>
          </a:custGeom>
          <a:solidFill>
            <a:schemeClr val="bg1">
              <a:lumMod val="65000"/>
            </a:schemeClr>
          </a:solidFill>
        </p:spPr>
        <p:txBody>
          <a:bodyPr wrap="square" lIns="0" tIns="0" rIns="0" bIns="0" rtlCol="0"/>
          <a:lstStyle/>
          <a:p>
            <a:endParaRPr/>
          </a:p>
        </p:txBody>
      </p:sp>
      <p:pic>
        <p:nvPicPr>
          <p:cNvPr id="9" name="Picture 8">
            <a:extLst>
              <a:ext uri="{FF2B5EF4-FFF2-40B4-BE49-F238E27FC236}">
                <a16:creationId xmlns:a16="http://schemas.microsoft.com/office/drawing/2014/main" id="{B4482822-13D2-4D2D-AFD2-7A0D5A9D5A65}"/>
              </a:ext>
            </a:extLst>
          </p:cNvPr>
          <p:cNvPicPr>
            <a:picLocks noChangeAspect="1"/>
          </p:cNvPicPr>
          <p:nvPr/>
        </p:nvPicPr>
        <p:blipFill rotWithShape="1">
          <a:blip r:embed="rId2">
            <a:extLst>
              <a:ext uri="{28A0092B-C50C-407E-A947-70E740481C1C}">
                <a14:useLocalDpi xmlns:a14="http://schemas.microsoft.com/office/drawing/2010/main" val="0"/>
              </a:ext>
            </a:extLst>
          </a:blip>
          <a:srcRect l="10762" t="65625" r="21303" b="17708"/>
          <a:stretch/>
        </p:blipFill>
        <p:spPr>
          <a:xfrm>
            <a:off x="1133474" y="4038600"/>
            <a:ext cx="16021052" cy="2209800"/>
          </a:xfrm>
          <a:prstGeom prst="rect">
            <a:avLst/>
          </a:prstGeom>
        </p:spPr>
      </p:pic>
    </p:spTree>
    <p:extLst>
      <p:ext uri="{BB962C8B-B14F-4D97-AF65-F5344CB8AC3E}">
        <p14:creationId xmlns:p14="http://schemas.microsoft.com/office/powerpoint/2010/main" val="1741695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047750" cy="1947545"/>
          </a:xfrm>
          <a:custGeom>
            <a:avLst/>
            <a:gdLst/>
            <a:ahLst/>
            <a:cxnLst/>
            <a:rect l="l" t="t" r="r" b="b"/>
            <a:pathLst>
              <a:path w="1047750" h="1947545">
                <a:moveTo>
                  <a:pt x="1047749" y="1946978"/>
                </a:moveTo>
                <a:lnTo>
                  <a:pt x="0" y="1946978"/>
                </a:lnTo>
                <a:lnTo>
                  <a:pt x="0" y="0"/>
                </a:lnTo>
                <a:lnTo>
                  <a:pt x="1047749" y="0"/>
                </a:lnTo>
                <a:lnTo>
                  <a:pt x="1047749" y="1946978"/>
                </a:lnTo>
                <a:close/>
              </a:path>
            </a:pathLst>
          </a:custGeom>
          <a:solidFill>
            <a:schemeClr val="bg1">
              <a:lumMod val="65000"/>
            </a:schemeClr>
          </a:solidFill>
        </p:spPr>
        <p:txBody>
          <a:bodyPr wrap="square" lIns="0" tIns="0" rIns="0" bIns="0" rtlCol="0"/>
          <a:lstStyle/>
          <a:p>
            <a:endParaRPr/>
          </a:p>
        </p:txBody>
      </p:sp>
      <p:sp>
        <p:nvSpPr>
          <p:cNvPr id="3" name="object 3"/>
          <p:cNvSpPr/>
          <p:nvPr/>
        </p:nvSpPr>
        <p:spPr>
          <a:xfrm>
            <a:off x="14418107" y="1342"/>
            <a:ext cx="3867150" cy="7849234"/>
          </a:xfrm>
          <a:custGeom>
            <a:avLst/>
            <a:gdLst/>
            <a:ahLst/>
            <a:cxnLst/>
            <a:rect l="l" t="t" r="r" b="b"/>
            <a:pathLst>
              <a:path w="3867150" h="7849234">
                <a:moveTo>
                  <a:pt x="3867110" y="0"/>
                </a:moveTo>
                <a:lnTo>
                  <a:pt x="3867110" y="7848628"/>
                </a:lnTo>
                <a:lnTo>
                  <a:pt x="0" y="7848628"/>
                </a:lnTo>
                <a:lnTo>
                  <a:pt x="0" y="0"/>
                </a:lnTo>
                <a:lnTo>
                  <a:pt x="3867110" y="0"/>
                </a:lnTo>
                <a:close/>
              </a:path>
            </a:pathLst>
          </a:custGeom>
          <a:solidFill>
            <a:srgbClr val="EBE7E7"/>
          </a:solidFill>
        </p:spPr>
        <p:txBody>
          <a:bodyPr wrap="square" lIns="0" tIns="0" rIns="0" bIns="0" rtlCol="0"/>
          <a:lstStyle/>
          <a:p>
            <a:endParaRPr/>
          </a:p>
        </p:txBody>
      </p:sp>
      <p:pic>
        <p:nvPicPr>
          <p:cNvPr id="7" name="Picture 6">
            <a:extLst>
              <a:ext uri="{FF2B5EF4-FFF2-40B4-BE49-F238E27FC236}">
                <a16:creationId xmlns:a16="http://schemas.microsoft.com/office/drawing/2014/main" id="{2C187579-CCE4-4DC9-BC68-78B86FB11F72}"/>
              </a:ext>
            </a:extLst>
          </p:cNvPr>
          <p:cNvPicPr>
            <a:picLocks noChangeAspect="1"/>
          </p:cNvPicPr>
          <p:nvPr/>
        </p:nvPicPr>
        <p:blipFill rotWithShape="1">
          <a:blip r:embed="rId2">
            <a:extLst>
              <a:ext uri="{28A0092B-C50C-407E-A947-70E740481C1C}">
                <a14:useLocalDpi xmlns:a14="http://schemas.microsoft.com/office/drawing/2010/main" val="0"/>
              </a:ext>
            </a:extLst>
          </a:blip>
          <a:srcRect l="18273" t="5185" r="16113" b="5926"/>
          <a:stretch/>
        </p:blipFill>
        <p:spPr>
          <a:xfrm>
            <a:off x="563880" y="571500"/>
            <a:ext cx="6019800" cy="9144000"/>
          </a:xfrm>
          <a:prstGeom prst="rect">
            <a:avLst/>
          </a:prstGeom>
        </p:spPr>
      </p:pic>
      <p:pic>
        <p:nvPicPr>
          <p:cNvPr id="10" name="Picture 9">
            <a:extLst>
              <a:ext uri="{FF2B5EF4-FFF2-40B4-BE49-F238E27FC236}">
                <a16:creationId xmlns:a16="http://schemas.microsoft.com/office/drawing/2014/main" id="{457CF9EF-6321-4675-98CB-FF0E72A09DB0}"/>
              </a:ext>
            </a:extLst>
          </p:cNvPr>
          <p:cNvPicPr>
            <a:picLocks noChangeAspect="1"/>
          </p:cNvPicPr>
          <p:nvPr/>
        </p:nvPicPr>
        <p:blipFill rotWithShape="1">
          <a:blip r:embed="rId3">
            <a:extLst>
              <a:ext uri="{28A0092B-C50C-407E-A947-70E740481C1C}">
                <a14:useLocalDpi xmlns:a14="http://schemas.microsoft.com/office/drawing/2010/main" val="0"/>
              </a:ext>
            </a:extLst>
          </a:blip>
          <a:srcRect l="19193" t="4815" r="15771" b="5555"/>
          <a:stretch/>
        </p:blipFill>
        <p:spPr>
          <a:xfrm>
            <a:off x="6248400" y="533400"/>
            <a:ext cx="5791200" cy="9220200"/>
          </a:xfrm>
          <a:prstGeom prst="rect">
            <a:avLst/>
          </a:prstGeom>
        </p:spPr>
      </p:pic>
      <p:pic>
        <p:nvPicPr>
          <p:cNvPr id="12" name="Picture 11">
            <a:extLst>
              <a:ext uri="{FF2B5EF4-FFF2-40B4-BE49-F238E27FC236}">
                <a16:creationId xmlns:a16="http://schemas.microsoft.com/office/drawing/2014/main" id="{E47C09C0-AC3C-4A6D-9FEB-B819C3D3501C}"/>
              </a:ext>
            </a:extLst>
          </p:cNvPr>
          <p:cNvPicPr>
            <a:picLocks noChangeAspect="1"/>
          </p:cNvPicPr>
          <p:nvPr/>
        </p:nvPicPr>
        <p:blipFill rotWithShape="1">
          <a:blip r:embed="rId4">
            <a:extLst>
              <a:ext uri="{28A0092B-C50C-407E-A947-70E740481C1C}">
                <a14:useLocalDpi xmlns:a14="http://schemas.microsoft.com/office/drawing/2010/main" val="0"/>
              </a:ext>
            </a:extLst>
          </a:blip>
          <a:srcRect l="16492" t="5704" r="18473" b="-222"/>
          <a:stretch/>
        </p:blipFill>
        <p:spPr>
          <a:xfrm>
            <a:off x="12115800" y="281940"/>
            <a:ext cx="5791200" cy="97231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12704</TotalTime>
  <Words>487</Words>
  <Application>Microsoft Office PowerPoint</Application>
  <PresentationFormat>Custom</PresentationFormat>
  <Paragraphs>140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Trebuchet MS</vt:lpstr>
      <vt:lpstr>Verdana</vt:lpstr>
      <vt:lpstr>Wingdings</vt:lpstr>
      <vt:lpstr>Office Theme</vt:lpstr>
      <vt:lpstr>THE GREEN LIFE</vt:lpstr>
      <vt:lpstr>Meat our Team</vt:lpstr>
      <vt:lpstr>Introduction</vt:lpstr>
      <vt:lpstr>Project Title</vt:lpstr>
      <vt:lpstr>Project highlight</vt:lpstr>
      <vt:lpstr>MODEL BUILDING OUTPUT</vt:lpstr>
      <vt:lpstr>Top 5 Positive Review</vt:lpstr>
      <vt:lpstr>Top 5 Negative Review</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GREEN LIFE</dc:title>
  <dc:creator>HARESH</dc:creator>
  <cp:lastModifiedBy>Aishwarya Mate</cp:lastModifiedBy>
  <cp:revision>46</cp:revision>
  <dcterms:created xsi:type="dcterms:W3CDTF">2022-06-16T06:30:11Z</dcterms:created>
  <dcterms:modified xsi:type="dcterms:W3CDTF">2022-06-27T08:30:00Z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2022-06-16T00:00:00Z</vt:filetime>
  </property>
</Properties>
</file>