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9" r:id="rId4"/>
    <p:sldId id="270" r:id="rId5"/>
    <p:sldId id="268" r:id="rId6"/>
    <p:sldId id="274" r:id="rId7"/>
    <p:sldId id="275" r:id="rId8"/>
    <p:sldId id="271" r:id="rId9"/>
    <p:sldId id="272" r:id="rId10"/>
    <p:sldId id="273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41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8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79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672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75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3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56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9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36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79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5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7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2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50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29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99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67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AA39F-ABFD-4947-B351-777D185687EA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75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07DDF-491D-0FCB-E7FD-EEE6CAFD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71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88C5-80EF-D97F-D975-C2A4010F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3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79952B-67A4-488B-FAE1-DF5D2C33A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19225"/>
            <a:ext cx="10086975" cy="4829175"/>
          </a:xfrm>
        </p:spPr>
      </p:pic>
    </p:spTree>
    <p:extLst>
      <p:ext uri="{BB962C8B-B14F-4D97-AF65-F5344CB8AC3E}">
        <p14:creationId xmlns:p14="http://schemas.microsoft.com/office/powerpoint/2010/main" val="2898174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2043-3409-8D44-D162-6BD852B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2F50-0F10-D7EC-FC6A-FEBECB65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During the development of this web application, we had the opportunity to explore and learn numerous new concepts in Angular, significantly enhancing our knowledge and expertise in the framework.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31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2F9EDDDA-B5BC-F8B3-6318-BD05BF89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35F5-29F2-26B3-54A2-FC664600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FFFF"/>
                </a:solidFill>
              </a:rPr>
              <a:t>                             </a:t>
            </a:r>
            <a:r>
              <a:rPr lang="en-US" sz="4400" b="1" i="1" dirty="0">
                <a:solidFill>
                  <a:srgbClr val="FFFFFF"/>
                </a:solidFill>
              </a:rPr>
              <a:t>THANK YOU</a:t>
            </a:r>
            <a:endParaRPr lang="en-IN" sz="4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3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F5C-8211-3FEF-392C-3B51BCCB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99C6-E277-F066-8273-8BF904AA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71968"/>
            <a:ext cx="968851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Angular, a popular front-end JavaScript framework, offers a powerful and flexible platform for building dynamic web applications.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Angular's capabilities, we have created data-rich tables that not only present information in a visually appealing manner but also offer interactivity, sorting, filtering, and seamless data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617624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6D3-7E02-2A24-A0BB-8F4E1042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/>
              <a:t>Reusable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EB52-2261-2F2B-02A5-D1D5129B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576668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Display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Components</a:t>
            </a:r>
          </a:p>
        </p:txBody>
      </p:sp>
    </p:spTree>
    <p:extLst>
      <p:ext uri="{BB962C8B-B14F-4D97-AF65-F5344CB8AC3E}">
        <p14:creationId xmlns:p14="http://schemas.microsoft.com/office/powerpoint/2010/main" val="3027459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8D3-6655-0B4C-7651-A95503D9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AE67-2AAB-A41D-7C93-57538415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 -15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-1.80.2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JS-18.12.1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1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EDC9-C85D-EAFF-530F-490CCA3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1" y="1"/>
            <a:ext cx="9404723" cy="857250"/>
          </a:xfrm>
        </p:spPr>
        <p:txBody>
          <a:bodyPr/>
          <a:lstStyle/>
          <a:p>
            <a:r>
              <a:rPr lang="en-US" dirty="0"/>
              <a:t>Feature 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F86D-1BD2-E80A-A5CB-0E804D57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857251"/>
            <a:ext cx="10593389" cy="56006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comments to cells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 Grids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&amp; Row Selection (Single, Multi, Keyboard, Checkbox)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Editing, Inline Editing, Inline Add/Edit/Delete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Rendering, Cell Style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Client/Server-side Pagination &amp; Sorting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Menu, Context Menu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Filter, Column Groups, Column Moving, Column Pinning, Column Resizing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Reordering &amp; Resizing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9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F4A6-5982-7454-A279-9CFBABCD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6" y="0"/>
            <a:ext cx="9404723" cy="838200"/>
          </a:xfrm>
        </p:spPr>
        <p:txBody>
          <a:bodyPr/>
          <a:lstStyle/>
          <a:p>
            <a:r>
              <a:rPr lang="en-US" dirty="0"/>
              <a:t>Feature 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9C27-75DB-D85C-351D-7E57C487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733426"/>
            <a:ext cx="11345863" cy="55340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CSV, Excel, PDF Export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Filter, Date 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on 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Header and Cell 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AND Fluid height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 rows/columns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Rows, Master/Detail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&amp; Vertical Scrolling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00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69D0-E0FE-9EC9-2CA3-8B6278F2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03" y="90768"/>
            <a:ext cx="9404723" cy="842682"/>
          </a:xfrm>
        </p:spPr>
        <p:txBody>
          <a:bodyPr/>
          <a:lstStyle/>
          <a:p>
            <a:r>
              <a:rPr lang="en-US" dirty="0"/>
              <a:t>Feature 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1890-20E6-F9C7-E100-C3089F80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800100"/>
            <a:ext cx="9754578" cy="50672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Column Width Algorithms (Force-fill &amp; Flex-grow)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Navigation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and Right Column Pinning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Pivoting, Range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Detail View, Row Selection, Row Sorting, Row Dragging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Bar, Tool Panel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Data</a:t>
            </a:r>
          </a:p>
        </p:txBody>
      </p:sp>
    </p:spTree>
    <p:extLst>
      <p:ext uri="{BB962C8B-B14F-4D97-AF65-F5344CB8AC3E}">
        <p14:creationId xmlns:p14="http://schemas.microsoft.com/office/powerpoint/2010/main" val="2285538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C986-1ADD-B450-688E-4CB97A6F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SNAPSHOTS:</a:t>
            </a:r>
            <a:br>
              <a:rPr lang="en-US" dirty="0"/>
            </a:br>
            <a:r>
              <a:rPr lang="en-US" sz="3200" dirty="0"/>
              <a:t>Dataset 1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632F7F-95D0-85C5-CB3B-767A0769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14500"/>
            <a:ext cx="10448925" cy="4876800"/>
          </a:xfrm>
        </p:spPr>
      </p:pic>
    </p:spTree>
    <p:extLst>
      <p:ext uri="{BB962C8B-B14F-4D97-AF65-F5344CB8AC3E}">
        <p14:creationId xmlns:p14="http://schemas.microsoft.com/office/powerpoint/2010/main" val="1525434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737D-324D-7E2F-9E28-91187D2F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1" y="731520"/>
            <a:ext cx="9156753" cy="1005840"/>
          </a:xfrm>
        </p:spPr>
        <p:txBody>
          <a:bodyPr/>
          <a:lstStyle/>
          <a:p>
            <a:r>
              <a:rPr lang="en-US" sz="3200" dirty="0"/>
              <a:t>Dataset 2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6294D6-3544-D52B-9DC1-A8735B9C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371601"/>
            <a:ext cx="10092689" cy="4876800"/>
          </a:xfrm>
        </p:spPr>
      </p:pic>
    </p:spTree>
    <p:extLst>
      <p:ext uri="{BB962C8B-B14F-4D97-AF65-F5344CB8AC3E}">
        <p14:creationId xmlns:p14="http://schemas.microsoft.com/office/powerpoint/2010/main" val="3793599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</TotalTime>
  <Words>294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Frontend Presentation</vt:lpstr>
      <vt:lpstr>INTRODUCTION</vt:lpstr>
      <vt:lpstr>Reusable Component</vt:lpstr>
      <vt:lpstr>Technologies Used </vt:lpstr>
      <vt:lpstr>Feature Set </vt:lpstr>
      <vt:lpstr>Feature Set </vt:lpstr>
      <vt:lpstr>Feature Set </vt:lpstr>
      <vt:lpstr>SNAPSHOTS: Dataset 1</vt:lpstr>
      <vt:lpstr>Dataset 2</vt:lpstr>
      <vt:lpstr>Dataset 3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Presentation</dc:title>
  <dc:creator>Ranya Guddemane Pavithra(UST,IN)</dc:creator>
  <cp:lastModifiedBy>Mahadevaprasad M(UST,IN)</cp:lastModifiedBy>
  <cp:revision>51</cp:revision>
  <dcterms:created xsi:type="dcterms:W3CDTF">2023-07-24T06:24:21Z</dcterms:created>
  <dcterms:modified xsi:type="dcterms:W3CDTF">2023-08-04T10:09:51Z</dcterms:modified>
</cp:coreProperties>
</file>