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60" r:id="rId3"/>
    <p:sldId id="259" r:id="rId4"/>
    <p:sldId id="261" r:id="rId5"/>
    <p:sldId id="263" r:id="rId6"/>
    <p:sldId id="262" r:id="rId7"/>
    <p:sldId id="264" r:id="rId8"/>
    <p:sldId id="26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275" y="-3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74890E0-6698-4929-9885-A9BE02EEB01D}" type="datetimeFigureOut">
              <a:rPr lang="en-US" smtClean="0"/>
              <a:pPr/>
              <a:t>12/30/2023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F8B41A4-EBDB-44B7-86DE-2E0F022B2C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B41A4-EBDB-44B7-86DE-2E0F022B2C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B41A4-EBDB-44B7-86DE-2E0F022B2C7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B41A4-EBDB-44B7-86DE-2E0F022B2C7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F8B41A4-EBDB-44B7-86DE-2E0F022B2C7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8B41A4-EBDB-44B7-86DE-2E0F022B2C7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F8B41A4-EBDB-44B7-86DE-2E0F022B2C7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F8B41A4-EBDB-44B7-86DE-2E0F022B2C7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74890E0-6698-4929-9885-A9BE02EEB01D}" type="datetimeFigureOut">
              <a:rPr lang="en-US" smtClean="0"/>
              <a:pPr/>
              <a:t>12/30/2023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F8B41A4-EBDB-44B7-86DE-2E0F022B2C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74890E0-6698-4929-9885-A9BE02EEB01D}" type="datetimeFigureOut">
              <a:rPr lang="en-US" smtClean="0"/>
              <a:pPr/>
              <a:t>12/30/2023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F8B41A4-EBDB-44B7-86DE-2E0F022B2C7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74890E0-6698-4929-9885-A9BE02EEB01D}" type="datetimeFigureOut">
              <a:rPr lang="en-US" smtClean="0"/>
              <a:pPr/>
              <a:t>12/30/2023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F8B41A4-EBDB-44B7-86DE-2E0F022B2C7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74890E0-6698-4929-9885-A9BE02EEB01D}" type="datetimeFigureOut">
              <a:rPr lang="en-US" smtClean="0"/>
              <a:pPr/>
              <a:t>12/30/2023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F8B41A4-EBDB-44B7-86DE-2E0F022B2C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42910" y="1214422"/>
            <a:ext cx="7786742" cy="2571768"/>
          </a:xfrm>
        </p:spPr>
        <p:txBody>
          <a:bodyPr/>
          <a:lstStyle/>
          <a:p>
            <a:pPr algn="ctr"/>
            <a:r>
              <a:rPr lang="en-US" dirty="0" smtClean="0">
                <a:latin typeface="Bahnschrift SemiBold" pitchFamily="34" charset="0"/>
              </a:rPr>
              <a:t>Amazon </a:t>
            </a:r>
            <a:r>
              <a:rPr lang="en-US" dirty="0" smtClean="0">
                <a:latin typeface="Bahnschrift SemiBold" pitchFamily="34" charset="0"/>
              </a:rPr>
              <a:t>Product </a:t>
            </a:r>
            <a:r>
              <a:rPr lang="en-US" dirty="0" smtClean="0">
                <a:latin typeface="Bahnschrift SemiBold" pitchFamily="34" charset="0"/>
              </a:rPr>
              <a:t>A</a:t>
            </a:r>
            <a:r>
              <a:rPr lang="en-US" dirty="0" smtClean="0">
                <a:latin typeface="Bahnschrift SemiBold" pitchFamily="34" charset="0"/>
              </a:rPr>
              <a:t>vailability </a:t>
            </a:r>
            <a:r>
              <a:rPr lang="en-US" dirty="0" smtClean="0">
                <a:latin typeface="Bahnschrift SemiBold" pitchFamily="34" charset="0"/>
              </a:rPr>
              <a:t>C</a:t>
            </a:r>
            <a:r>
              <a:rPr lang="en-US" dirty="0" smtClean="0">
                <a:latin typeface="Bahnschrift SemiBold" pitchFamily="34" charset="0"/>
              </a:rPr>
              <a:t>hecker </a:t>
            </a:r>
            <a:r>
              <a:rPr lang="en-US" dirty="0" smtClean="0">
                <a:latin typeface="Bahnschrift SemiBold" pitchFamily="34" charset="0"/>
              </a:rPr>
              <a:t>using python</a:t>
            </a:r>
            <a:endParaRPr lang="en-US" dirty="0">
              <a:latin typeface="Bahnschrift SemiBold" pitchFamily="34" charset="0"/>
            </a:endParaRPr>
          </a:p>
        </p:txBody>
      </p:sp>
      <p:sp>
        <p:nvSpPr>
          <p:cNvPr id="5" name="Subtitle 4"/>
          <p:cNvSpPr>
            <a:spLocks noGrp="1"/>
          </p:cNvSpPr>
          <p:nvPr>
            <p:ph type="subTitle" idx="1"/>
          </p:nvPr>
        </p:nvSpPr>
        <p:spPr>
          <a:xfrm>
            <a:off x="1285852" y="4214818"/>
            <a:ext cx="7772400" cy="1199704"/>
          </a:xfrm>
        </p:spPr>
        <p:txBody>
          <a:bodyPr>
            <a:normAutofit/>
          </a:bodyPr>
          <a:lstStyle/>
          <a:p>
            <a:r>
              <a:rPr lang="en-US" sz="2000" dirty="0" smtClean="0"/>
              <a:t>Presentation by Team Prasad</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bstract-bluish-paint-background-wallpaper.jpg"/>
          <p:cNvPicPr>
            <a:picLocks noChangeAspect="1"/>
          </p:cNvPicPr>
          <p:nvPr/>
        </p:nvPicPr>
        <p:blipFill>
          <a:blip r:embed="rId2" cstate="print"/>
          <a:stretch>
            <a:fillRect/>
          </a:stretch>
        </p:blipFill>
        <p:spPr>
          <a:xfrm>
            <a:off x="0" y="1500174"/>
            <a:ext cx="9144000" cy="5286388"/>
          </a:xfrm>
          <a:prstGeom prst="rect">
            <a:avLst/>
          </a:prstGeom>
        </p:spPr>
      </p:pic>
      <p:sp>
        <p:nvSpPr>
          <p:cNvPr id="3" name="Content Placeholder 2"/>
          <p:cNvSpPr>
            <a:spLocks noGrp="1"/>
          </p:cNvSpPr>
          <p:nvPr>
            <p:ph idx="1"/>
          </p:nvPr>
        </p:nvSpPr>
        <p:spPr>
          <a:xfrm>
            <a:off x="0" y="2857496"/>
            <a:ext cx="5643570" cy="2071702"/>
          </a:xfrm>
        </p:spPr>
        <p:txBody>
          <a:bodyPr>
            <a:normAutofit fontScale="85000" lnSpcReduction="20000"/>
          </a:bodyPr>
          <a:lstStyle/>
          <a:p>
            <a:pPr algn="ctr">
              <a:buNone/>
            </a:pPr>
            <a:r>
              <a:rPr lang="en-US" dirty="0" smtClean="0">
                <a:latin typeface="Bahnschrift Condensed" pitchFamily="34" charset="0"/>
                <a:cs typeface="Calibri" pitchFamily="34" charset="0"/>
              </a:rPr>
              <a:t>This presentation introduces an Amazon product availability checker implemented in python. The tool allows users to monitor the availability of specific products on Amazon and receive notification when they become available. The project utilizes web scraping techniques to extract real-time data from the Amazon website.</a:t>
            </a:r>
            <a:endParaRPr lang="en-US" dirty="0">
              <a:latin typeface="Bahnschrift Condensed" pitchFamily="34" charset="0"/>
              <a:cs typeface="Calibri" pitchFamily="34" charset="0"/>
            </a:endParaRPr>
          </a:p>
        </p:txBody>
      </p:sp>
      <p:sp>
        <p:nvSpPr>
          <p:cNvPr id="2" name="Title 1"/>
          <p:cNvSpPr>
            <a:spLocks noGrp="1"/>
          </p:cNvSpPr>
          <p:nvPr>
            <p:ph type="title"/>
          </p:nvPr>
        </p:nvSpPr>
        <p:spPr/>
        <p:txBody>
          <a:bodyPr/>
          <a:lstStyle/>
          <a:p>
            <a:r>
              <a:rPr lang="en-US" dirty="0" smtClean="0"/>
              <a:t>Abstract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stract-bluish-paint-background-wallpaper.jpg"/>
          <p:cNvPicPr>
            <a:picLocks noGrp="1" noChangeAspect="1"/>
          </p:cNvPicPr>
          <p:nvPr>
            <p:ph idx="1"/>
          </p:nvPr>
        </p:nvPicPr>
        <p:blipFill>
          <a:blip r:embed="rId2" cstate="print"/>
          <a:stretch>
            <a:fillRect/>
          </a:stretch>
        </p:blipFill>
        <p:spPr>
          <a:xfrm rot="10800000">
            <a:off x="0" y="1512000"/>
            <a:ext cx="9144000" cy="5346000"/>
          </a:xfrm>
        </p:spPr>
      </p:pic>
      <p:sp>
        <p:nvSpPr>
          <p:cNvPr id="2" name="Title 1"/>
          <p:cNvSpPr>
            <a:spLocks noGrp="1"/>
          </p:cNvSpPr>
          <p:nvPr>
            <p:ph type="title"/>
          </p:nvPr>
        </p:nvSpPr>
        <p:spPr>
          <a:xfrm>
            <a:off x="571472" y="214290"/>
            <a:ext cx="8153400" cy="990600"/>
          </a:xfrm>
        </p:spPr>
        <p:txBody>
          <a:bodyPr/>
          <a:lstStyle/>
          <a:p>
            <a:r>
              <a:rPr lang="en-US" dirty="0" smtClean="0"/>
              <a:t>Code</a:t>
            </a:r>
            <a:endParaRPr lang="en-US" dirty="0"/>
          </a:p>
        </p:txBody>
      </p:sp>
      <p:pic>
        <p:nvPicPr>
          <p:cNvPr id="5" name="Picture 4" descr="screen shot 1.png"/>
          <p:cNvPicPr>
            <a:picLocks noChangeAspect="1"/>
          </p:cNvPicPr>
          <p:nvPr/>
        </p:nvPicPr>
        <p:blipFill>
          <a:blip r:embed="rId3"/>
          <a:stretch>
            <a:fillRect/>
          </a:stretch>
        </p:blipFill>
        <p:spPr>
          <a:xfrm>
            <a:off x="1071538" y="1857364"/>
            <a:ext cx="6296071" cy="4767899"/>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stract-bluish-paint-background-wallpaper.jpg"/>
          <p:cNvPicPr>
            <a:picLocks noGrp="1" noChangeAspect="1"/>
          </p:cNvPicPr>
          <p:nvPr>
            <p:ph idx="1"/>
          </p:nvPr>
        </p:nvPicPr>
        <p:blipFill>
          <a:blip r:embed="rId2" cstate="print"/>
          <a:stretch>
            <a:fillRect/>
          </a:stretch>
        </p:blipFill>
        <p:spPr>
          <a:xfrm>
            <a:off x="0" y="1500174"/>
            <a:ext cx="9144000" cy="5346000"/>
          </a:xfrm>
        </p:spPr>
      </p:pic>
      <p:sp>
        <p:nvSpPr>
          <p:cNvPr id="2" name="Title 1"/>
          <p:cNvSpPr>
            <a:spLocks noGrp="1"/>
          </p:cNvSpPr>
          <p:nvPr>
            <p:ph type="title"/>
          </p:nvPr>
        </p:nvSpPr>
        <p:spPr>
          <a:xfrm>
            <a:off x="571472" y="214290"/>
            <a:ext cx="8153400" cy="990600"/>
          </a:xfrm>
        </p:spPr>
        <p:txBody>
          <a:bodyPr/>
          <a:lstStyle/>
          <a:p>
            <a:r>
              <a:rPr lang="en-US" dirty="0" smtClean="0"/>
              <a:t>Code</a:t>
            </a:r>
            <a:endParaRPr lang="en-US" dirty="0"/>
          </a:p>
        </p:txBody>
      </p:sp>
      <p:pic>
        <p:nvPicPr>
          <p:cNvPr id="6" name="Picture 5" descr="Screenshot 2023-12-30 200909.png"/>
          <p:cNvPicPr>
            <a:picLocks noChangeAspect="1"/>
          </p:cNvPicPr>
          <p:nvPr/>
        </p:nvPicPr>
        <p:blipFill>
          <a:blip r:embed="rId3"/>
          <a:stretch>
            <a:fillRect/>
          </a:stretch>
        </p:blipFill>
        <p:spPr>
          <a:xfrm>
            <a:off x="928662" y="2214554"/>
            <a:ext cx="6134740" cy="436248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stract-bluish-paint-background-wallpaper.jpg"/>
          <p:cNvPicPr>
            <a:picLocks noGrp="1" noChangeAspect="1"/>
          </p:cNvPicPr>
          <p:nvPr>
            <p:ph idx="1"/>
          </p:nvPr>
        </p:nvPicPr>
        <p:blipFill>
          <a:blip r:embed="rId2" cstate="print"/>
          <a:stretch>
            <a:fillRect/>
          </a:stretch>
        </p:blipFill>
        <p:spPr>
          <a:xfrm rot="10800000">
            <a:off x="-32" y="1512000"/>
            <a:ext cx="9144000" cy="5346000"/>
          </a:xfrm>
        </p:spPr>
      </p:pic>
      <p:sp>
        <p:nvSpPr>
          <p:cNvPr id="2" name="Title 1"/>
          <p:cNvSpPr>
            <a:spLocks noGrp="1"/>
          </p:cNvSpPr>
          <p:nvPr>
            <p:ph type="title"/>
          </p:nvPr>
        </p:nvSpPr>
        <p:spPr>
          <a:xfrm>
            <a:off x="571472" y="214290"/>
            <a:ext cx="8153400" cy="990600"/>
          </a:xfrm>
        </p:spPr>
        <p:txBody>
          <a:bodyPr/>
          <a:lstStyle/>
          <a:p>
            <a:r>
              <a:rPr lang="en-US" dirty="0" smtClean="0"/>
              <a:t>Modules used</a:t>
            </a:r>
            <a:endParaRPr lang="en-US" dirty="0"/>
          </a:p>
        </p:txBody>
      </p:sp>
      <p:sp>
        <p:nvSpPr>
          <p:cNvPr id="12" name="TextBox 11"/>
          <p:cNvSpPr txBox="1"/>
          <p:nvPr/>
        </p:nvSpPr>
        <p:spPr>
          <a:xfrm>
            <a:off x="4357686" y="3071810"/>
            <a:ext cx="4071966" cy="2308324"/>
          </a:xfrm>
          <a:prstGeom prst="rect">
            <a:avLst/>
          </a:prstGeom>
          <a:noFill/>
        </p:spPr>
        <p:txBody>
          <a:bodyPr wrap="square" rtlCol="0">
            <a:spAutoFit/>
          </a:bodyPr>
          <a:lstStyle/>
          <a:p>
            <a:pPr>
              <a:buFont typeface="Arial" pitchFamily="34" charset="0"/>
              <a:buChar char="•"/>
            </a:pPr>
            <a:r>
              <a:rPr lang="en-US" sz="3600" dirty="0" smtClean="0">
                <a:latin typeface="Bahnschrift SemiBold Condensed" pitchFamily="34" charset="0"/>
              </a:rPr>
              <a:t>requests</a:t>
            </a:r>
            <a:endParaRPr lang="en-US" sz="3600" b="1" dirty="0" smtClean="0">
              <a:latin typeface="Bahnschrift SemiBold Condensed" pitchFamily="34" charset="0"/>
            </a:endParaRPr>
          </a:p>
          <a:p>
            <a:pPr>
              <a:buFont typeface="Arial" pitchFamily="34" charset="0"/>
              <a:buChar char="•"/>
            </a:pPr>
            <a:r>
              <a:rPr lang="en-US" sz="3600" b="1" dirty="0" smtClean="0">
                <a:latin typeface="Bahnschrift SemiBold Condensed" pitchFamily="34" charset="0"/>
              </a:rPr>
              <a:t>time</a:t>
            </a:r>
          </a:p>
          <a:p>
            <a:pPr>
              <a:buFont typeface="Arial" pitchFamily="34" charset="0"/>
              <a:buChar char="•"/>
            </a:pPr>
            <a:r>
              <a:rPr lang="en-US" sz="3600" b="1" dirty="0" smtClean="0">
                <a:latin typeface="Bahnschrift SemiBold Condensed" pitchFamily="34" charset="0"/>
              </a:rPr>
              <a:t>schedule</a:t>
            </a:r>
          </a:p>
          <a:p>
            <a:pPr>
              <a:buFont typeface="Arial" pitchFamily="34" charset="0"/>
              <a:buChar char="•"/>
            </a:pPr>
            <a:r>
              <a:rPr lang="en-US" sz="3600" b="1" dirty="0" smtClean="0">
                <a:latin typeface="Bahnschrift SemiBold Condensed" pitchFamily="34" charset="0"/>
              </a:rPr>
              <a:t>smptlib</a:t>
            </a:r>
            <a:endParaRPr lang="en-US" sz="3600" b="1" dirty="0">
              <a:latin typeface="Bahnschrift SemiBold Condensed"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stract-bluish-paint-background-wallpaper.jpg"/>
          <p:cNvPicPr>
            <a:picLocks noGrp="1" noChangeAspect="1"/>
          </p:cNvPicPr>
          <p:nvPr>
            <p:ph idx="1"/>
          </p:nvPr>
        </p:nvPicPr>
        <p:blipFill>
          <a:blip r:embed="rId2" cstate="print"/>
          <a:stretch>
            <a:fillRect/>
          </a:stretch>
        </p:blipFill>
        <p:spPr>
          <a:xfrm>
            <a:off x="32" y="1512000"/>
            <a:ext cx="9144000" cy="5346000"/>
          </a:xfrm>
        </p:spPr>
      </p:pic>
      <p:sp>
        <p:nvSpPr>
          <p:cNvPr id="2" name="Title 1"/>
          <p:cNvSpPr>
            <a:spLocks noGrp="1"/>
          </p:cNvSpPr>
          <p:nvPr>
            <p:ph type="title"/>
          </p:nvPr>
        </p:nvSpPr>
        <p:spPr>
          <a:xfrm>
            <a:off x="571472" y="214290"/>
            <a:ext cx="8153400" cy="990600"/>
          </a:xfrm>
        </p:spPr>
        <p:txBody>
          <a:bodyPr/>
          <a:lstStyle/>
          <a:p>
            <a:r>
              <a:rPr lang="en-US" dirty="0" smtClean="0"/>
              <a:t>Modules Explanation</a:t>
            </a:r>
            <a:endParaRPr lang="en-US" dirty="0"/>
          </a:p>
        </p:txBody>
      </p:sp>
      <p:sp>
        <p:nvSpPr>
          <p:cNvPr id="6" name="TextBox 5"/>
          <p:cNvSpPr txBox="1"/>
          <p:nvPr/>
        </p:nvSpPr>
        <p:spPr>
          <a:xfrm>
            <a:off x="1500166" y="2571744"/>
            <a:ext cx="3714776" cy="369332"/>
          </a:xfrm>
          <a:prstGeom prst="rect">
            <a:avLst/>
          </a:prstGeom>
          <a:noFill/>
        </p:spPr>
        <p:txBody>
          <a:bodyPr wrap="square" rtlCol="0">
            <a:spAutoFit/>
          </a:bodyPr>
          <a:lstStyle/>
          <a:p>
            <a:endParaRPr lang="en-US" dirty="0"/>
          </a:p>
        </p:txBody>
      </p:sp>
      <p:sp>
        <p:nvSpPr>
          <p:cNvPr id="7" name="TextBox 6"/>
          <p:cNvSpPr txBox="1"/>
          <p:nvPr/>
        </p:nvSpPr>
        <p:spPr>
          <a:xfrm>
            <a:off x="500034" y="1857364"/>
            <a:ext cx="1143007" cy="707886"/>
          </a:xfrm>
          <a:prstGeom prst="rect">
            <a:avLst/>
          </a:prstGeom>
          <a:noFill/>
        </p:spPr>
        <p:txBody>
          <a:bodyPr wrap="square" rtlCol="0">
            <a:spAutoFit/>
          </a:bodyPr>
          <a:lstStyle/>
          <a:p>
            <a:r>
              <a:rPr lang="en-US" sz="2000" dirty="0" smtClean="0">
                <a:latin typeface="Bahnschrift SemiBold Condensed" pitchFamily="34" charset="0"/>
              </a:rPr>
              <a:t>Requests</a:t>
            </a:r>
          </a:p>
          <a:p>
            <a:endParaRPr lang="en-US" sz="2000" dirty="0">
              <a:latin typeface="Bahnschrift SemiBold Condensed" pitchFamily="34" charset="0"/>
            </a:endParaRPr>
          </a:p>
        </p:txBody>
      </p:sp>
      <p:sp>
        <p:nvSpPr>
          <p:cNvPr id="9" name="TextBox 8"/>
          <p:cNvSpPr txBox="1"/>
          <p:nvPr/>
        </p:nvSpPr>
        <p:spPr>
          <a:xfrm>
            <a:off x="714348" y="2357430"/>
            <a:ext cx="7000924" cy="1815882"/>
          </a:xfrm>
          <a:prstGeom prst="rect">
            <a:avLst/>
          </a:prstGeom>
          <a:noFill/>
        </p:spPr>
        <p:txBody>
          <a:bodyPr wrap="square" rtlCol="0">
            <a:spAutoFit/>
          </a:bodyPr>
          <a:lstStyle/>
          <a:p>
            <a:pPr algn="just">
              <a:buFont typeface="Arial" pitchFamily="34" charset="0"/>
              <a:buChar char="•"/>
            </a:pPr>
            <a:r>
              <a:rPr lang="en-US" sz="1600" dirty="0" smtClean="0"/>
              <a:t>The requests module in Python simplifies the process of making </a:t>
            </a:r>
          </a:p>
          <a:p>
            <a:pPr algn="just"/>
            <a:r>
              <a:rPr lang="en-US" sz="1600" dirty="0" smtClean="0"/>
              <a:t> </a:t>
            </a:r>
            <a:r>
              <a:rPr lang="en-US" sz="1600" dirty="0" smtClean="0"/>
              <a:t> HTTP requests. It offers a user-friendly API for sending HTTP/1.1</a:t>
            </a:r>
          </a:p>
          <a:p>
            <a:pPr algn="just"/>
            <a:r>
              <a:rPr lang="en-US" sz="1600" dirty="0" smtClean="0"/>
              <a:t>  </a:t>
            </a:r>
            <a:r>
              <a:rPr lang="en-US" sz="1600" dirty="0" smtClean="0"/>
              <a:t>requests </a:t>
            </a:r>
            <a:r>
              <a:rPr lang="en-US" sz="1600" dirty="0" smtClean="0"/>
              <a:t>a</a:t>
            </a:r>
            <a:r>
              <a:rPr lang="en-US" sz="1600" dirty="0" smtClean="0"/>
              <a:t>nd handling responses. Key features include support </a:t>
            </a:r>
          </a:p>
          <a:p>
            <a:pPr algn="just"/>
            <a:r>
              <a:rPr lang="en-US" sz="1600" dirty="0" smtClean="0"/>
              <a:t> </a:t>
            </a:r>
            <a:r>
              <a:rPr lang="en-US" sz="1600" dirty="0" smtClean="0"/>
              <a:t> for various HTTP methods (GET, POST, etc.). Passing parameters.</a:t>
            </a:r>
          </a:p>
          <a:p>
            <a:pPr algn="just"/>
            <a:r>
              <a:rPr lang="en-US" sz="1600" dirty="0" smtClean="0"/>
              <a:t> </a:t>
            </a:r>
            <a:r>
              <a:rPr lang="en-US" sz="1600" dirty="0" smtClean="0"/>
              <a:t> setting headers, and handling JSON data. The module is commonly </a:t>
            </a:r>
          </a:p>
          <a:p>
            <a:r>
              <a:rPr lang="en-US" sz="1600" dirty="0" smtClean="0"/>
              <a:t> </a:t>
            </a:r>
            <a:r>
              <a:rPr lang="en-US" sz="1600" dirty="0" smtClean="0"/>
              <a:t> used for web scraping, API interactions, and general HTTP </a:t>
            </a:r>
          </a:p>
          <a:p>
            <a:r>
              <a:rPr lang="en-US" sz="1600" dirty="0" smtClean="0"/>
              <a:t> </a:t>
            </a:r>
            <a:r>
              <a:rPr lang="en-US" sz="1600" dirty="0" smtClean="0"/>
              <a:t> communication due to its simplicity and versatility.</a:t>
            </a:r>
            <a:endParaRPr lang="en-US" sz="1600" dirty="0"/>
          </a:p>
        </p:txBody>
      </p:sp>
      <p:sp>
        <p:nvSpPr>
          <p:cNvPr id="10" name="TextBox 9"/>
          <p:cNvSpPr txBox="1"/>
          <p:nvPr/>
        </p:nvSpPr>
        <p:spPr>
          <a:xfrm>
            <a:off x="642910" y="4714884"/>
            <a:ext cx="184731" cy="369332"/>
          </a:xfrm>
          <a:prstGeom prst="rect">
            <a:avLst/>
          </a:prstGeom>
          <a:noFill/>
        </p:spPr>
        <p:txBody>
          <a:bodyPr wrap="none" rtlCol="0">
            <a:spAutoFit/>
          </a:bodyPr>
          <a:lstStyle/>
          <a:p>
            <a:endParaRPr lang="en-US" dirty="0"/>
          </a:p>
        </p:txBody>
      </p:sp>
      <p:sp>
        <p:nvSpPr>
          <p:cNvPr id="11" name="TextBox 10"/>
          <p:cNvSpPr txBox="1"/>
          <p:nvPr/>
        </p:nvSpPr>
        <p:spPr>
          <a:xfrm>
            <a:off x="500034" y="4429132"/>
            <a:ext cx="564578" cy="400110"/>
          </a:xfrm>
          <a:prstGeom prst="rect">
            <a:avLst/>
          </a:prstGeom>
          <a:noFill/>
        </p:spPr>
        <p:txBody>
          <a:bodyPr wrap="none" rtlCol="0">
            <a:spAutoFit/>
          </a:bodyPr>
          <a:lstStyle/>
          <a:p>
            <a:r>
              <a:rPr lang="en-US" sz="2000" dirty="0" smtClean="0">
                <a:latin typeface="Bahnschrift SemiBold Condensed" pitchFamily="34" charset="0"/>
              </a:rPr>
              <a:t>time</a:t>
            </a:r>
            <a:endParaRPr lang="en-US" sz="2000" dirty="0">
              <a:latin typeface="Bahnschrift SemiBold Condensed" pitchFamily="34" charset="0"/>
            </a:endParaRPr>
          </a:p>
        </p:txBody>
      </p:sp>
      <p:sp>
        <p:nvSpPr>
          <p:cNvPr id="12" name="TextBox 11"/>
          <p:cNvSpPr txBox="1"/>
          <p:nvPr/>
        </p:nvSpPr>
        <p:spPr>
          <a:xfrm>
            <a:off x="714348" y="4929198"/>
            <a:ext cx="7786742" cy="1815882"/>
          </a:xfrm>
          <a:prstGeom prst="rect">
            <a:avLst/>
          </a:prstGeom>
          <a:noFill/>
        </p:spPr>
        <p:txBody>
          <a:bodyPr wrap="square" rtlCol="0">
            <a:spAutoFit/>
          </a:bodyPr>
          <a:lstStyle/>
          <a:p>
            <a:pPr>
              <a:buFont typeface="Arial" pitchFamily="34" charset="0"/>
              <a:buChar char="•"/>
            </a:pPr>
            <a:r>
              <a:rPr lang="en-US" sz="1600" dirty="0" smtClean="0"/>
              <a:t>The time module in Python provides function for working with time-related tasks. It includes functionalities such as measuring time intervals, introducing delays, and formatting time. Key features include the time() function for obtaining the current time in seconds, sleep() for introducing delays, and </a:t>
            </a:r>
            <a:r>
              <a:rPr lang="en-US" sz="1600" dirty="0" err="1" smtClean="0"/>
              <a:t>strftime</a:t>
            </a:r>
            <a:r>
              <a:rPr lang="en-US" sz="1600" dirty="0" smtClean="0"/>
              <a:t>()</a:t>
            </a:r>
          </a:p>
          <a:p>
            <a:r>
              <a:rPr lang="en-US" sz="1600" dirty="0" smtClean="0"/>
              <a:t>for formatting tome as string. The module is commonly used in</a:t>
            </a:r>
          </a:p>
          <a:p>
            <a:r>
              <a:rPr lang="en-US" sz="1600" dirty="0" smtClean="0"/>
              <a:t>Applications that require time scheduling, or pausing execution </a:t>
            </a:r>
            <a:endParaRPr lang="en-US" sz="16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stract-bluish-paint-background-wallpaper.jpg"/>
          <p:cNvPicPr>
            <a:picLocks noGrp="1" noChangeAspect="1"/>
          </p:cNvPicPr>
          <p:nvPr>
            <p:ph idx="1"/>
          </p:nvPr>
        </p:nvPicPr>
        <p:blipFill>
          <a:blip r:embed="rId2" cstate="print"/>
          <a:stretch>
            <a:fillRect/>
          </a:stretch>
        </p:blipFill>
        <p:spPr>
          <a:xfrm rot="10800000">
            <a:off x="0" y="1512000"/>
            <a:ext cx="9144000" cy="5346000"/>
          </a:xfrm>
        </p:spPr>
      </p:pic>
      <p:sp>
        <p:nvSpPr>
          <p:cNvPr id="2" name="Title 1"/>
          <p:cNvSpPr>
            <a:spLocks noGrp="1"/>
          </p:cNvSpPr>
          <p:nvPr>
            <p:ph type="title"/>
          </p:nvPr>
        </p:nvSpPr>
        <p:spPr>
          <a:xfrm>
            <a:off x="571472" y="214290"/>
            <a:ext cx="8153400" cy="990600"/>
          </a:xfrm>
        </p:spPr>
        <p:txBody>
          <a:bodyPr/>
          <a:lstStyle/>
          <a:p>
            <a:r>
              <a:rPr lang="en-US" dirty="0" smtClean="0"/>
              <a:t>Modules Explanation</a:t>
            </a:r>
            <a:endParaRPr lang="en-US" dirty="0"/>
          </a:p>
        </p:txBody>
      </p:sp>
      <p:sp>
        <p:nvSpPr>
          <p:cNvPr id="6" name="TextBox 5"/>
          <p:cNvSpPr txBox="1"/>
          <p:nvPr/>
        </p:nvSpPr>
        <p:spPr>
          <a:xfrm>
            <a:off x="1500166" y="2571744"/>
            <a:ext cx="3714776" cy="369332"/>
          </a:xfrm>
          <a:prstGeom prst="rect">
            <a:avLst/>
          </a:prstGeom>
          <a:noFill/>
        </p:spPr>
        <p:txBody>
          <a:bodyPr wrap="square" rtlCol="0">
            <a:spAutoFit/>
          </a:bodyPr>
          <a:lstStyle/>
          <a:p>
            <a:endParaRPr lang="en-US" dirty="0"/>
          </a:p>
        </p:txBody>
      </p:sp>
      <p:sp>
        <p:nvSpPr>
          <p:cNvPr id="5" name="TextBox 4"/>
          <p:cNvSpPr txBox="1"/>
          <p:nvPr/>
        </p:nvSpPr>
        <p:spPr>
          <a:xfrm>
            <a:off x="7858148" y="1714488"/>
            <a:ext cx="949299" cy="400110"/>
          </a:xfrm>
          <a:prstGeom prst="rect">
            <a:avLst/>
          </a:prstGeom>
          <a:noFill/>
        </p:spPr>
        <p:txBody>
          <a:bodyPr wrap="none" rtlCol="0">
            <a:spAutoFit/>
          </a:bodyPr>
          <a:lstStyle/>
          <a:p>
            <a:r>
              <a:rPr lang="en-US" sz="2000" dirty="0" smtClean="0">
                <a:latin typeface="Bahnschrift SemiBold Condensed" pitchFamily="34" charset="0"/>
              </a:rPr>
              <a:t>schedule</a:t>
            </a:r>
            <a:endParaRPr lang="en-US" sz="2000" dirty="0">
              <a:latin typeface="Bahnschrift SemiBold Condensed" pitchFamily="34" charset="0"/>
            </a:endParaRPr>
          </a:p>
        </p:txBody>
      </p:sp>
      <p:sp>
        <p:nvSpPr>
          <p:cNvPr id="7" name="TextBox 6"/>
          <p:cNvSpPr txBox="1"/>
          <p:nvPr/>
        </p:nvSpPr>
        <p:spPr>
          <a:xfrm>
            <a:off x="3286116" y="2285992"/>
            <a:ext cx="5643602" cy="1569660"/>
          </a:xfrm>
          <a:prstGeom prst="rect">
            <a:avLst/>
          </a:prstGeom>
          <a:noFill/>
        </p:spPr>
        <p:txBody>
          <a:bodyPr wrap="square" rtlCol="0">
            <a:spAutoFit/>
          </a:bodyPr>
          <a:lstStyle/>
          <a:p>
            <a:pPr algn="just">
              <a:buFont typeface="Arial" pitchFamily="34" charset="0"/>
              <a:buChar char="•"/>
            </a:pPr>
            <a:r>
              <a:rPr lang="en-US" sz="1600" dirty="0" smtClean="0"/>
              <a:t>The schedule module in Python is used for scheduling tasks at specified intervals. It allows you to set up recurring jobs, like running functions periodically. The key feature is the schedule object, which lets you define when and how often a task should be executed. This module simplifies the process of scheduling repetitive tasks in a Python script or application.</a:t>
            </a:r>
            <a:endParaRPr lang="en-US" sz="1600" dirty="0"/>
          </a:p>
        </p:txBody>
      </p:sp>
      <p:sp>
        <p:nvSpPr>
          <p:cNvPr id="9" name="TextBox 8"/>
          <p:cNvSpPr txBox="1"/>
          <p:nvPr/>
        </p:nvSpPr>
        <p:spPr>
          <a:xfrm>
            <a:off x="7929586" y="4000504"/>
            <a:ext cx="838691" cy="400110"/>
          </a:xfrm>
          <a:prstGeom prst="rect">
            <a:avLst/>
          </a:prstGeom>
          <a:noFill/>
        </p:spPr>
        <p:txBody>
          <a:bodyPr wrap="none" rtlCol="0">
            <a:spAutoFit/>
          </a:bodyPr>
          <a:lstStyle/>
          <a:p>
            <a:r>
              <a:rPr lang="en-US" sz="2000" dirty="0" err="1" smtClean="0">
                <a:latin typeface="Bahnschrift SemiBold Condensed" pitchFamily="34" charset="0"/>
              </a:rPr>
              <a:t>Smtplib</a:t>
            </a:r>
            <a:endParaRPr lang="en-US" sz="2000" dirty="0">
              <a:latin typeface="Bahnschrift SemiBold Condensed" pitchFamily="34" charset="0"/>
            </a:endParaRPr>
          </a:p>
        </p:txBody>
      </p:sp>
      <p:sp>
        <p:nvSpPr>
          <p:cNvPr id="11" name="TextBox 10"/>
          <p:cNvSpPr txBox="1"/>
          <p:nvPr/>
        </p:nvSpPr>
        <p:spPr>
          <a:xfrm>
            <a:off x="1357290" y="4714884"/>
            <a:ext cx="7643866" cy="1569660"/>
          </a:xfrm>
          <a:prstGeom prst="rect">
            <a:avLst/>
          </a:prstGeom>
          <a:noFill/>
        </p:spPr>
        <p:txBody>
          <a:bodyPr wrap="square" rtlCol="0">
            <a:spAutoFit/>
          </a:bodyPr>
          <a:lstStyle/>
          <a:p>
            <a:pPr algn="r">
              <a:buFont typeface="Arial" pitchFamily="34" charset="0"/>
              <a:buChar char="•"/>
            </a:pPr>
            <a:r>
              <a:rPr lang="en-US" sz="1600" dirty="0" smtClean="0"/>
              <a:t>The </a:t>
            </a:r>
            <a:r>
              <a:rPr lang="en-US" sz="1600" dirty="0" err="1" smtClean="0"/>
              <a:t>smtplib</a:t>
            </a:r>
            <a:r>
              <a:rPr lang="en-US" sz="1600" dirty="0" smtClean="0"/>
              <a:t> module in Python provides a simple client-side interface </a:t>
            </a:r>
          </a:p>
          <a:p>
            <a:pPr algn="r"/>
            <a:r>
              <a:rPr lang="en-US" sz="1600" dirty="0" smtClean="0"/>
              <a:t>for sending email using the Simple Main Transfer Protocol(SMPT). It </a:t>
            </a:r>
          </a:p>
          <a:p>
            <a:pPr algn="r"/>
            <a:r>
              <a:rPr lang="en-US" sz="1600" dirty="0" smtClean="0"/>
              <a:t>Allows you to connect to an SMTP server, send emails with attachments, </a:t>
            </a:r>
          </a:p>
          <a:p>
            <a:pPr algn="r"/>
            <a:r>
              <a:rPr lang="en-US" sz="1600" dirty="0" smtClean="0"/>
              <a:t>and handle various email-related tasks. This module is often used for </a:t>
            </a:r>
          </a:p>
          <a:p>
            <a:pPr algn="r"/>
            <a:r>
              <a:rPr lang="en-US" sz="1600" dirty="0" smtClean="0"/>
              <a:t>Automation email notifications and communication within Python scripts or applications</a:t>
            </a:r>
            <a:endParaRPr lang="en-US" sz="16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bstract-bluish-paint-background-wallpaper.jpg"/>
          <p:cNvPicPr>
            <a:picLocks noGrp="1" noChangeAspect="1"/>
          </p:cNvPicPr>
          <p:nvPr>
            <p:ph idx="1"/>
          </p:nvPr>
        </p:nvPicPr>
        <p:blipFill>
          <a:blip r:embed="rId2" cstate="print"/>
          <a:stretch>
            <a:fillRect/>
          </a:stretch>
        </p:blipFill>
        <p:spPr>
          <a:xfrm>
            <a:off x="0" y="1512000"/>
            <a:ext cx="9144000" cy="5346000"/>
          </a:xfrm>
        </p:spPr>
      </p:pic>
      <p:sp>
        <p:nvSpPr>
          <p:cNvPr id="2" name="Title 1"/>
          <p:cNvSpPr>
            <a:spLocks noGrp="1"/>
          </p:cNvSpPr>
          <p:nvPr>
            <p:ph type="title"/>
          </p:nvPr>
        </p:nvSpPr>
        <p:spPr>
          <a:xfrm>
            <a:off x="571472" y="214290"/>
            <a:ext cx="8153400" cy="990600"/>
          </a:xfrm>
        </p:spPr>
        <p:txBody>
          <a:bodyPr/>
          <a:lstStyle/>
          <a:p>
            <a:r>
              <a:rPr lang="en-US" dirty="0" smtClean="0"/>
              <a:t>Conclusion</a:t>
            </a:r>
            <a:endParaRPr lang="en-US" dirty="0"/>
          </a:p>
        </p:txBody>
      </p:sp>
      <p:sp>
        <p:nvSpPr>
          <p:cNvPr id="6" name="TextBox 5"/>
          <p:cNvSpPr txBox="1"/>
          <p:nvPr/>
        </p:nvSpPr>
        <p:spPr>
          <a:xfrm>
            <a:off x="142844" y="2571744"/>
            <a:ext cx="7643866" cy="3046988"/>
          </a:xfrm>
          <a:prstGeom prst="rect">
            <a:avLst/>
          </a:prstGeom>
          <a:noFill/>
        </p:spPr>
        <p:txBody>
          <a:bodyPr wrap="square" rtlCol="0">
            <a:spAutoFit/>
          </a:bodyPr>
          <a:lstStyle/>
          <a:p>
            <a:pPr algn="ctr"/>
            <a:r>
              <a:rPr lang="en-US" sz="3200" dirty="0" smtClean="0">
                <a:latin typeface="Bahnschrift SemiBold Condensed" pitchFamily="34" charset="0"/>
              </a:rPr>
              <a:t>This Amazon product availability checker provides a simple and effective way to stay informed about the availability of desired products, allowing users to make timely purchases. The combination of web scraping and email notification enhances the user experience by automating the monitoring process</a:t>
            </a:r>
            <a:endParaRPr lang="en-US" sz="3200" dirty="0">
              <a:latin typeface="Bahnschrift SemiBold Condensed" pitchFamily="34"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178</TotalTime>
  <Words>399</Words>
  <Application>Microsoft Office PowerPoint</Application>
  <PresentationFormat>On-screen Show (4:3)</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Amazon Product Availability Checker using python</vt:lpstr>
      <vt:lpstr>Abstract</vt:lpstr>
      <vt:lpstr>Code</vt:lpstr>
      <vt:lpstr>Code</vt:lpstr>
      <vt:lpstr>Modules used</vt:lpstr>
      <vt:lpstr>Modules Explanation</vt:lpstr>
      <vt:lpstr>Modules Explanation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availability checker using python</dc:title>
  <dc:creator>siva</dc:creator>
  <cp:lastModifiedBy>siva</cp:lastModifiedBy>
  <cp:revision>18</cp:revision>
  <dcterms:created xsi:type="dcterms:W3CDTF">2023-12-30T13:33:10Z</dcterms:created>
  <dcterms:modified xsi:type="dcterms:W3CDTF">2023-12-30T16:58:48Z</dcterms:modified>
</cp:coreProperties>
</file>