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6D18-A6FC-C3FA-0406-F10C7FA31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6617E-62EE-1F28-1B44-7B427C51C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35BDB-604A-A621-E5A7-EA6BCA6E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EA44-A782-4DD2-9D28-F5D7383B23C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FE02F-BB71-A026-AA30-D9DE8854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2E706-A585-0042-BE63-68E254EF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03D3-427C-4719-A40E-98028D3DD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05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6400-002C-5539-35F5-CECCE893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0706C-5D46-A29E-F196-CEAAAF922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3B7A4-B26B-20FE-6F26-E63EF313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EA44-A782-4DD2-9D28-F5D7383B23C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9D457-C199-E2A4-9F7B-38B3B202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4604-3651-9C1B-1AF0-9485EE43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03D3-427C-4719-A40E-98028D3DD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22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5BFA70-A417-CEBC-F3E0-8C4498AEF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86436-D6DB-A06D-87A8-0D97D51B8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E7CA3-0270-B7E1-2443-DA22D41D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EA44-A782-4DD2-9D28-F5D7383B23C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4C29C-ACD3-414E-FF69-969D1D066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B4E1C-38E6-13E1-0DE3-594B90E7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03D3-427C-4719-A40E-98028D3DD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09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3337E-141E-266C-BFE0-34AA3712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1519-E067-83AA-8FF3-C932C7F03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939A4-B1CE-30B8-1241-59EC577A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EA44-A782-4DD2-9D28-F5D7383B23C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0502-B157-4247-6FDF-1F65C1B1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203A1-8995-BDFA-F80E-175CADEF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03D3-427C-4719-A40E-98028D3DD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39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BF60-9587-8834-BCC1-1F1E6CF2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515E-B06E-915D-3307-32AAD5811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78BEA-5BE3-7FA3-3C96-84C2912B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EA44-A782-4DD2-9D28-F5D7383B23C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9F2E-8987-0846-804C-07D045B6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8B851-0997-5721-6BCA-98E12991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03D3-427C-4719-A40E-98028D3DD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40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8DED-397E-6713-2DBC-95C9A505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61381-E8FF-6E01-A918-B15F6593A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15A7B-ED76-27BF-36F9-0C117B2F8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EBF76-F230-2D96-E27C-E2D68652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EA44-A782-4DD2-9D28-F5D7383B23C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FABF6-F065-813D-0EFB-566722CB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76B5D-5486-5D8C-05DF-E71C6D4F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03D3-427C-4719-A40E-98028D3DD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99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9FF7-0B56-E9FB-665B-CF155AE0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87C39-A83D-0EFE-BBD1-0FF3B7B7A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C3E60-A664-F10A-03F0-B5DBE4B79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9B1BD-8AB2-A7BB-682C-D065F7712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AC0B3-4F5E-81F3-9FC0-682DBD043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20DB93-C7F4-32E8-3F6C-893B9E9B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EA44-A782-4DD2-9D28-F5D7383B23C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9C59A-E888-7E35-1EAB-2719A444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26361-D92A-4B95-BE54-C3F4C2A7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03D3-427C-4719-A40E-98028D3DD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82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7051-1F75-C0A2-BE03-8B0B7E76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C3AFB-3CC8-B486-D221-BF9AA648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EA44-A782-4DD2-9D28-F5D7383B23C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D598E-5A3A-1E0C-1BE2-7E0EAE2D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C35B7-82E2-2310-676D-34693B37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03D3-427C-4719-A40E-98028D3DD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76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219ED-0FCE-56CA-6273-DB400085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EA44-A782-4DD2-9D28-F5D7383B23C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C7A4C-6D6D-8A78-44A9-A003D2F5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25574-65BB-EEE1-1BBF-F161839C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03D3-427C-4719-A40E-98028D3DD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70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782F-873D-C345-D49F-D7434AA1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DBAD9-CED1-8E92-3D4E-8BFC095FD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BC878-CA16-71A0-8919-D51DB5925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E56BD-5746-38EE-C016-D8693DB7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EA44-A782-4DD2-9D28-F5D7383B23C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E633A-1FE5-E353-FC44-99D341CA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064F0-504A-E601-B2C5-13488D9B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03D3-427C-4719-A40E-98028D3DD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69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3B766-E0AE-87BF-C2B5-042E96E6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B59CF-97D4-DC87-8930-C11F9A992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58A3A-D8EE-0FF1-71F7-2480EA19D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AF888-7535-BB1E-FE42-3C31AD9A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EA44-A782-4DD2-9D28-F5D7383B23C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B967D-CCC6-4D16-F993-8A364F9E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6C047-26AE-405C-7BB6-72DAC250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B03D3-427C-4719-A40E-98028D3DD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545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970877-BE3B-89D2-F510-B6580E3F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06927-5098-14EF-8523-D938F9603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47E0-9175-D457-9005-9B7B9876E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2EA44-A782-4DD2-9D28-F5D7383B23C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4F7E2-3732-38A6-329F-B59011515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09AA6-4095-BD91-DE9A-11F888616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B03D3-427C-4719-A40E-98028D3DD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32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9DAB-6DF2-E5CB-24B1-EC8A94D89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an E-commerce Sales Chatbot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655C9-F7A0-84AB-70CC-CF8811252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870199"/>
            <a:ext cx="10186219" cy="4100871"/>
          </a:xfrm>
        </p:spPr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</a:rPr>
              <a:t>ASK MART</a:t>
            </a:r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Submitted by: Prasad Zoman</a:t>
            </a:r>
          </a:p>
          <a:p>
            <a:pPr algn="l"/>
            <a:r>
              <a:rPr lang="en-US" sz="1800" dirty="0"/>
              <a:t>Role: Full Stack Intern Applicant</a:t>
            </a:r>
          </a:p>
          <a:p>
            <a:pPr algn="l"/>
            <a:r>
              <a:rPr lang="en-US" sz="1800" dirty="0"/>
              <a:t>Event: June 2025 Internship Case Study Submission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245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28BC2-5AD3-26F4-E70B-F40702C0A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2A79-CF4D-42C5-A147-A0613C88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894737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/>
              <a:t>Mock Data Creation</a:t>
            </a:r>
            <a:endParaRPr lang="en-IN" sz="5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D7775-5AE2-625C-932A-60BFA8D9C2AF}"/>
              </a:ext>
            </a:extLst>
          </p:cNvPr>
          <p:cNvSpPr txBox="1"/>
          <p:nvPr/>
        </p:nvSpPr>
        <p:spPr>
          <a:xfrm>
            <a:off x="1201992" y="1533831"/>
            <a:ext cx="105156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Conclusion: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Efficient chatbot for product discovery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Uses modern web stack with rule-based NLP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Future Improvements: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dirty="0"/>
              <a:t>NLP with </a:t>
            </a:r>
            <a:r>
              <a:rPr lang="en-US" sz="3200" dirty="0" err="1"/>
              <a:t>spaCy</a:t>
            </a:r>
            <a:r>
              <a:rPr lang="en-US" sz="3200" dirty="0"/>
              <a:t>/GPT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dirty="0"/>
              <a:t>Voice input support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dirty="0"/>
              <a:t>Payment simulation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dirty="0"/>
              <a:t>User profiles and multi-category support</a:t>
            </a:r>
          </a:p>
        </p:txBody>
      </p:sp>
    </p:spTree>
    <p:extLst>
      <p:ext uri="{BB962C8B-B14F-4D97-AF65-F5344CB8AC3E}">
        <p14:creationId xmlns:p14="http://schemas.microsoft.com/office/powerpoint/2010/main" val="80874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37B261-E55B-BDB1-7DF4-89C4D8017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33" y="1514169"/>
            <a:ext cx="10398133" cy="44540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B91E03-960D-5EAC-3B93-847F435EFF3C}"/>
              </a:ext>
            </a:extLst>
          </p:cNvPr>
          <p:cNvSpPr txBox="1"/>
          <p:nvPr/>
        </p:nvSpPr>
        <p:spPr>
          <a:xfrm>
            <a:off x="2104103" y="294968"/>
            <a:ext cx="8288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Database Screenshot</a:t>
            </a:r>
          </a:p>
        </p:txBody>
      </p:sp>
    </p:spTree>
    <p:extLst>
      <p:ext uri="{BB962C8B-B14F-4D97-AF65-F5344CB8AC3E}">
        <p14:creationId xmlns:p14="http://schemas.microsoft.com/office/powerpoint/2010/main" val="395148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84988-1FB8-E66F-50F6-C3D8C5E6C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4B5F30-FF55-E42D-58AB-569C6187840A}"/>
              </a:ext>
            </a:extLst>
          </p:cNvPr>
          <p:cNvSpPr txBox="1"/>
          <p:nvPr/>
        </p:nvSpPr>
        <p:spPr>
          <a:xfrm>
            <a:off x="2045109" y="138410"/>
            <a:ext cx="82885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Chatbot Screenshot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1994B-09D9-EB2F-F091-5873745146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98" y="1064409"/>
            <a:ext cx="9307803" cy="527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31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7B03CF-6689-821B-2E49-86B37C186EAF}"/>
              </a:ext>
            </a:extLst>
          </p:cNvPr>
          <p:cNvSpPr txBox="1"/>
          <p:nvPr/>
        </p:nvSpPr>
        <p:spPr>
          <a:xfrm>
            <a:off x="2035276" y="2448231"/>
            <a:ext cx="8514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latin typeface="Bodoni MT Black" panose="02070A030806060202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1776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240B-3D94-6A72-1258-47DF6BF5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2398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/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07401-C21A-29AD-A253-7AABBD719E5B}"/>
              </a:ext>
            </a:extLst>
          </p:cNvPr>
          <p:cNvSpPr txBox="1"/>
          <p:nvPr/>
        </p:nvSpPr>
        <p:spPr>
          <a:xfrm>
            <a:off x="1201992" y="1779638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Ask Mart is a simulated e-commerce platform specializing in textiles.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Objective: Build a responsive, intelligent chatbot for product. discovery.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Features: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Natural language query parsing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Integration with React frontend &amp; Flask backend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Uses MySQL to store product data</a:t>
            </a:r>
          </a:p>
        </p:txBody>
      </p:sp>
    </p:spTree>
    <p:extLst>
      <p:ext uri="{BB962C8B-B14F-4D97-AF65-F5344CB8AC3E}">
        <p14:creationId xmlns:p14="http://schemas.microsoft.com/office/powerpoint/2010/main" val="359131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2DCE4-B0DE-ECA3-8AC2-DCC407C67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8F2A-3C53-6515-FFCD-7DAE2D3E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258"/>
            <a:ext cx="10515600" cy="62926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/>
              <a:t>System Architecture</a:t>
            </a:r>
            <a:br>
              <a:rPr lang="en-IN" sz="5400" dirty="0"/>
            </a:br>
            <a:endParaRPr lang="en-IN" sz="5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CA2C7-C9B1-AC32-34A8-CD23B7414311}"/>
              </a:ext>
            </a:extLst>
          </p:cNvPr>
          <p:cNvSpPr txBox="1"/>
          <p:nvPr/>
        </p:nvSpPr>
        <p:spPr>
          <a:xfrm>
            <a:off x="1201992" y="1779638"/>
            <a:ext cx="10515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/>
              <a:t>Frontend (React.js)</a:t>
            </a:r>
            <a:r>
              <a:rPr lang="en-IN" sz="3200" dirty="0"/>
              <a:t>: Chatbot interface, product display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/>
              <a:t>Backend (Flask)</a:t>
            </a:r>
            <a:r>
              <a:rPr lang="en-IN" sz="3200" dirty="0"/>
              <a:t>: REST APIs for auth, chatbot, and product data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/>
              <a:t>Database (MySQL)</a:t>
            </a:r>
            <a:r>
              <a:rPr lang="en-IN" sz="3200" dirty="0"/>
              <a:t>: Stores 100+ mock product entries</a:t>
            </a:r>
          </a:p>
          <a:p>
            <a:r>
              <a:rPr lang="en-IN" sz="3200" dirty="0"/>
              <a:t>      Include a </a:t>
            </a:r>
            <a:r>
              <a:rPr lang="en-IN" sz="3200" dirty="0" err="1"/>
              <a:t>labeled</a:t>
            </a:r>
            <a:r>
              <a:rPr lang="en-IN" sz="3200" dirty="0"/>
              <a:t> architecture flow diagram</a:t>
            </a:r>
          </a:p>
        </p:txBody>
      </p:sp>
    </p:spTree>
    <p:extLst>
      <p:ext uri="{BB962C8B-B14F-4D97-AF65-F5344CB8AC3E}">
        <p14:creationId xmlns:p14="http://schemas.microsoft.com/office/powerpoint/2010/main" val="387065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DBE00-93B6-8049-9164-663C4F84B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BA01-3A86-7C44-E2E8-C863C19A1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2398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/>
              <a:t>System Architecture</a:t>
            </a:r>
            <a:endParaRPr lang="en-IN" sz="5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74340F-02D7-12B8-9DC3-1896D1507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41380"/>
              </p:ext>
            </p:extLst>
          </p:nvPr>
        </p:nvGraphicFramePr>
        <p:xfrm>
          <a:off x="648929" y="2045110"/>
          <a:ext cx="11041626" cy="3773784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3680542">
                  <a:extLst>
                    <a:ext uri="{9D8B030D-6E8A-4147-A177-3AD203B41FA5}">
                      <a16:colId xmlns:a16="http://schemas.microsoft.com/office/drawing/2014/main" val="1668601764"/>
                    </a:ext>
                  </a:extLst>
                </a:gridCol>
                <a:gridCol w="3680542">
                  <a:extLst>
                    <a:ext uri="{9D8B030D-6E8A-4147-A177-3AD203B41FA5}">
                      <a16:colId xmlns:a16="http://schemas.microsoft.com/office/drawing/2014/main" val="1121219773"/>
                    </a:ext>
                  </a:extLst>
                </a:gridCol>
                <a:gridCol w="3680542">
                  <a:extLst>
                    <a:ext uri="{9D8B030D-6E8A-4147-A177-3AD203B41FA5}">
                      <a16:colId xmlns:a16="http://schemas.microsoft.com/office/drawing/2014/main" val="3629092786"/>
                    </a:ext>
                  </a:extLst>
                </a:gridCol>
              </a:tblGrid>
              <a:tr h="650652">
                <a:tc>
                  <a:txBody>
                    <a:bodyPr/>
                    <a:lstStyle/>
                    <a:p>
                      <a:r>
                        <a:rPr lang="en-IN" sz="2400" b="1" dirty="0"/>
                        <a:t>Layer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Technology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Justification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69998"/>
                  </a:ext>
                </a:extLst>
              </a:tr>
              <a:tr h="520522">
                <a:tc>
                  <a:txBody>
                    <a:bodyPr/>
                    <a:lstStyle/>
                    <a:p>
                      <a:r>
                        <a:rPr lang="en-IN"/>
                        <a:t>Frontend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React.js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Modular, SPA capabilities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851235"/>
                  </a:ext>
                </a:extLst>
              </a:tr>
              <a:tr h="520522">
                <a:tc>
                  <a:txBody>
                    <a:bodyPr/>
                    <a:lstStyle/>
                    <a:p>
                      <a:r>
                        <a:rPr lang="en-IN"/>
                        <a:t>Backend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Flask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Lightweight, Python-compatible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234659"/>
                  </a:ext>
                </a:extLst>
              </a:tr>
              <a:tr h="520522">
                <a:tc>
                  <a:txBody>
                    <a:bodyPr/>
                    <a:lstStyle/>
                    <a:p>
                      <a:r>
                        <a:rPr lang="en-IN"/>
                        <a:t>Auth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Flask-Login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Easy session and auth management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48321"/>
                  </a:ext>
                </a:extLst>
              </a:tr>
              <a:tr h="520522">
                <a:tc>
                  <a:txBody>
                    <a:bodyPr/>
                    <a:lstStyle/>
                    <a:p>
                      <a:r>
                        <a:rPr lang="en-IN"/>
                        <a:t>CORS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Flask-CORS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Solves cross-origin issues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913471"/>
                  </a:ext>
                </a:extLst>
              </a:tr>
              <a:tr h="520522">
                <a:tc>
                  <a:txBody>
                    <a:bodyPr/>
                    <a:lstStyle/>
                    <a:p>
                      <a:r>
                        <a:rPr lang="en-IN"/>
                        <a:t>Database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MySQL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Structured relational management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147846"/>
                  </a:ext>
                </a:extLst>
              </a:tr>
              <a:tr h="520522">
                <a:tc>
                  <a:txBody>
                    <a:bodyPr/>
                    <a:lstStyle/>
                    <a:p>
                      <a:r>
                        <a:rPr lang="en-IN"/>
                        <a:t>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Postman, GitHub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testing and version control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15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33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E1A48-46D2-858B-93EF-64C7A7148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65D2-FC8F-64FA-D151-A03303F5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2398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/>
              <a:t>Backend Implementation</a:t>
            </a:r>
            <a:endParaRPr lang="en-IN" sz="5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4015B-230C-E2B5-01A7-7B231B7118BE}"/>
              </a:ext>
            </a:extLst>
          </p:cNvPr>
          <p:cNvSpPr txBox="1"/>
          <p:nvPr/>
        </p:nvSpPr>
        <p:spPr>
          <a:xfrm>
            <a:off x="1034844" y="1476116"/>
            <a:ext cx="10515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000" dirty="0"/>
              <a:t>RESTful endpoints:/signup, /login, /logout, /me/chatbot/query.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000" dirty="0"/>
              <a:t>Query:</a:t>
            </a:r>
          </a:p>
          <a:p>
            <a:r>
              <a:rPr lang="en-IN" sz="3000" dirty="0"/>
              <a:t>      {  </a:t>
            </a:r>
          </a:p>
          <a:p>
            <a:r>
              <a:rPr lang="en-IN" sz="3000" dirty="0"/>
              <a:t>	"message": "Show me shirts under ₹800”</a:t>
            </a:r>
          </a:p>
          <a:p>
            <a:r>
              <a:rPr lang="en-IN" sz="3000" dirty="0"/>
              <a:t>       }</a:t>
            </a:r>
          </a:p>
          <a:p>
            <a:endParaRPr lang="en-IN" sz="3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000" dirty="0"/>
              <a:t>Response returns filtered products with name, price, and links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7335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27CF3-C8EC-9CDF-8529-DEBA5825A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86CA-72D2-BFB9-7B9B-AC48EC7C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6916"/>
            <a:ext cx="10515600" cy="55060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/>
              <a:t>Frontend Interface</a:t>
            </a:r>
            <a:br>
              <a:rPr lang="en-IN" sz="5400" dirty="0"/>
            </a:br>
            <a:endParaRPr lang="en-IN" sz="5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2409-A5AA-C6CC-CE1D-276B89E4999C}"/>
              </a:ext>
            </a:extLst>
          </p:cNvPr>
          <p:cNvSpPr txBox="1"/>
          <p:nvPr/>
        </p:nvSpPr>
        <p:spPr>
          <a:xfrm>
            <a:off x="1201992" y="1779638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Built with React.js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Features: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600" dirty="0"/>
              <a:t>Login/Sign-up with validation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600" dirty="0"/>
              <a:t>Chatbot with timestamps &amp; reset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600" dirty="0"/>
              <a:t>Responsive product cards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/>
              <a:t>Mobile/tablet/desktop compatibility</a:t>
            </a:r>
          </a:p>
        </p:txBody>
      </p:sp>
    </p:spTree>
    <p:extLst>
      <p:ext uri="{BB962C8B-B14F-4D97-AF65-F5344CB8AC3E}">
        <p14:creationId xmlns:p14="http://schemas.microsoft.com/office/powerpoint/2010/main" val="301362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F9C64-1DCF-3611-0A9F-9F0505DD3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AC0B-DCED-5228-8185-6321147F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894737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/>
              <a:t>Mock Data Creation</a:t>
            </a:r>
            <a:endParaRPr lang="en-IN" sz="5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FF89B8-8ABF-FBBC-B109-78F0EC022577}"/>
              </a:ext>
            </a:extLst>
          </p:cNvPr>
          <p:cNvSpPr txBox="1"/>
          <p:nvPr/>
        </p:nvSpPr>
        <p:spPr>
          <a:xfrm>
            <a:off x="1201992" y="1779638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MySQL populated with 100+ products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Product fields: id, name, category, price, description, stock, image_url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/>
              <a:t>Tools used: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ChatGPT for data generation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fakestoreapi for images</a:t>
            </a:r>
          </a:p>
        </p:txBody>
      </p:sp>
    </p:spTree>
    <p:extLst>
      <p:ext uri="{BB962C8B-B14F-4D97-AF65-F5344CB8AC3E}">
        <p14:creationId xmlns:p14="http://schemas.microsoft.com/office/powerpoint/2010/main" val="367969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7CFC2-D45D-0025-4E01-9D913F37B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67F1-6AF8-3676-5867-4CD6BF31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894737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/>
              <a:t>Sample Queries &amp; Results</a:t>
            </a:r>
            <a:endParaRPr lang="en-IN" sz="5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73035C-63D6-105F-4A02-BEDA9B86A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333255"/>
              </p:ext>
            </p:extLst>
          </p:nvPr>
        </p:nvGraphicFramePr>
        <p:xfrm>
          <a:off x="838200" y="2104102"/>
          <a:ext cx="10515600" cy="3195484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78878648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8122564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21904743"/>
                    </a:ext>
                  </a:extLst>
                </a:gridCol>
              </a:tblGrid>
              <a:tr h="1122738">
                <a:tc>
                  <a:txBody>
                    <a:bodyPr/>
                    <a:lstStyle/>
                    <a:p>
                      <a:r>
                        <a:rPr lang="en-IN" sz="2000" b="1" dirty="0"/>
                        <a:t>Query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Parsed Filters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852190"/>
                  </a:ext>
                </a:extLst>
              </a:tr>
              <a:tr h="1036373">
                <a:tc>
                  <a:txBody>
                    <a:bodyPr/>
                    <a:lstStyle/>
                    <a:p>
                      <a:r>
                        <a:rPr lang="en-IN"/>
                        <a:t>Cotton shirts under 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category: shirts, price&lt;800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5 matching items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298232"/>
                  </a:ext>
                </a:extLst>
              </a:tr>
              <a:tr h="1036373">
                <a:tc>
                  <a:txBody>
                    <a:bodyPr/>
                    <a:lstStyle/>
                    <a:p>
                      <a:r>
                        <a:rPr lang="en-IN"/>
                        <a:t>SSD above 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category: SSD, price&gt;1000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 matching items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048545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D30C2993-E091-CE12-8DE1-3D5430DCA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528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41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067D1-54A7-02B3-A620-274835AC2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1602-25B7-99EC-8F52-7BE128AF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787"/>
            <a:ext cx="10515600" cy="894737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/>
              <a:t>Challenges &amp; Solutions</a:t>
            </a:r>
            <a:endParaRPr lang="en-IN" sz="5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EFDFA4-B2C2-B330-F15E-8CF296D0B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846980"/>
              </p:ext>
            </p:extLst>
          </p:nvPr>
        </p:nvGraphicFramePr>
        <p:xfrm>
          <a:off x="658761" y="1691148"/>
          <a:ext cx="10695040" cy="3932905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5347520">
                  <a:extLst>
                    <a:ext uri="{9D8B030D-6E8A-4147-A177-3AD203B41FA5}">
                      <a16:colId xmlns:a16="http://schemas.microsoft.com/office/drawing/2014/main" val="1537871708"/>
                    </a:ext>
                  </a:extLst>
                </a:gridCol>
                <a:gridCol w="5347520">
                  <a:extLst>
                    <a:ext uri="{9D8B030D-6E8A-4147-A177-3AD203B41FA5}">
                      <a16:colId xmlns:a16="http://schemas.microsoft.com/office/drawing/2014/main" val="3326461112"/>
                    </a:ext>
                  </a:extLst>
                </a:gridCol>
              </a:tblGrid>
              <a:tr h="936405">
                <a:tc>
                  <a:txBody>
                    <a:bodyPr/>
                    <a:lstStyle/>
                    <a:p>
                      <a:r>
                        <a:rPr lang="en-IN" sz="2400" b="1" dirty="0"/>
                        <a:t>Challenge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679007"/>
                  </a:ext>
                </a:extLst>
              </a:tr>
              <a:tr h="749125">
                <a:tc>
                  <a:txBody>
                    <a:bodyPr/>
                    <a:lstStyle/>
                    <a:p>
                      <a:r>
                        <a:rPr lang="en-IN"/>
                        <a:t>CORS issues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Configured Flask-CORS with credentials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892369"/>
                  </a:ext>
                </a:extLst>
              </a:tr>
              <a:tr h="749125">
                <a:tc>
                  <a:txBody>
                    <a:bodyPr/>
                    <a:lstStyle/>
                    <a:p>
                      <a:r>
                        <a:rPr lang="en-IN"/>
                        <a:t>Session cookies lost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Enabled withCredentials in Axios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064098"/>
                  </a:ext>
                </a:extLst>
              </a:tr>
              <a:tr h="749125">
                <a:tc>
                  <a:txBody>
                    <a:bodyPr/>
                    <a:lstStyle/>
                    <a:p>
                      <a:r>
                        <a:rPr lang="en-IN" dirty="0"/>
                        <a:t>Matching queries to filters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Used keyword-based rule parsing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590145"/>
                  </a:ext>
                </a:extLst>
              </a:tr>
              <a:tr h="749125">
                <a:tc>
                  <a:txBody>
                    <a:bodyPr/>
                    <a:lstStyle/>
                    <a:p>
                      <a:r>
                        <a:rPr lang="en-IN"/>
                        <a:t>Generating realistic inventory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Mixed ChatGPT and fakestoreapi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993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9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386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Bodoni MT Black</vt:lpstr>
      <vt:lpstr>Calibri</vt:lpstr>
      <vt:lpstr>Calibri Light</vt:lpstr>
      <vt:lpstr>Times New Roman</vt:lpstr>
      <vt:lpstr>Wingdings</vt:lpstr>
      <vt:lpstr>Office Theme</vt:lpstr>
      <vt:lpstr>Development of an E-commerce Sales Chatbot </vt:lpstr>
      <vt:lpstr>Introduction</vt:lpstr>
      <vt:lpstr>System Architecture </vt:lpstr>
      <vt:lpstr>System Architecture</vt:lpstr>
      <vt:lpstr>Backend Implementation</vt:lpstr>
      <vt:lpstr>Frontend Interface </vt:lpstr>
      <vt:lpstr>Mock Data Creation</vt:lpstr>
      <vt:lpstr>Sample Queries &amp; Results</vt:lpstr>
      <vt:lpstr>Challenges &amp; Solutions</vt:lpstr>
      <vt:lpstr>Mock Data Creation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Prasad Zoman</dc:creator>
  <cp:lastModifiedBy>Prasad Zoman</cp:lastModifiedBy>
  <cp:revision>1</cp:revision>
  <dcterms:created xsi:type="dcterms:W3CDTF">2025-06-11T06:50:39Z</dcterms:created>
  <dcterms:modified xsi:type="dcterms:W3CDTF">2025-06-11T07:41:05Z</dcterms:modified>
</cp:coreProperties>
</file>