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Barlow Semi Condensed Light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  <p:embeddedFont>
      <p:font typeface="Poppins SemiBold"/>
      <p:regular r:id="rId25"/>
      <p:bold r:id="rId26"/>
      <p:italic r:id="rId27"/>
      <p:boldItalic r:id="rId28"/>
    </p:embeddedFont>
    <p:embeddedFont>
      <p:font typeface="Barlow Semi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BarlowSemiCondensedLight-regular.fntdata"/><Relationship Id="rId26" Type="http://schemas.openxmlformats.org/officeDocument/2006/relationships/font" Target="fonts/PoppinsSemiBold-bold.fntdata"/><Relationship Id="rId25" Type="http://schemas.openxmlformats.org/officeDocument/2006/relationships/font" Target="fonts/PoppinsSemiBold-regular.fntdata"/><Relationship Id="rId28" Type="http://schemas.openxmlformats.org/officeDocument/2006/relationships/font" Target="fonts/PoppinsSemiBold-boldItalic.fntdata"/><Relationship Id="rId27" Type="http://schemas.openxmlformats.org/officeDocument/2006/relationships/font" Target="fonts/Poppins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italic.fntdata"/><Relationship Id="rId30" Type="http://schemas.openxmlformats.org/officeDocument/2006/relationships/font" Target="fonts/BarlowSemiCondensed-bold.fntdata"/><Relationship Id="rId11" Type="http://schemas.openxmlformats.org/officeDocument/2006/relationships/font" Target="fonts/BarlowSemiCondensedLight-italic.fntdata"/><Relationship Id="rId10" Type="http://schemas.openxmlformats.org/officeDocument/2006/relationships/font" Target="fonts/BarlowSemiCondensedLight-bold.fntdata"/><Relationship Id="rId32" Type="http://schemas.openxmlformats.org/officeDocument/2006/relationships/font" Target="fonts/BarlowSemiCondensed-boldItalic.fntdata"/><Relationship Id="rId13" Type="http://schemas.openxmlformats.org/officeDocument/2006/relationships/font" Target="fonts/Poppins-regular.fntdata"/><Relationship Id="rId12" Type="http://schemas.openxmlformats.org/officeDocument/2006/relationships/font" Target="fonts/BarlowSemiCondensedLight-boldItalic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Lato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98c577a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898c577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715632f6c_1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715632f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8d3aa2a3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8d3aa2a3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95675" y="2204725"/>
            <a:ext cx="40350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b="0" sz="3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06742" y="1393750"/>
            <a:ext cx="3262200" cy="318000"/>
          </a:xfrm>
          <a:prstGeom prst="rect">
            <a:avLst/>
          </a:prstGeom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1430550" y="539500"/>
            <a:ext cx="6282900" cy="8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subTitle"/>
          </p:nvPr>
        </p:nvSpPr>
        <p:spPr>
          <a:xfrm>
            <a:off x="1851450" y="1438800"/>
            <a:ext cx="5441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2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hasCustomPrompt="1" idx="2" type="title"/>
          </p:nvPr>
        </p:nvSpPr>
        <p:spPr>
          <a:xfrm>
            <a:off x="638884" y="2743125"/>
            <a:ext cx="18918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/>
          <p:nvPr>
            <p:ph idx="1" type="subTitle"/>
          </p:nvPr>
        </p:nvSpPr>
        <p:spPr>
          <a:xfrm>
            <a:off x="638884" y="35939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3" type="subTitle"/>
          </p:nvPr>
        </p:nvSpPr>
        <p:spPr>
          <a:xfrm>
            <a:off x="638884" y="3217425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4" type="title"/>
          </p:nvPr>
        </p:nvSpPr>
        <p:spPr>
          <a:xfrm>
            <a:off x="2630371" y="2743125"/>
            <a:ext cx="18918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5" type="subTitle"/>
          </p:nvPr>
        </p:nvSpPr>
        <p:spPr>
          <a:xfrm>
            <a:off x="2630371" y="35939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6" type="subTitle"/>
          </p:nvPr>
        </p:nvSpPr>
        <p:spPr>
          <a:xfrm>
            <a:off x="2630367" y="3217425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7" type="title"/>
          </p:nvPr>
        </p:nvSpPr>
        <p:spPr>
          <a:xfrm>
            <a:off x="4621833" y="2743125"/>
            <a:ext cx="18918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8" type="subTitle"/>
          </p:nvPr>
        </p:nvSpPr>
        <p:spPr>
          <a:xfrm>
            <a:off x="4621833" y="35939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9" type="subTitle"/>
          </p:nvPr>
        </p:nvSpPr>
        <p:spPr>
          <a:xfrm>
            <a:off x="4621833" y="3217425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13" type="title"/>
          </p:nvPr>
        </p:nvSpPr>
        <p:spPr>
          <a:xfrm>
            <a:off x="6613316" y="2743125"/>
            <a:ext cx="18918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4" type="subTitle"/>
          </p:nvPr>
        </p:nvSpPr>
        <p:spPr>
          <a:xfrm>
            <a:off x="6613316" y="3593925"/>
            <a:ext cx="1891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5" type="subTitle"/>
          </p:nvPr>
        </p:nvSpPr>
        <p:spPr>
          <a:xfrm>
            <a:off x="6613309" y="3217438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Poppins"/>
              <a:buNone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hasCustomPrompt="1" type="title"/>
          </p:nvPr>
        </p:nvSpPr>
        <p:spPr>
          <a:xfrm>
            <a:off x="713225" y="615475"/>
            <a:ext cx="19179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713225" y="1215600"/>
            <a:ext cx="1917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2" type="title"/>
          </p:nvPr>
        </p:nvSpPr>
        <p:spPr>
          <a:xfrm>
            <a:off x="713225" y="2111325"/>
            <a:ext cx="19179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/>
          <p:nvPr>
            <p:ph idx="3" type="subTitle"/>
          </p:nvPr>
        </p:nvSpPr>
        <p:spPr>
          <a:xfrm>
            <a:off x="713225" y="2711325"/>
            <a:ext cx="1917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14"/>
          <p:cNvSpPr txBox="1"/>
          <p:nvPr>
            <p:ph hasCustomPrompt="1" idx="4" type="title"/>
          </p:nvPr>
        </p:nvSpPr>
        <p:spPr>
          <a:xfrm>
            <a:off x="713225" y="3546875"/>
            <a:ext cx="19179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5" type="subTitle"/>
          </p:nvPr>
        </p:nvSpPr>
        <p:spPr>
          <a:xfrm>
            <a:off x="713225" y="4146875"/>
            <a:ext cx="19179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5"/>
          <p:cNvSpPr/>
          <p:nvPr/>
        </p:nvSpPr>
        <p:spPr>
          <a:xfrm flipH="1" rot="10800000">
            <a:off x="762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 flipH="1" rot="10800000">
            <a:off x="88464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6200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73" name="Google Shape;73;p15"/>
          <p:cNvSpPr/>
          <p:nvPr/>
        </p:nvSpPr>
        <p:spPr>
          <a:xfrm flipH="1">
            <a:off x="8483825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8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8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713225" y="3995675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1">
  <p:cSld name="CUSTOM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713225" y="3193850"/>
            <a:ext cx="1680900" cy="14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2" type="subTitle"/>
          </p:nvPr>
        </p:nvSpPr>
        <p:spPr>
          <a:xfrm>
            <a:off x="713225" y="2781650"/>
            <a:ext cx="16809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695001" y="2441775"/>
            <a:ext cx="17358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6694950" y="1501650"/>
            <a:ext cx="17358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954200" y="3002250"/>
            <a:ext cx="1476600" cy="9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2">
  <p:cSld name="CUSTOM_5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" type="subTitle"/>
          </p:nvPr>
        </p:nvSpPr>
        <p:spPr>
          <a:xfrm flipH="1">
            <a:off x="6417175" y="2975525"/>
            <a:ext cx="2013600" cy="10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 flipH="1">
            <a:off x="6000475" y="4086125"/>
            <a:ext cx="2430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itle and text 3">
  <p:cSld name="CUSTOM_6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ctrTitle"/>
          </p:nvPr>
        </p:nvSpPr>
        <p:spPr>
          <a:xfrm>
            <a:off x="1339500" y="1822025"/>
            <a:ext cx="6465000" cy="5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1339500" y="2431276"/>
            <a:ext cx="64650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Barlow Semi Condensed Light"/>
                <a:ea typeface="Barlow Semi Condensed Light"/>
                <a:cs typeface="Barlow Semi Condensed Light"/>
                <a:sym typeface="Barlow Semi Condensed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2" name="Google Shape;92;p22"/>
          <p:cNvSpPr/>
          <p:nvPr/>
        </p:nvSpPr>
        <p:spPr>
          <a:xfrm>
            <a:off x="4465650" y="4777800"/>
            <a:ext cx="212700" cy="21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2"/>
          <p:cNvSpPr/>
          <p:nvPr/>
        </p:nvSpPr>
        <p:spPr>
          <a:xfrm flipH="1" rot="10800000">
            <a:off x="637050" y="334173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Google Shape;94;p22"/>
          <p:cNvSpPr/>
          <p:nvPr/>
        </p:nvSpPr>
        <p:spPr>
          <a:xfrm rot="10800000">
            <a:off x="7922975" y="334173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Google Shape;95;p22"/>
          <p:cNvSpPr/>
          <p:nvPr/>
        </p:nvSpPr>
        <p:spPr>
          <a:xfrm>
            <a:off x="637050" y="8937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Google Shape;96;p22"/>
          <p:cNvSpPr/>
          <p:nvPr/>
        </p:nvSpPr>
        <p:spPr>
          <a:xfrm flipH="1">
            <a:off x="7922975" y="8937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 flipH="1" rot="10800000">
            <a:off x="762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3"/>
          <p:cNvSpPr/>
          <p:nvPr/>
        </p:nvSpPr>
        <p:spPr>
          <a:xfrm flipH="1" rot="10800000">
            <a:off x="88464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76200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01" name="Google Shape;101;p23"/>
          <p:cNvSpPr/>
          <p:nvPr/>
        </p:nvSpPr>
        <p:spPr>
          <a:xfrm flipH="1">
            <a:off x="8483825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subTitle"/>
          </p:nvPr>
        </p:nvSpPr>
        <p:spPr>
          <a:xfrm>
            <a:off x="713250" y="2436625"/>
            <a:ext cx="37344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23"/>
          <p:cNvSpPr txBox="1"/>
          <p:nvPr>
            <p:ph idx="2" type="subTitle"/>
          </p:nvPr>
        </p:nvSpPr>
        <p:spPr>
          <a:xfrm>
            <a:off x="713250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3" type="subTitle"/>
          </p:nvPr>
        </p:nvSpPr>
        <p:spPr>
          <a:xfrm>
            <a:off x="4696325" y="2436625"/>
            <a:ext cx="3734400" cy="18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6" name="Google Shape;106;p23"/>
          <p:cNvSpPr txBox="1"/>
          <p:nvPr>
            <p:ph idx="4" type="subTitle"/>
          </p:nvPr>
        </p:nvSpPr>
        <p:spPr>
          <a:xfrm>
            <a:off x="4696325" y="1786100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798700" y="4063000"/>
            <a:ext cx="3648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24"/>
          <p:cNvSpPr txBox="1"/>
          <p:nvPr>
            <p:ph idx="2" type="subTitle"/>
          </p:nvPr>
        </p:nvSpPr>
        <p:spPr>
          <a:xfrm>
            <a:off x="798700" y="3781600"/>
            <a:ext cx="3648900" cy="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24"/>
          <p:cNvSpPr txBox="1"/>
          <p:nvPr>
            <p:ph idx="3" type="subTitle"/>
          </p:nvPr>
        </p:nvSpPr>
        <p:spPr>
          <a:xfrm>
            <a:off x="4696325" y="4063000"/>
            <a:ext cx="36489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2" name="Google Shape;112;p24"/>
          <p:cNvSpPr txBox="1"/>
          <p:nvPr>
            <p:ph idx="4" type="subTitle"/>
          </p:nvPr>
        </p:nvSpPr>
        <p:spPr>
          <a:xfrm>
            <a:off x="4696325" y="3781600"/>
            <a:ext cx="3648900" cy="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 flipH="1" rot="10800000">
            <a:off x="76200" y="4842217"/>
            <a:ext cx="2214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4"/>
          <p:cNvSpPr/>
          <p:nvPr/>
        </p:nvSpPr>
        <p:spPr>
          <a:xfrm flipH="1" rot="10800000">
            <a:off x="8846400" y="4842217"/>
            <a:ext cx="2214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/>
          <p:nvPr/>
        </p:nvSpPr>
        <p:spPr>
          <a:xfrm>
            <a:off x="76200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24"/>
          <p:cNvSpPr/>
          <p:nvPr/>
        </p:nvSpPr>
        <p:spPr>
          <a:xfrm flipH="1">
            <a:off x="8483825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type="title"/>
          </p:nvPr>
        </p:nvSpPr>
        <p:spPr>
          <a:xfrm>
            <a:off x="713225" y="539500"/>
            <a:ext cx="50148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" type="subTitle"/>
          </p:nvPr>
        </p:nvSpPr>
        <p:spPr>
          <a:xfrm>
            <a:off x="6214050" y="3865200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0" name="Google Shape;120;p25"/>
          <p:cNvSpPr txBox="1"/>
          <p:nvPr>
            <p:ph idx="2" type="subTitle"/>
          </p:nvPr>
        </p:nvSpPr>
        <p:spPr>
          <a:xfrm>
            <a:off x="6214050" y="3525300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25"/>
          <p:cNvSpPr txBox="1"/>
          <p:nvPr>
            <p:ph idx="3" type="subTitle"/>
          </p:nvPr>
        </p:nvSpPr>
        <p:spPr>
          <a:xfrm>
            <a:off x="6214050" y="1582538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2" name="Google Shape;122;p25"/>
          <p:cNvSpPr txBox="1"/>
          <p:nvPr>
            <p:ph idx="4" type="subTitle"/>
          </p:nvPr>
        </p:nvSpPr>
        <p:spPr>
          <a:xfrm>
            <a:off x="6214050" y="1242638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3" name="Google Shape;123;p25"/>
          <p:cNvSpPr txBox="1"/>
          <p:nvPr>
            <p:ph idx="5" type="subTitle"/>
          </p:nvPr>
        </p:nvSpPr>
        <p:spPr>
          <a:xfrm>
            <a:off x="6214050" y="2723863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4" name="Google Shape;124;p25"/>
          <p:cNvSpPr txBox="1"/>
          <p:nvPr>
            <p:ph idx="6" type="subTitle"/>
          </p:nvPr>
        </p:nvSpPr>
        <p:spPr>
          <a:xfrm>
            <a:off x="6214050" y="2383963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25"/>
          <p:cNvSpPr/>
          <p:nvPr/>
        </p:nvSpPr>
        <p:spPr>
          <a:xfrm>
            <a:off x="6097000" y="1281300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6097000" y="2403306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6097000" y="3529575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25"/>
          <p:cNvGrpSpPr/>
          <p:nvPr/>
        </p:nvGrpSpPr>
        <p:grpSpPr>
          <a:xfrm>
            <a:off x="0" y="49022"/>
            <a:ext cx="5875977" cy="376498"/>
            <a:chOff x="-10925" y="645925"/>
            <a:chExt cx="1285800" cy="357175"/>
          </a:xfrm>
        </p:grpSpPr>
        <p:cxnSp>
          <p:nvCxnSpPr>
            <p:cNvPr id="129" name="Google Shape;129;p25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25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5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5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5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" name="Google Shape;134;p25"/>
          <p:cNvGrpSpPr/>
          <p:nvPr/>
        </p:nvGrpSpPr>
        <p:grpSpPr>
          <a:xfrm>
            <a:off x="0" y="4711747"/>
            <a:ext cx="5875977" cy="376498"/>
            <a:chOff x="-10925" y="645925"/>
            <a:chExt cx="1285800" cy="357175"/>
          </a:xfrm>
        </p:grpSpPr>
        <p:cxnSp>
          <p:nvCxnSpPr>
            <p:cNvPr id="135" name="Google Shape;135;p25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5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5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25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5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 flipH="1">
            <a:off x="3415775" y="539500"/>
            <a:ext cx="50148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 flipH="1">
            <a:off x="593950" y="3865200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3" name="Google Shape;143;p26"/>
          <p:cNvSpPr txBox="1"/>
          <p:nvPr>
            <p:ph idx="2" type="subTitle"/>
          </p:nvPr>
        </p:nvSpPr>
        <p:spPr>
          <a:xfrm flipH="1">
            <a:off x="593950" y="3525300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ubTitle"/>
          </p:nvPr>
        </p:nvSpPr>
        <p:spPr>
          <a:xfrm flipH="1">
            <a:off x="593950" y="1582538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 flipH="1">
            <a:off x="593950" y="1242638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6" name="Google Shape;146;p26"/>
          <p:cNvSpPr txBox="1"/>
          <p:nvPr>
            <p:ph idx="5" type="subTitle"/>
          </p:nvPr>
        </p:nvSpPr>
        <p:spPr>
          <a:xfrm flipH="1">
            <a:off x="593950" y="2723863"/>
            <a:ext cx="23358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26"/>
          <p:cNvSpPr txBox="1"/>
          <p:nvPr>
            <p:ph idx="6" type="subTitle"/>
          </p:nvPr>
        </p:nvSpPr>
        <p:spPr>
          <a:xfrm flipH="1">
            <a:off x="593950" y="2383963"/>
            <a:ext cx="2335800" cy="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8" name="Google Shape;148;p26"/>
          <p:cNvSpPr/>
          <p:nvPr/>
        </p:nvSpPr>
        <p:spPr>
          <a:xfrm flipH="1">
            <a:off x="0" y="1281300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/>
          <p:nvPr/>
        </p:nvSpPr>
        <p:spPr>
          <a:xfrm flipH="1">
            <a:off x="0" y="2403306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/>
          <p:nvPr/>
        </p:nvSpPr>
        <p:spPr>
          <a:xfrm flipH="1">
            <a:off x="0" y="3529575"/>
            <a:ext cx="3046800" cy="37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26"/>
          <p:cNvGrpSpPr/>
          <p:nvPr/>
        </p:nvGrpSpPr>
        <p:grpSpPr>
          <a:xfrm flipH="1">
            <a:off x="3267823" y="49022"/>
            <a:ext cx="5875977" cy="376498"/>
            <a:chOff x="-10925" y="645925"/>
            <a:chExt cx="1285800" cy="357175"/>
          </a:xfrm>
        </p:grpSpPr>
        <p:cxnSp>
          <p:nvCxnSpPr>
            <p:cNvPr id="152" name="Google Shape;152;p26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26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6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26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26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7" name="Google Shape;157;p26"/>
          <p:cNvGrpSpPr/>
          <p:nvPr/>
        </p:nvGrpSpPr>
        <p:grpSpPr>
          <a:xfrm flipH="1">
            <a:off x="3267823" y="4711747"/>
            <a:ext cx="5875977" cy="376498"/>
            <a:chOff x="-10925" y="645925"/>
            <a:chExt cx="1285800" cy="357175"/>
          </a:xfrm>
        </p:grpSpPr>
        <p:cxnSp>
          <p:nvCxnSpPr>
            <p:cNvPr id="158" name="Google Shape;158;p26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6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6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26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6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/>
          <p:nvPr/>
        </p:nvSpPr>
        <p:spPr>
          <a:xfrm>
            <a:off x="941125" y="1275950"/>
            <a:ext cx="552000" cy="5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941150" y="3905625"/>
            <a:ext cx="552000" cy="5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941125" y="3029067"/>
            <a:ext cx="552000" cy="5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941125" y="2152508"/>
            <a:ext cx="552000" cy="55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1557025" y="3905638"/>
            <a:ext cx="16572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9" name="Google Shape;169;p27"/>
          <p:cNvSpPr txBox="1"/>
          <p:nvPr>
            <p:ph idx="2" type="subTitle"/>
          </p:nvPr>
        </p:nvSpPr>
        <p:spPr>
          <a:xfrm>
            <a:off x="877225" y="3981388"/>
            <a:ext cx="6798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3" type="subTitle"/>
          </p:nvPr>
        </p:nvSpPr>
        <p:spPr>
          <a:xfrm>
            <a:off x="1557025" y="3024550"/>
            <a:ext cx="16572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27"/>
          <p:cNvSpPr txBox="1"/>
          <p:nvPr>
            <p:ph idx="4" type="subTitle"/>
          </p:nvPr>
        </p:nvSpPr>
        <p:spPr>
          <a:xfrm>
            <a:off x="877225" y="3100300"/>
            <a:ext cx="6798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5" type="subTitle"/>
          </p:nvPr>
        </p:nvSpPr>
        <p:spPr>
          <a:xfrm>
            <a:off x="1557025" y="2152513"/>
            <a:ext cx="16572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27"/>
          <p:cNvSpPr txBox="1"/>
          <p:nvPr>
            <p:ph idx="6" type="subTitle"/>
          </p:nvPr>
        </p:nvSpPr>
        <p:spPr>
          <a:xfrm>
            <a:off x="877225" y="2228263"/>
            <a:ext cx="6798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7" type="subTitle"/>
          </p:nvPr>
        </p:nvSpPr>
        <p:spPr>
          <a:xfrm>
            <a:off x="1557025" y="1275938"/>
            <a:ext cx="16572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27"/>
          <p:cNvSpPr txBox="1"/>
          <p:nvPr>
            <p:ph idx="8" type="subTitle"/>
          </p:nvPr>
        </p:nvSpPr>
        <p:spPr>
          <a:xfrm>
            <a:off x="877225" y="1351688"/>
            <a:ext cx="6798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type="title"/>
          </p:nvPr>
        </p:nvSpPr>
        <p:spPr>
          <a:xfrm>
            <a:off x="3918013" y="539500"/>
            <a:ext cx="4287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7"/>
          <p:cNvSpPr/>
          <p:nvPr/>
        </p:nvSpPr>
        <p:spPr>
          <a:xfrm>
            <a:off x="0" y="0"/>
            <a:ext cx="9144000" cy="16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10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 flipH="1" rot="10800000">
            <a:off x="-12775" y="-33350"/>
            <a:ext cx="9169500" cy="158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713225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713250" y="3801700"/>
            <a:ext cx="1510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3" type="subTitle"/>
          </p:nvPr>
        </p:nvSpPr>
        <p:spPr>
          <a:xfrm>
            <a:off x="6920250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" name="Google Shape;184;p28"/>
          <p:cNvSpPr txBox="1"/>
          <p:nvPr>
            <p:ph idx="4" type="subTitle"/>
          </p:nvPr>
        </p:nvSpPr>
        <p:spPr>
          <a:xfrm>
            <a:off x="6920275" y="3801700"/>
            <a:ext cx="1510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28"/>
          <p:cNvSpPr txBox="1"/>
          <p:nvPr>
            <p:ph idx="5" type="subTitle"/>
          </p:nvPr>
        </p:nvSpPr>
        <p:spPr>
          <a:xfrm>
            <a:off x="3816738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6" name="Google Shape;186;p28"/>
          <p:cNvSpPr txBox="1"/>
          <p:nvPr>
            <p:ph idx="6" type="subTitle"/>
          </p:nvPr>
        </p:nvSpPr>
        <p:spPr>
          <a:xfrm>
            <a:off x="3816763" y="3801700"/>
            <a:ext cx="1510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7" name="Google Shape;187;p28"/>
          <p:cNvSpPr txBox="1"/>
          <p:nvPr>
            <p:ph idx="7" type="subTitle"/>
          </p:nvPr>
        </p:nvSpPr>
        <p:spPr>
          <a:xfrm>
            <a:off x="2264981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28"/>
          <p:cNvSpPr txBox="1"/>
          <p:nvPr>
            <p:ph idx="8" type="subTitle"/>
          </p:nvPr>
        </p:nvSpPr>
        <p:spPr>
          <a:xfrm>
            <a:off x="2265006" y="3801700"/>
            <a:ext cx="1510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9" name="Google Shape;189;p28"/>
          <p:cNvSpPr txBox="1"/>
          <p:nvPr>
            <p:ph idx="9" type="subTitle"/>
          </p:nvPr>
        </p:nvSpPr>
        <p:spPr>
          <a:xfrm>
            <a:off x="5368494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0" name="Google Shape;190;p28"/>
          <p:cNvSpPr txBox="1"/>
          <p:nvPr>
            <p:ph idx="13" type="subTitle"/>
          </p:nvPr>
        </p:nvSpPr>
        <p:spPr>
          <a:xfrm>
            <a:off x="5368519" y="3801700"/>
            <a:ext cx="1510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6920237" y="2792888"/>
            <a:ext cx="1510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29"/>
          <p:cNvSpPr txBox="1"/>
          <p:nvPr>
            <p:ph idx="2" type="subTitle"/>
          </p:nvPr>
        </p:nvSpPr>
        <p:spPr>
          <a:xfrm>
            <a:off x="6920248" y="2420888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5" name="Google Shape;195;p29"/>
          <p:cNvSpPr txBox="1"/>
          <p:nvPr>
            <p:ph idx="3" type="subTitle"/>
          </p:nvPr>
        </p:nvSpPr>
        <p:spPr>
          <a:xfrm>
            <a:off x="713225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29"/>
          <p:cNvSpPr txBox="1"/>
          <p:nvPr>
            <p:ph idx="4" type="subTitle"/>
          </p:nvPr>
        </p:nvSpPr>
        <p:spPr>
          <a:xfrm>
            <a:off x="713244" y="3748900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7" name="Google Shape;197;p29"/>
          <p:cNvSpPr txBox="1"/>
          <p:nvPr>
            <p:ph idx="5" type="subTitle"/>
          </p:nvPr>
        </p:nvSpPr>
        <p:spPr>
          <a:xfrm>
            <a:off x="6920250" y="4120900"/>
            <a:ext cx="15105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29"/>
          <p:cNvSpPr txBox="1"/>
          <p:nvPr>
            <p:ph idx="6" type="subTitle"/>
          </p:nvPr>
        </p:nvSpPr>
        <p:spPr>
          <a:xfrm>
            <a:off x="6920268" y="3748900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9" name="Google Shape;199;p29"/>
          <p:cNvSpPr txBox="1"/>
          <p:nvPr>
            <p:ph idx="7" type="subTitle"/>
          </p:nvPr>
        </p:nvSpPr>
        <p:spPr>
          <a:xfrm>
            <a:off x="713213" y="2792888"/>
            <a:ext cx="1510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0" name="Google Shape;200;p29"/>
          <p:cNvSpPr txBox="1"/>
          <p:nvPr>
            <p:ph idx="8" type="subTitle"/>
          </p:nvPr>
        </p:nvSpPr>
        <p:spPr>
          <a:xfrm>
            <a:off x="713224" y="2420888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" name="Google Shape;201;p29"/>
          <p:cNvSpPr txBox="1"/>
          <p:nvPr>
            <p:ph idx="9" type="subTitle"/>
          </p:nvPr>
        </p:nvSpPr>
        <p:spPr>
          <a:xfrm>
            <a:off x="6920237" y="1464863"/>
            <a:ext cx="1510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2" name="Google Shape;202;p29"/>
          <p:cNvSpPr txBox="1"/>
          <p:nvPr>
            <p:ph idx="13" type="subTitle"/>
          </p:nvPr>
        </p:nvSpPr>
        <p:spPr>
          <a:xfrm>
            <a:off x="6920248" y="1092863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3" name="Google Shape;203;p29"/>
          <p:cNvSpPr txBox="1"/>
          <p:nvPr>
            <p:ph idx="14" type="subTitle"/>
          </p:nvPr>
        </p:nvSpPr>
        <p:spPr>
          <a:xfrm>
            <a:off x="713213" y="1464863"/>
            <a:ext cx="15105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4" name="Google Shape;204;p29"/>
          <p:cNvSpPr txBox="1"/>
          <p:nvPr>
            <p:ph idx="15" type="subTitle"/>
          </p:nvPr>
        </p:nvSpPr>
        <p:spPr>
          <a:xfrm>
            <a:off x="713224" y="1092863"/>
            <a:ext cx="15105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5" name="Google Shape;205;p29"/>
          <p:cNvSpPr/>
          <p:nvPr/>
        </p:nvSpPr>
        <p:spPr>
          <a:xfrm flipH="1" rot="10800000">
            <a:off x="76200" y="4845892"/>
            <a:ext cx="221400" cy="22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 flipH="1" rot="10800000">
            <a:off x="8846400" y="76192"/>
            <a:ext cx="221400" cy="22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/>
          <p:nvPr/>
        </p:nvSpPr>
        <p:spPr>
          <a:xfrm>
            <a:off x="1595575" y="1846825"/>
            <a:ext cx="5953200" cy="2851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1595375" y="1458075"/>
            <a:ext cx="5953200" cy="2851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type="title"/>
          </p:nvPr>
        </p:nvSpPr>
        <p:spPr>
          <a:xfrm>
            <a:off x="2766150" y="615700"/>
            <a:ext cx="36117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1" type="subTitle"/>
          </p:nvPr>
        </p:nvSpPr>
        <p:spPr>
          <a:xfrm>
            <a:off x="2334300" y="1908600"/>
            <a:ext cx="4475400" cy="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2" name="Google Shape;212;p30"/>
          <p:cNvSpPr txBox="1"/>
          <p:nvPr>
            <p:ph idx="2" type="subTitle"/>
          </p:nvPr>
        </p:nvSpPr>
        <p:spPr>
          <a:xfrm>
            <a:off x="2793750" y="1458075"/>
            <a:ext cx="3556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3" name="Google Shape;213;p30"/>
          <p:cNvSpPr txBox="1"/>
          <p:nvPr/>
        </p:nvSpPr>
        <p:spPr>
          <a:xfrm>
            <a:off x="2793750" y="3716150"/>
            <a:ext cx="3556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CREDITS: This presentation template was created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including icons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, and infographics &amp; images by 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" name="Google Shape;214;p30"/>
          <p:cNvSpPr/>
          <p:nvPr/>
        </p:nvSpPr>
        <p:spPr>
          <a:xfrm flipH="1" rot="10800000">
            <a:off x="7298250" y="4448423"/>
            <a:ext cx="174000" cy="174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3225" y="1241225"/>
            <a:ext cx="77175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Char char="●"/>
              <a:defRPr sz="1200"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○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■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●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○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■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●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Char char="○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Char char="■"/>
              <a:defRPr sz="1100"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 flipH="1" rot="10800000">
            <a:off x="762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 flipH="1" rot="10800000">
            <a:off x="8846400" y="4842217"/>
            <a:ext cx="221400" cy="221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76200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21" name="Google Shape;21;p4"/>
          <p:cNvSpPr/>
          <p:nvPr/>
        </p:nvSpPr>
        <p:spPr>
          <a:xfrm flipH="1">
            <a:off x="8483825" y="105388"/>
            <a:ext cx="583971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3225" y="539500"/>
            <a:ext cx="58224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6918525" y="2095250"/>
            <a:ext cx="15120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6918536" y="1712675"/>
            <a:ext cx="1512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6918541" y="3379050"/>
            <a:ext cx="15120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6918543" y="2996475"/>
            <a:ext cx="1512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13225" y="2696550"/>
            <a:ext cx="2520600" cy="57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713225" y="1875750"/>
            <a:ext cx="1680900" cy="8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b="1" sz="6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160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1600"/>
              </a:spcBef>
              <a:spcAft>
                <a:spcPts val="160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713225" y="1718200"/>
            <a:ext cx="3502500" cy="21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13225" y="1001100"/>
            <a:ext cx="3502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974650" y="539500"/>
            <a:ext cx="29058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974225" y="1063300"/>
            <a:ext cx="2905800" cy="4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7" name="Google Shape;37;p8"/>
          <p:cNvSpPr/>
          <p:nvPr/>
        </p:nvSpPr>
        <p:spPr>
          <a:xfrm flipH="1" rot="10800000">
            <a:off x="8623800" y="11"/>
            <a:ext cx="520200" cy="52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 flipH="1">
            <a:off x="5118050" y="2232000"/>
            <a:ext cx="3229500" cy="6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 flipH="1">
            <a:off x="5887250" y="2911500"/>
            <a:ext cx="24603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2406000" y="539500"/>
            <a:ext cx="4332000" cy="1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b="1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●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Semi Condensed"/>
              <a:buChar char="○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arlow Semi Condensed"/>
              <a:buChar char="■"/>
              <a:defRPr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ctrTitle"/>
          </p:nvPr>
        </p:nvSpPr>
        <p:spPr>
          <a:xfrm>
            <a:off x="4395675" y="2204725"/>
            <a:ext cx="40350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Mon</a:t>
            </a:r>
            <a:r>
              <a:rPr lang="en" sz="5600">
                <a:solidFill>
                  <a:schemeClr val="accent1"/>
                </a:solidFill>
              </a:rPr>
              <a:t>Cal</a:t>
            </a:r>
            <a:endParaRPr sz="5600">
              <a:solidFill>
                <a:schemeClr val="accent1"/>
              </a:solidFill>
            </a:endParaRPr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4782067" y="1393750"/>
            <a:ext cx="3262200" cy="3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Calendar Management</a:t>
            </a:r>
            <a:endParaRPr/>
          </a:p>
        </p:txBody>
      </p:sp>
      <p:grpSp>
        <p:nvGrpSpPr>
          <p:cNvPr id="221" name="Google Shape;221;p31"/>
          <p:cNvGrpSpPr/>
          <p:nvPr/>
        </p:nvGrpSpPr>
        <p:grpSpPr>
          <a:xfrm>
            <a:off x="1135133" y="1393742"/>
            <a:ext cx="3170133" cy="2399660"/>
            <a:chOff x="2514077" y="809605"/>
            <a:chExt cx="2588921" cy="1959706"/>
          </a:xfrm>
        </p:grpSpPr>
        <p:grpSp>
          <p:nvGrpSpPr>
            <p:cNvPr id="222" name="Google Shape;222;p31"/>
            <p:cNvGrpSpPr/>
            <p:nvPr/>
          </p:nvGrpSpPr>
          <p:grpSpPr>
            <a:xfrm>
              <a:off x="4818919" y="810992"/>
              <a:ext cx="284078" cy="1541531"/>
              <a:chOff x="4818919" y="810992"/>
              <a:chExt cx="284078" cy="1541531"/>
            </a:xfrm>
          </p:grpSpPr>
          <p:sp>
            <p:nvSpPr>
              <p:cNvPr id="223" name="Google Shape;223;p31"/>
              <p:cNvSpPr/>
              <p:nvPr/>
            </p:nvSpPr>
            <p:spPr>
              <a:xfrm>
                <a:off x="4818919" y="1232062"/>
                <a:ext cx="284078" cy="284053"/>
              </a:xfrm>
              <a:custGeom>
                <a:rect b="b" l="l" r="r" t="t"/>
                <a:pathLst>
                  <a:path extrusionOk="0" h="21960" w="21962">
                    <a:moveTo>
                      <a:pt x="0" y="0"/>
                    </a:moveTo>
                    <a:lnTo>
                      <a:pt x="0" y="21960"/>
                    </a:lnTo>
                    <a:lnTo>
                      <a:pt x="21961" y="21960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1"/>
              <p:cNvSpPr/>
              <p:nvPr/>
            </p:nvSpPr>
            <p:spPr>
              <a:xfrm>
                <a:off x="4818919" y="810992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31"/>
              <p:cNvSpPr/>
              <p:nvPr/>
            </p:nvSpPr>
            <p:spPr>
              <a:xfrm>
                <a:off x="4818919" y="1650247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31"/>
              <p:cNvSpPr/>
              <p:nvPr/>
            </p:nvSpPr>
            <p:spPr>
              <a:xfrm>
                <a:off x="4818919" y="2068432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31"/>
            <p:cNvGrpSpPr/>
            <p:nvPr/>
          </p:nvGrpSpPr>
          <p:grpSpPr>
            <a:xfrm>
              <a:off x="4434210" y="812373"/>
              <a:ext cx="285786" cy="1538763"/>
              <a:chOff x="4396906" y="812373"/>
              <a:chExt cx="285786" cy="1538763"/>
            </a:xfrm>
          </p:grpSpPr>
          <p:sp>
            <p:nvSpPr>
              <p:cNvPr id="228" name="Google Shape;228;p31"/>
              <p:cNvSpPr/>
              <p:nvPr/>
            </p:nvSpPr>
            <p:spPr>
              <a:xfrm>
                <a:off x="4398613" y="812373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31"/>
              <p:cNvSpPr/>
              <p:nvPr/>
            </p:nvSpPr>
            <p:spPr>
              <a:xfrm>
                <a:off x="4398613" y="1230584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A884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31"/>
              <p:cNvSpPr/>
              <p:nvPr/>
            </p:nvSpPr>
            <p:spPr>
              <a:xfrm>
                <a:off x="4398613" y="164876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1"/>
              <p:cNvSpPr/>
              <p:nvPr/>
            </p:nvSpPr>
            <p:spPr>
              <a:xfrm>
                <a:off x="4396906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31"/>
            <p:cNvGrpSpPr/>
            <p:nvPr/>
          </p:nvGrpSpPr>
          <p:grpSpPr>
            <a:xfrm>
              <a:off x="2514077" y="812373"/>
              <a:ext cx="284078" cy="1956938"/>
              <a:chOff x="2290252" y="812373"/>
              <a:chExt cx="284078" cy="1956938"/>
            </a:xfrm>
          </p:grpSpPr>
          <p:sp>
            <p:nvSpPr>
              <p:cNvPr id="233" name="Google Shape;233;p31"/>
              <p:cNvSpPr/>
              <p:nvPr/>
            </p:nvSpPr>
            <p:spPr>
              <a:xfrm>
                <a:off x="2290252" y="812373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0"/>
                    </a:moveTo>
                    <a:lnTo>
                      <a:pt x="0" y="21961"/>
                    </a:lnTo>
                    <a:lnTo>
                      <a:pt x="21961" y="21961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31"/>
              <p:cNvSpPr/>
              <p:nvPr/>
            </p:nvSpPr>
            <p:spPr>
              <a:xfrm>
                <a:off x="2290252" y="1230584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0"/>
                    </a:moveTo>
                    <a:lnTo>
                      <a:pt x="0" y="21961"/>
                    </a:lnTo>
                    <a:lnTo>
                      <a:pt x="21961" y="21961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31"/>
              <p:cNvSpPr/>
              <p:nvPr/>
            </p:nvSpPr>
            <p:spPr>
              <a:xfrm>
                <a:off x="2290252" y="164876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0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31"/>
              <p:cNvSpPr/>
              <p:nvPr/>
            </p:nvSpPr>
            <p:spPr>
              <a:xfrm>
                <a:off x="2290252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1"/>
              <p:cNvSpPr/>
              <p:nvPr/>
            </p:nvSpPr>
            <p:spPr>
              <a:xfrm>
                <a:off x="2290252" y="2485219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31"/>
            <p:cNvGrpSpPr/>
            <p:nvPr/>
          </p:nvGrpSpPr>
          <p:grpSpPr>
            <a:xfrm>
              <a:off x="2897079" y="812373"/>
              <a:ext cx="285786" cy="1956938"/>
              <a:chOff x="2710558" y="812373"/>
              <a:chExt cx="285786" cy="1956938"/>
            </a:xfrm>
          </p:grpSpPr>
          <p:sp>
            <p:nvSpPr>
              <p:cNvPr id="239" name="Google Shape;239;p31"/>
              <p:cNvSpPr/>
              <p:nvPr/>
            </p:nvSpPr>
            <p:spPr>
              <a:xfrm>
                <a:off x="2712266" y="812373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1"/>
              <p:cNvSpPr/>
              <p:nvPr/>
            </p:nvSpPr>
            <p:spPr>
              <a:xfrm>
                <a:off x="2712266" y="1230584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31"/>
              <p:cNvSpPr/>
              <p:nvPr/>
            </p:nvSpPr>
            <p:spPr>
              <a:xfrm>
                <a:off x="2712266" y="164876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31"/>
              <p:cNvSpPr/>
              <p:nvPr/>
            </p:nvSpPr>
            <p:spPr>
              <a:xfrm>
                <a:off x="2710558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31"/>
              <p:cNvSpPr/>
              <p:nvPr/>
            </p:nvSpPr>
            <p:spPr>
              <a:xfrm>
                <a:off x="2710558" y="2485219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31"/>
            <p:cNvGrpSpPr/>
            <p:nvPr/>
          </p:nvGrpSpPr>
          <p:grpSpPr>
            <a:xfrm>
              <a:off x="3281789" y="812373"/>
              <a:ext cx="285786" cy="1956938"/>
              <a:chOff x="3132572" y="812373"/>
              <a:chExt cx="285786" cy="1956938"/>
            </a:xfrm>
          </p:grpSpPr>
          <p:sp>
            <p:nvSpPr>
              <p:cNvPr id="245" name="Google Shape;245;p31"/>
              <p:cNvSpPr/>
              <p:nvPr/>
            </p:nvSpPr>
            <p:spPr>
              <a:xfrm>
                <a:off x="3134280" y="812373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>
                <a:off x="3134280" y="1230584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rgbClr val="FA884B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>
                <a:off x="3134280" y="164876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31"/>
              <p:cNvSpPr/>
              <p:nvPr/>
            </p:nvSpPr>
            <p:spPr>
              <a:xfrm>
                <a:off x="3132572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31"/>
              <p:cNvSpPr/>
              <p:nvPr/>
            </p:nvSpPr>
            <p:spPr>
              <a:xfrm>
                <a:off x="3132572" y="2485219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31"/>
            <p:cNvGrpSpPr/>
            <p:nvPr/>
          </p:nvGrpSpPr>
          <p:grpSpPr>
            <a:xfrm>
              <a:off x="4049500" y="812373"/>
              <a:ext cx="285786" cy="1538763"/>
              <a:chOff x="3974892" y="812373"/>
              <a:chExt cx="285786" cy="1538763"/>
            </a:xfrm>
          </p:grpSpPr>
          <p:sp>
            <p:nvSpPr>
              <p:cNvPr id="251" name="Google Shape;251;p31"/>
              <p:cNvSpPr/>
              <p:nvPr/>
            </p:nvSpPr>
            <p:spPr>
              <a:xfrm>
                <a:off x="3976599" y="812373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3976599" y="1230584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1"/>
                    </a:lnTo>
                    <a:lnTo>
                      <a:pt x="21962" y="21961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3976599" y="164876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1" y="0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3974892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1" y="1"/>
                    </a:moveTo>
                    <a:lnTo>
                      <a:pt x="1" y="21962"/>
                    </a:lnTo>
                    <a:lnTo>
                      <a:pt x="21962" y="21962"/>
                    </a:lnTo>
                    <a:lnTo>
                      <a:pt x="21962" y="1"/>
                    </a:lnTo>
                    <a:close/>
                  </a:path>
                </a:pathLst>
              </a:custGeom>
              <a:solidFill>
                <a:srgbClr val="FECB5E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31"/>
            <p:cNvGrpSpPr/>
            <p:nvPr/>
          </p:nvGrpSpPr>
          <p:grpSpPr>
            <a:xfrm>
              <a:off x="3666498" y="809605"/>
              <a:ext cx="284078" cy="1541531"/>
              <a:chOff x="3554586" y="809605"/>
              <a:chExt cx="284078" cy="1541531"/>
            </a:xfrm>
          </p:grpSpPr>
          <p:sp>
            <p:nvSpPr>
              <p:cNvPr id="256" name="Google Shape;256;p31"/>
              <p:cNvSpPr/>
              <p:nvPr/>
            </p:nvSpPr>
            <p:spPr>
              <a:xfrm>
                <a:off x="3554586" y="1648859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3554586" y="2067044"/>
                <a:ext cx="284078" cy="284091"/>
              </a:xfrm>
              <a:custGeom>
                <a:rect b="b" l="l" r="r" t="t"/>
                <a:pathLst>
                  <a:path extrusionOk="0" h="21963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3554586" y="1230674"/>
                <a:ext cx="284078" cy="284053"/>
              </a:xfrm>
              <a:custGeom>
                <a:rect b="b" l="l" r="r" t="t"/>
                <a:pathLst>
                  <a:path extrusionOk="0" h="21960" w="21962">
                    <a:moveTo>
                      <a:pt x="0" y="0"/>
                    </a:moveTo>
                    <a:lnTo>
                      <a:pt x="0" y="21960"/>
                    </a:lnTo>
                    <a:lnTo>
                      <a:pt x="21961" y="21960"/>
                    </a:lnTo>
                    <a:lnTo>
                      <a:pt x="2196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3554586" y="809605"/>
                <a:ext cx="284078" cy="284078"/>
              </a:xfrm>
              <a:custGeom>
                <a:rect b="b" l="l" r="r" t="t"/>
                <a:pathLst>
                  <a:path extrusionOk="0" h="21962" w="21962">
                    <a:moveTo>
                      <a:pt x="0" y="1"/>
                    </a:moveTo>
                    <a:lnTo>
                      <a:pt x="0" y="21962"/>
                    </a:lnTo>
                    <a:lnTo>
                      <a:pt x="21961" y="21962"/>
                    </a:lnTo>
                    <a:lnTo>
                      <a:pt x="21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0" name="Google Shape;260;p31"/>
          <p:cNvSpPr txBox="1"/>
          <p:nvPr/>
        </p:nvSpPr>
        <p:spPr>
          <a:xfrm>
            <a:off x="2375125" y="4056525"/>
            <a:ext cx="4251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600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amza Khairy • Prakash Somani • Prasana Ganesh</a:t>
            </a:r>
            <a:endParaRPr sz="16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2"/>
          <p:cNvGrpSpPr/>
          <p:nvPr/>
        </p:nvGrpSpPr>
        <p:grpSpPr>
          <a:xfrm>
            <a:off x="2302950" y="1152404"/>
            <a:ext cx="6824100" cy="3589371"/>
            <a:chOff x="963322" y="1329254"/>
            <a:chExt cx="6824100" cy="3589371"/>
          </a:xfrm>
        </p:grpSpPr>
        <p:grpSp>
          <p:nvGrpSpPr>
            <p:cNvPr id="266" name="Google Shape;266;p32"/>
            <p:cNvGrpSpPr/>
            <p:nvPr/>
          </p:nvGrpSpPr>
          <p:grpSpPr>
            <a:xfrm>
              <a:off x="963322" y="1424625"/>
              <a:ext cx="6824100" cy="3494000"/>
              <a:chOff x="963322" y="1424625"/>
              <a:chExt cx="6824100" cy="3494000"/>
            </a:xfrm>
          </p:grpSpPr>
          <p:sp>
            <p:nvSpPr>
              <p:cNvPr id="267" name="Google Shape;267;p32"/>
              <p:cNvSpPr/>
              <p:nvPr/>
            </p:nvSpPr>
            <p:spPr>
              <a:xfrm>
                <a:off x="963322" y="1666625"/>
                <a:ext cx="6824100" cy="3252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963322" y="1424625"/>
                <a:ext cx="6824100" cy="241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32"/>
            <p:cNvGrpSpPr/>
            <p:nvPr/>
          </p:nvGrpSpPr>
          <p:grpSpPr>
            <a:xfrm>
              <a:off x="1251447" y="1329254"/>
              <a:ext cx="6247853" cy="265019"/>
              <a:chOff x="1287492" y="1329254"/>
              <a:chExt cx="6247853" cy="265019"/>
            </a:xfrm>
          </p:grpSpPr>
          <p:grpSp>
            <p:nvGrpSpPr>
              <p:cNvPr id="270" name="Google Shape;270;p32"/>
              <p:cNvGrpSpPr/>
              <p:nvPr/>
            </p:nvGrpSpPr>
            <p:grpSpPr>
              <a:xfrm>
                <a:off x="1899504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71" name="Google Shape;271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3" name="Google Shape;273;p32"/>
              <p:cNvGrpSpPr/>
              <p:nvPr/>
            </p:nvGrpSpPr>
            <p:grpSpPr>
              <a:xfrm>
                <a:off x="2205517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74" name="Google Shape;274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" name="Google Shape;276;p32"/>
              <p:cNvGrpSpPr/>
              <p:nvPr/>
            </p:nvGrpSpPr>
            <p:grpSpPr>
              <a:xfrm>
                <a:off x="2511530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77" name="Google Shape;277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9" name="Google Shape;279;p32"/>
              <p:cNvGrpSpPr/>
              <p:nvPr/>
            </p:nvGrpSpPr>
            <p:grpSpPr>
              <a:xfrm>
                <a:off x="2817543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80" name="Google Shape;280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2" name="Google Shape;282;p32"/>
              <p:cNvGrpSpPr/>
              <p:nvPr/>
            </p:nvGrpSpPr>
            <p:grpSpPr>
              <a:xfrm>
                <a:off x="3123556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83" name="Google Shape;283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5" name="Google Shape;285;p32"/>
              <p:cNvGrpSpPr/>
              <p:nvPr/>
            </p:nvGrpSpPr>
            <p:grpSpPr>
              <a:xfrm>
                <a:off x="3429569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86" name="Google Shape;286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8" name="Google Shape;288;p32"/>
              <p:cNvGrpSpPr/>
              <p:nvPr/>
            </p:nvGrpSpPr>
            <p:grpSpPr>
              <a:xfrm>
                <a:off x="3735582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89" name="Google Shape;289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1" name="Google Shape;291;p32"/>
              <p:cNvGrpSpPr/>
              <p:nvPr/>
            </p:nvGrpSpPr>
            <p:grpSpPr>
              <a:xfrm>
                <a:off x="4041595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92" name="Google Shape;292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4" name="Google Shape;294;p32"/>
              <p:cNvGrpSpPr/>
              <p:nvPr/>
            </p:nvGrpSpPr>
            <p:grpSpPr>
              <a:xfrm>
                <a:off x="4347608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95" name="Google Shape;295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7" name="Google Shape;297;p32"/>
              <p:cNvGrpSpPr/>
              <p:nvPr/>
            </p:nvGrpSpPr>
            <p:grpSpPr>
              <a:xfrm>
                <a:off x="4653621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298" name="Google Shape;298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0" name="Google Shape;300;p32"/>
              <p:cNvGrpSpPr/>
              <p:nvPr/>
            </p:nvGrpSpPr>
            <p:grpSpPr>
              <a:xfrm>
                <a:off x="4959633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01" name="Google Shape;301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3" name="Google Shape;303;p32"/>
              <p:cNvGrpSpPr/>
              <p:nvPr/>
            </p:nvGrpSpPr>
            <p:grpSpPr>
              <a:xfrm>
                <a:off x="5265646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04" name="Google Shape;304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6" name="Google Shape;306;p32"/>
              <p:cNvGrpSpPr/>
              <p:nvPr/>
            </p:nvGrpSpPr>
            <p:grpSpPr>
              <a:xfrm>
                <a:off x="1287492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07" name="Google Shape;307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9" name="Google Shape;309;p32"/>
              <p:cNvGrpSpPr/>
              <p:nvPr/>
            </p:nvGrpSpPr>
            <p:grpSpPr>
              <a:xfrm>
                <a:off x="1593505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10" name="Google Shape;310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2" name="Google Shape;312;p32"/>
              <p:cNvGrpSpPr/>
              <p:nvPr/>
            </p:nvGrpSpPr>
            <p:grpSpPr>
              <a:xfrm>
                <a:off x="6489679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13" name="Google Shape;313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5" name="Google Shape;315;p32"/>
              <p:cNvGrpSpPr/>
              <p:nvPr/>
            </p:nvGrpSpPr>
            <p:grpSpPr>
              <a:xfrm>
                <a:off x="6795692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16" name="Google Shape;316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8" name="Google Shape;318;p32"/>
              <p:cNvGrpSpPr/>
              <p:nvPr/>
            </p:nvGrpSpPr>
            <p:grpSpPr>
              <a:xfrm>
                <a:off x="5571654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19" name="Google Shape;319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1" name="Google Shape;321;p32"/>
              <p:cNvGrpSpPr/>
              <p:nvPr/>
            </p:nvGrpSpPr>
            <p:grpSpPr>
              <a:xfrm>
                <a:off x="5877667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22" name="Google Shape;322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4" name="Google Shape;324;p32"/>
              <p:cNvGrpSpPr/>
              <p:nvPr/>
            </p:nvGrpSpPr>
            <p:grpSpPr>
              <a:xfrm>
                <a:off x="6183680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25" name="Google Shape;325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7" name="Google Shape;327;p32"/>
              <p:cNvGrpSpPr/>
              <p:nvPr/>
            </p:nvGrpSpPr>
            <p:grpSpPr>
              <a:xfrm>
                <a:off x="7407704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28" name="Google Shape;328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0" name="Google Shape;330;p32"/>
              <p:cNvGrpSpPr/>
              <p:nvPr/>
            </p:nvGrpSpPr>
            <p:grpSpPr>
              <a:xfrm>
                <a:off x="7101705" y="1329254"/>
                <a:ext cx="127641" cy="265019"/>
                <a:chOff x="4873625" y="1056600"/>
                <a:chExt cx="148800" cy="295450"/>
              </a:xfrm>
            </p:grpSpPr>
            <p:sp>
              <p:nvSpPr>
                <p:cNvPr id="331" name="Google Shape;331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33" name="Google Shape;333;p32"/>
          <p:cNvSpPr/>
          <p:nvPr/>
        </p:nvSpPr>
        <p:spPr>
          <a:xfrm>
            <a:off x="2568225" y="3291745"/>
            <a:ext cx="1466700" cy="1242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5786095" y="3291745"/>
            <a:ext cx="1466700" cy="12429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4177160" y="1781242"/>
            <a:ext cx="1466700" cy="12429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95030" y="1781242"/>
            <a:ext cx="1466700" cy="1242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 txBox="1"/>
          <p:nvPr>
            <p:ph type="title"/>
          </p:nvPr>
        </p:nvSpPr>
        <p:spPr>
          <a:xfrm>
            <a:off x="713250" y="337025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</a:t>
            </a:r>
            <a:r>
              <a:rPr lang="en">
                <a:solidFill>
                  <a:schemeClr val="accent1"/>
                </a:solidFill>
              </a:rPr>
              <a:t>Cal</a:t>
            </a:r>
            <a:r>
              <a:rPr lang="en"/>
              <a:t>’s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/>
              <a:t>Vision</a:t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7385780" y="3291875"/>
            <a:ext cx="1466495" cy="1242884"/>
          </a:xfrm>
          <a:custGeom>
            <a:rect b="b" l="l" r="r" t="t"/>
            <a:pathLst>
              <a:path extrusionOk="0" h="22350" w="22350">
                <a:moveTo>
                  <a:pt x="0" y="1"/>
                </a:moveTo>
                <a:lnTo>
                  <a:pt x="0" y="22350"/>
                </a:lnTo>
                <a:lnTo>
                  <a:pt x="22349" y="22350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8082360" y="3077197"/>
            <a:ext cx="73226" cy="234766"/>
          </a:xfrm>
          <a:custGeom>
            <a:rect b="b" l="l" r="r" t="t"/>
            <a:pathLst>
              <a:path extrusionOk="0" h="3815" w="1116">
                <a:moveTo>
                  <a:pt x="559" y="1"/>
                </a:moveTo>
                <a:lnTo>
                  <a:pt x="0" y="459"/>
                </a:lnTo>
                <a:lnTo>
                  <a:pt x="0" y="3814"/>
                </a:lnTo>
                <a:lnTo>
                  <a:pt x="1116" y="3814"/>
                </a:lnTo>
                <a:lnTo>
                  <a:pt x="1116" y="459"/>
                </a:lnTo>
                <a:lnTo>
                  <a:pt x="5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6482765" y="2986656"/>
            <a:ext cx="73292" cy="234766"/>
          </a:xfrm>
          <a:custGeom>
            <a:rect b="b" l="l" r="r" t="t"/>
            <a:pathLst>
              <a:path extrusionOk="0" h="3815" w="1117">
                <a:moveTo>
                  <a:pt x="1" y="1"/>
                </a:moveTo>
                <a:lnTo>
                  <a:pt x="1" y="3356"/>
                </a:lnTo>
                <a:lnTo>
                  <a:pt x="559" y="3815"/>
                </a:lnTo>
                <a:lnTo>
                  <a:pt x="1116" y="3356"/>
                </a:lnTo>
                <a:lnTo>
                  <a:pt x="111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4883235" y="3077197"/>
            <a:ext cx="73226" cy="234766"/>
          </a:xfrm>
          <a:custGeom>
            <a:rect b="b" l="l" r="r" t="t"/>
            <a:pathLst>
              <a:path extrusionOk="0" h="3815" w="1116">
                <a:moveTo>
                  <a:pt x="557" y="1"/>
                </a:moveTo>
                <a:lnTo>
                  <a:pt x="0" y="459"/>
                </a:lnTo>
                <a:lnTo>
                  <a:pt x="0" y="3814"/>
                </a:lnTo>
                <a:lnTo>
                  <a:pt x="1116" y="3814"/>
                </a:lnTo>
                <a:lnTo>
                  <a:pt x="1116" y="459"/>
                </a:lnTo>
                <a:lnTo>
                  <a:pt x="55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3246960" y="2986656"/>
            <a:ext cx="73292" cy="234766"/>
          </a:xfrm>
          <a:custGeom>
            <a:rect b="b" l="l" r="r" t="t"/>
            <a:pathLst>
              <a:path extrusionOk="0" h="3815" w="1117">
                <a:moveTo>
                  <a:pt x="1" y="1"/>
                </a:moveTo>
                <a:lnTo>
                  <a:pt x="1" y="3356"/>
                </a:lnTo>
                <a:lnTo>
                  <a:pt x="559" y="3815"/>
                </a:lnTo>
                <a:lnTo>
                  <a:pt x="1116" y="3356"/>
                </a:lnTo>
                <a:lnTo>
                  <a:pt x="111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2580193" y="1771575"/>
            <a:ext cx="1466495" cy="1242884"/>
          </a:xfrm>
          <a:custGeom>
            <a:rect b="b" l="l" r="r" t="t"/>
            <a:pathLst>
              <a:path extrusionOk="0" h="22350" w="22350">
                <a:moveTo>
                  <a:pt x="0" y="1"/>
                </a:moveTo>
                <a:lnTo>
                  <a:pt x="0" y="22350"/>
                </a:lnTo>
                <a:lnTo>
                  <a:pt x="22349" y="22350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/>
        </p:nvSpPr>
        <p:spPr>
          <a:xfrm>
            <a:off x="2568225" y="3478800"/>
            <a:ext cx="1555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Desktop Calendar integration Apps like Calendar for Windows</a:t>
            </a:r>
            <a:endParaRPr sz="15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2573900" y="2168150"/>
            <a:ext cx="1555800" cy="29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Existing Alternatives</a:t>
            </a:r>
            <a:endParaRPr b="1"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7341063" y="3765850"/>
            <a:ext cx="1555800" cy="29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Target Customer</a:t>
            </a:r>
            <a:endParaRPr b="1"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7411400" y="1983050"/>
            <a:ext cx="1623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Students using multiple platforms and need centralized calendar control</a:t>
            </a:r>
            <a:endParaRPr sz="15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4192730" y="3291763"/>
            <a:ext cx="1466495" cy="1242884"/>
          </a:xfrm>
          <a:custGeom>
            <a:rect b="b" l="l" r="r" t="t"/>
            <a:pathLst>
              <a:path extrusionOk="0" h="22350" w="22350">
                <a:moveTo>
                  <a:pt x="0" y="1"/>
                </a:moveTo>
                <a:lnTo>
                  <a:pt x="0" y="22350"/>
                </a:lnTo>
                <a:lnTo>
                  <a:pt x="22349" y="22350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4132613" y="3786050"/>
            <a:ext cx="1555800" cy="29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Differentiator</a:t>
            </a:r>
            <a:endParaRPr b="1"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5794380" y="1781263"/>
            <a:ext cx="1466495" cy="1242884"/>
          </a:xfrm>
          <a:custGeom>
            <a:rect b="b" l="l" r="r" t="t"/>
            <a:pathLst>
              <a:path extrusionOk="0" h="22350" w="22350">
                <a:moveTo>
                  <a:pt x="0" y="1"/>
                </a:moveTo>
                <a:lnTo>
                  <a:pt x="0" y="22350"/>
                </a:lnTo>
                <a:lnTo>
                  <a:pt x="22349" y="22350"/>
                </a:lnTo>
                <a:lnTo>
                  <a:pt x="2234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5774300" y="2168150"/>
            <a:ext cx="1555800" cy="29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Novelty</a:t>
            </a:r>
            <a:endParaRPr b="1" sz="1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2"/>
          <p:cNvSpPr txBox="1"/>
          <p:nvPr/>
        </p:nvSpPr>
        <p:spPr>
          <a:xfrm>
            <a:off x="4124025" y="1809938"/>
            <a:ext cx="17610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Scheduling classes and assignments offering more granularity with recurrence patterns</a:t>
            </a:r>
            <a:endParaRPr sz="1500">
              <a:solidFill>
                <a:schemeClr val="l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5817013" y="3482613"/>
            <a:ext cx="1623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Advanced Scheduling and integration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- User friendly interfaces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54" name="Google Shape;354;p32"/>
          <p:cNvGrpSpPr/>
          <p:nvPr/>
        </p:nvGrpSpPr>
        <p:grpSpPr>
          <a:xfrm>
            <a:off x="126901" y="1152422"/>
            <a:ext cx="1871801" cy="868860"/>
            <a:chOff x="4684253" y="1056600"/>
            <a:chExt cx="3673800" cy="2851525"/>
          </a:xfrm>
        </p:grpSpPr>
        <p:sp>
          <p:nvSpPr>
            <p:cNvPr id="355" name="Google Shape;355;p32"/>
            <p:cNvSpPr/>
            <p:nvPr/>
          </p:nvSpPr>
          <p:spPr>
            <a:xfrm>
              <a:off x="4684253" y="1172725"/>
              <a:ext cx="3673800" cy="273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6" name="Google Shape;356;p32"/>
            <p:cNvGrpSpPr/>
            <p:nvPr/>
          </p:nvGrpSpPr>
          <p:grpSpPr>
            <a:xfrm>
              <a:off x="4841413" y="1056600"/>
              <a:ext cx="3359475" cy="295450"/>
              <a:chOff x="4873625" y="1056600"/>
              <a:chExt cx="3359475" cy="295450"/>
            </a:xfrm>
          </p:grpSpPr>
          <p:grpSp>
            <p:nvGrpSpPr>
              <p:cNvPr id="357" name="Google Shape;357;p32"/>
              <p:cNvGrpSpPr/>
              <p:nvPr/>
            </p:nvGrpSpPr>
            <p:grpSpPr>
              <a:xfrm>
                <a:off x="4873625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58" name="Google Shape;358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0" name="Google Shape;360;p32"/>
              <p:cNvGrpSpPr/>
              <p:nvPr/>
            </p:nvGrpSpPr>
            <p:grpSpPr>
              <a:xfrm>
                <a:off x="5230367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61" name="Google Shape;361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3" name="Google Shape;363;p32"/>
              <p:cNvGrpSpPr/>
              <p:nvPr/>
            </p:nvGrpSpPr>
            <p:grpSpPr>
              <a:xfrm>
                <a:off x="5587108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64" name="Google Shape;364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6" name="Google Shape;366;p32"/>
              <p:cNvGrpSpPr/>
              <p:nvPr/>
            </p:nvGrpSpPr>
            <p:grpSpPr>
              <a:xfrm>
                <a:off x="5943850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67" name="Google Shape;367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9" name="Google Shape;369;p32"/>
              <p:cNvGrpSpPr/>
              <p:nvPr/>
            </p:nvGrpSpPr>
            <p:grpSpPr>
              <a:xfrm>
                <a:off x="6300592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70" name="Google Shape;370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2" name="Google Shape;372;p32"/>
              <p:cNvGrpSpPr/>
              <p:nvPr/>
            </p:nvGrpSpPr>
            <p:grpSpPr>
              <a:xfrm>
                <a:off x="6657333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73" name="Google Shape;373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5" name="Google Shape;375;p32"/>
              <p:cNvGrpSpPr/>
              <p:nvPr/>
            </p:nvGrpSpPr>
            <p:grpSpPr>
              <a:xfrm>
                <a:off x="7014075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76" name="Google Shape;376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8" name="Google Shape;378;p32"/>
              <p:cNvGrpSpPr/>
              <p:nvPr/>
            </p:nvGrpSpPr>
            <p:grpSpPr>
              <a:xfrm>
                <a:off x="7370817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79" name="Google Shape;379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1" name="Google Shape;381;p32"/>
              <p:cNvGrpSpPr/>
              <p:nvPr/>
            </p:nvGrpSpPr>
            <p:grpSpPr>
              <a:xfrm>
                <a:off x="7727558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82" name="Google Shape;382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4" name="Google Shape;384;p32"/>
              <p:cNvGrpSpPr/>
              <p:nvPr/>
            </p:nvGrpSpPr>
            <p:grpSpPr>
              <a:xfrm>
                <a:off x="8084300" y="1056600"/>
                <a:ext cx="148800" cy="295450"/>
                <a:chOff x="4873625" y="1056600"/>
                <a:chExt cx="148800" cy="295450"/>
              </a:xfrm>
            </p:grpSpPr>
            <p:sp>
              <p:nvSpPr>
                <p:cNvPr id="385" name="Google Shape;385;p32"/>
                <p:cNvSpPr/>
                <p:nvPr/>
              </p:nvSpPr>
              <p:spPr>
                <a:xfrm>
                  <a:off x="4873625" y="1203250"/>
                  <a:ext cx="148800" cy="148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32"/>
                <p:cNvSpPr/>
                <p:nvPr/>
              </p:nvSpPr>
              <p:spPr>
                <a:xfrm>
                  <a:off x="4894475" y="1056600"/>
                  <a:ext cx="107100" cy="2622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87" name="Google Shape;387;p32"/>
          <p:cNvSpPr txBox="1"/>
          <p:nvPr>
            <p:ph type="title"/>
          </p:nvPr>
        </p:nvSpPr>
        <p:spPr>
          <a:xfrm>
            <a:off x="126900" y="1370456"/>
            <a:ext cx="1871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</a:rPr>
              <a:t>PROBLEM</a:t>
            </a:r>
            <a:endParaRPr sz="1900">
              <a:solidFill>
                <a:schemeClr val="accent2"/>
              </a:solidFill>
            </a:endParaRPr>
          </a:p>
        </p:txBody>
      </p:sp>
      <p:sp>
        <p:nvSpPr>
          <p:cNvPr id="388" name="Google Shape;388;p32"/>
          <p:cNvSpPr txBox="1"/>
          <p:nvPr>
            <p:ph idx="4294967295" type="subTitle"/>
          </p:nvPr>
        </p:nvSpPr>
        <p:spPr>
          <a:xfrm>
            <a:off x="95100" y="2099575"/>
            <a:ext cx="2239200" cy="21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It’s hard to schedule, view, and manage events </a:t>
            </a: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intuitively</a:t>
            </a:r>
            <a:r>
              <a:rPr lang="en" sz="1700">
                <a:latin typeface="Poppins"/>
                <a:ea typeface="Poppins"/>
                <a:cs typeface="Poppins"/>
                <a:sym typeface="Poppins"/>
              </a:rPr>
              <a:t> across multiple platforms.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</a:t>
            </a:r>
            <a:endParaRPr/>
          </a:p>
        </p:txBody>
      </p:sp>
      <p:sp>
        <p:nvSpPr>
          <p:cNvPr id="394" name="Google Shape;394;p33"/>
          <p:cNvSpPr txBox="1"/>
          <p:nvPr>
            <p:ph idx="1" type="body"/>
          </p:nvPr>
        </p:nvSpPr>
        <p:spPr>
          <a:xfrm>
            <a:off x="713225" y="1241225"/>
            <a:ext cx="8044800" cy="3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The application will be developed using popular programming languages such as C#/C++, and will incorporate a user-friendly interface to make it easy for users to interact with their calendar data.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application will use APIs from popular calendar platforms to access and manage user calendar data, allowing users to easily connect their calendars to the application.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The main components/modules that will interact are the calendar platform APIs, the calendar GUI, and event scheduling modules.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Data will be accessed and stored locally that will contain user event data and account information.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713250" y="4949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Risks  </a:t>
            </a:r>
            <a:endParaRPr/>
          </a:p>
        </p:txBody>
      </p:sp>
      <p:sp>
        <p:nvSpPr>
          <p:cNvPr id="400" name="Google Shape;400;p34"/>
          <p:cNvSpPr txBox="1"/>
          <p:nvPr>
            <p:ph idx="1" type="subTitle"/>
          </p:nvPr>
        </p:nvSpPr>
        <p:spPr>
          <a:xfrm>
            <a:off x="1437525" y="2849675"/>
            <a:ext cx="18918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Integrating APIs of different calendar platforms is the most serious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challenge for on-time delivery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4"/>
          <p:cNvSpPr txBox="1"/>
          <p:nvPr>
            <p:ph idx="3" type="subTitle"/>
          </p:nvPr>
        </p:nvSpPr>
        <p:spPr>
          <a:xfrm>
            <a:off x="1426359" y="2558825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APIs integration</a:t>
            </a:r>
            <a:endParaRPr/>
          </a:p>
        </p:txBody>
      </p:sp>
      <p:sp>
        <p:nvSpPr>
          <p:cNvPr id="402" name="Google Shape;402;p34"/>
          <p:cNvSpPr txBox="1"/>
          <p:nvPr>
            <p:ph idx="8" type="subTitle"/>
          </p:nvPr>
        </p:nvSpPr>
        <p:spPr>
          <a:xfrm>
            <a:off x="3581425" y="2935325"/>
            <a:ext cx="18918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Security breach is potential risk to minimize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"/>
          <p:cNvSpPr txBox="1"/>
          <p:nvPr>
            <p:ph idx="9" type="subTitle"/>
          </p:nvPr>
        </p:nvSpPr>
        <p:spPr>
          <a:xfrm>
            <a:off x="3581433" y="2558825"/>
            <a:ext cx="189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Security Breach</a:t>
            </a:r>
            <a:endParaRPr/>
          </a:p>
        </p:txBody>
      </p:sp>
      <p:sp>
        <p:nvSpPr>
          <p:cNvPr id="404" name="Google Shape;404;p34"/>
          <p:cNvSpPr txBox="1"/>
          <p:nvPr>
            <p:ph idx="14" type="subTitle"/>
          </p:nvPr>
        </p:nvSpPr>
        <p:spPr>
          <a:xfrm>
            <a:off x="5725325" y="2935325"/>
            <a:ext cx="1891800" cy="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Unforeseen technical issues may impact project schedule</a:t>
            </a:r>
            <a:endParaRPr sz="13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"/>
          <p:cNvSpPr txBox="1"/>
          <p:nvPr>
            <p:ph idx="15" type="subTitle"/>
          </p:nvPr>
        </p:nvSpPr>
        <p:spPr>
          <a:xfrm>
            <a:off x="5572900" y="2558850"/>
            <a:ext cx="21447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Unforeseen Issues</a:t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>
            <a:off x="2174250" y="1925125"/>
            <a:ext cx="396000" cy="39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>
            <a:off x="4329375" y="1925125"/>
            <a:ext cx="396000" cy="396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>
            <a:off x="6397075" y="1925125"/>
            <a:ext cx="396000" cy="39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2098050" y="1848925"/>
            <a:ext cx="345300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10" name="Google Shape;410;p34"/>
          <p:cNvSpPr/>
          <p:nvPr/>
        </p:nvSpPr>
        <p:spPr>
          <a:xfrm>
            <a:off x="4291275" y="1848925"/>
            <a:ext cx="345300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411" name="Google Shape;411;p34"/>
          <p:cNvSpPr/>
          <p:nvPr/>
        </p:nvSpPr>
        <p:spPr>
          <a:xfrm>
            <a:off x="6332000" y="1848925"/>
            <a:ext cx="345300" cy="345275"/>
          </a:xfrm>
          <a:custGeom>
            <a:rect b="b" l="l" r="r" t="t"/>
            <a:pathLst>
              <a:path extrusionOk="0" h="13811" w="13812">
                <a:moveTo>
                  <a:pt x="0" y="13811"/>
                </a:moveTo>
                <a:lnTo>
                  <a:pt x="0" y="0"/>
                </a:lnTo>
                <a:lnTo>
                  <a:pt x="13812" y="0"/>
                </a:ln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grpSp>
        <p:nvGrpSpPr>
          <p:cNvPr id="412" name="Google Shape;412;p34"/>
          <p:cNvGrpSpPr/>
          <p:nvPr/>
        </p:nvGrpSpPr>
        <p:grpSpPr>
          <a:xfrm>
            <a:off x="0" y="4895078"/>
            <a:ext cx="9156825" cy="168515"/>
            <a:chOff x="-10925" y="645925"/>
            <a:chExt cx="1285800" cy="357175"/>
          </a:xfrm>
        </p:grpSpPr>
        <p:cxnSp>
          <p:nvCxnSpPr>
            <p:cNvPr id="413" name="Google Shape;413;p34"/>
            <p:cNvCxnSpPr/>
            <p:nvPr/>
          </p:nvCxnSpPr>
          <p:spPr>
            <a:xfrm>
              <a:off x="-10925" y="735219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14" name="Google Shape;414;p34"/>
            <p:cNvCxnSpPr/>
            <p:nvPr/>
          </p:nvCxnSpPr>
          <p:spPr>
            <a:xfrm>
              <a:off x="-10925" y="1003100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15" name="Google Shape;415;p34"/>
            <p:cNvCxnSpPr/>
            <p:nvPr/>
          </p:nvCxnSpPr>
          <p:spPr>
            <a:xfrm>
              <a:off x="-10925" y="913806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16" name="Google Shape;416;p34"/>
            <p:cNvCxnSpPr/>
            <p:nvPr/>
          </p:nvCxnSpPr>
          <p:spPr>
            <a:xfrm>
              <a:off x="-10925" y="824513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  <p:cxnSp>
          <p:nvCxnSpPr>
            <p:cNvPr id="417" name="Google Shape;417;p34"/>
            <p:cNvCxnSpPr/>
            <p:nvPr/>
          </p:nvCxnSpPr>
          <p:spPr>
            <a:xfrm>
              <a:off x="-10925" y="645925"/>
              <a:ext cx="12858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418" name="Google Shape;418;p34"/>
          <p:cNvSpPr txBox="1"/>
          <p:nvPr/>
        </p:nvSpPr>
        <p:spPr>
          <a:xfrm>
            <a:off x="240375" y="4226525"/>
            <a:ext cx="429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 minimize this risk we will conduct extensive research and thoroughly study the API's documentation.</a:t>
            </a:r>
            <a:endParaRPr>
              <a:solidFill>
                <a:srgbClr val="FFFF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419" name="Google Shape;419;p34"/>
          <p:cNvCxnSpPr>
            <a:stCxn id="400" idx="2"/>
            <a:endCxn id="418" idx="0"/>
          </p:cNvCxnSpPr>
          <p:nvPr/>
        </p:nvCxnSpPr>
        <p:spPr>
          <a:xfrm>
            <a:off x="2383425" y="3981875"/>
            <a:ext cx="4200" cy="24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Calendar 2021 by Slidesgo">
  <a:themeElements>
    <a:clrScheme name="Simple Light">
      <a:dk1>
        <a:srgbClr val="333333"/>
      </a:dk1>
      <a:lt1>
        <a:srgbClr val="F3F3F3"/>
      </a:lt1>
      <a:dk2>
        <a:srgbClr val="333333"/>
      </a:dk2>
      <a:lt2>
        <a:srgbClr val="F3F3F3"/>
      </a:lt2>
      <a:accent1>
        <a:srgbClr val="FE643E"/>
      </a:accent1>
      <a:accent2>
        <a:srgbClr val="FC972D"/>
      </a:accent2>
      <a:accent3>
        <a:srgbClr val="F6DE9E"/>
      </a:accent3>
      <a:accent4>
        <a:srgbClr val="5EBDC6"/>
      </a:accent4>
      <a:accent5>
        <a:srgbClr val="C27BA0"/>
      </a:accent5>
      <a:accent6>
        <a:srgbClr val="C27BA0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