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diagrams/drawing5.xml" ContentType="application/vnd.ms-office.drawingml.diagramDrawing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colors3.xml" ContentType="application/vnd.openxmlformats-officedocument.drawingml.diagramColors+xml"/>
  <Override PartName="/ppt/theme/theme1.xml" ContentType="application/vnd.openxmlformats-officedocument.theme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colors5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0"/>
  </p:notesMasterIdLst>
  <p:handoutMasterIdLst>
    <p:handoutMasterId r:id="rId31"/>
  </p:handoutMasterIdLst>
  <p:sldIdLst>
    <p:sldId id="333" r:id="rId5"/>
    <p:sldId id="257" r:id="rId6"/>
    <p:sldId id="385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27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7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432D5-41F2-4D18-88C2-A47883722D4F}" type="doc">
      <dgm:prSet loTypeId="urn:microsoft.com/office/officeart/2005/8/layout/l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9FAD68-F62B-4303-A46A-328F4AD40892}">
      <dgm:prSet phldrT="[Text]"/>
      <dgm:spPr/>
      <dgm:t>
        <a:bodyPr/>
        <a:lstStyle/>
        <a:p>
          <a:r>
            <a:rPr lang="en-US" dirty="0" smtClean="0"/>
            <a:t>Iteration 1</a:t>
          </a:r>
          <a:endParaRPr lang="en-US" dirty="0"/>
        </a:p>
      </dgm:t>
    </dgm:pt>
    <dgm:pt modelId="{FBDC8529-9447-477A-8E68-34EDBC1A9D6C}" type="parTrans" cxnId="{E35B1ECE-6297-4F3F-9A49-D0E794C414B0}">
      <dgm:prSet/>
      <dgm:spPr/>
      <dgm:t>
        <a:bodyPr/>
        <a:lstStyle/>
        <a:p>
          <a:endParaRPr lang="en-US"/>
        </a:p>
      </dgm:t>
    </dgm:pt>
    <dgm:pt modelId="{DD1FBCFF-666D-43FC-A0EA-2D767386F8E1}" type="sibTrans" cxnId="{E35B1ECE-6297-4F3F-9A49-D0E794C414B0}">
      <dgm:prSet/>
      <dgm:spPr/>
      <dgm:t>
        <a:bodyPr/>
        <a:lstStyle/>
        <a:p>
          <a:endParaRPr lang="en-US"/>
        </a:p>
      </dgm:t>
    </dgm:pt>
    <dgm:pt modelId="{1994E39C-FD26-4990-B2AE-944CE4F70255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AE8F9D80-185D-4CA5-A5BE-2D9055BEFEE7}" type="parTrans" cxnId="{C4583369-5C42-4DC4-9070-25D70065ADB3}">
      <dgm:prSet/>
      <dgm:spPr/>
      <dgm:t>
        <a:bodyPr/>
        <a:lstStyle/>
        <a:p>
          <a:endParaRPr lang="en-US" dirty="0"/>
        </a:p>
      </dgm:t>
    </dgm:pt>
    <dgm:pt modelId="{4B46DC21-367A-4A7F-81B7-91D6C66C04B2}" type="sibTrans" cxnId="{C4583369-5C42-4DC4-9070-25D70065ADB3}">
      <dgm:prSet/>
      <dgm:spPr/>
      <dgm:t>
        <a:bodyPr/>
        <a:lstStyle/>
        <a:p>
          <a:endParaRPr lang="en-US" dirty="0"/>
        </a:p>
      </dgm:t>
    </dgm:pt>
    <dgm:pt modelId="{1897E7CC-2D9D-4F13-94A7-821B5E98FFE0}">
      <dgm:prSet phldrT="[Text]"/>
      <dgm:spPr/>
      <dgm:t>
        <a:bodyPr/>
        <a:lstStyle/>
        <a:p>
          <a:r>
            <a:rPr lang="en-US" dirty="0" smtClean="0"/>
            <a:t>Analysis &amp; Design</a:t>
          </a:r>
          <a:endParaRPr lang="en-US" dirty="0"/>
        </a:p>
      </dgm:t>
    </dgm:pt>
    <dgm:pt modelId="{0A91793A-8224-40B7-8655-4D60B7AE0F43}" type="parTrans" cxnId="{ECCC8D23-7E70-4833-8FAC-AD9981F9028A}">
      <dgm:prSet/>
      <dgm:spPr/>
      <dgm:t>
        <a:bodyPr/>
        <a:lstStyle/>
        <a:p>
          <a:endParaRPr lang="en-US"/>
        </a:p>
      </dgm:t>
    </dgm:pt>
    <dgm:pt modelId="{32006B6E-C3CB-4037-B5CE-3F6B4CB8D7AC}" type="sibTrans" cxnId="{ECCC8D23-7E70-4833-8FAC-AD9981F9028A}">
      <dgm:prSet/>
      <dgm:spPr/>
      <dgm:t>
        <a:bodyPr/>
        <a:lstStyle/>
        <a:p>
          <a:endParaRPr lang="en-US" dirty="0"/>
        </a:p>
      </dgm:t>
    </dgm:pt>
    <dgm:pt modelId="{48606DAF-0FDD-420B-B70D-E288E0C38563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632F33E5-0923-4449-9A43-F07FE69D516D}" type="parTrans" cxnId="{2C236EE0-6F5D-4434-AF7D-5953A88FA7A1}">
      <dgm:prSet/>
      <dgm:spPr/>
      <dgm:t>
        <a:bodyPr/>
        <a:lstStyle/>
        <a:p>
          <a:endParaRPr lang="en-US"/>
        </a:p>
      </dgm:t>
    </dgm:pt>
    <dgm:pt modelId="{1F92A5F0-12B6-4BBB-A8D9-2B6406C4FC2A}" type="sibTrans" cxnId="{2C236EE0-6F5D-4434-AF7D-5953A88FA7A1}">
      <dgm:prSet/>
      <dgm:spPr/>
      <dgm:t>
        <a:bodyPr/>
        <a:lstStyle/>
        <a:p>
          <a:endParaRPr lang="en-US" dirty="0"/>
        </a:p>
      </dgm:t>
    </dgm:pt>
    <dgm:pt modelId="{89301BB2-00C4-42D1-BAC3-F557C525724F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598CCE9B-0408-4B77-89BC-C7923B54FD6D}" type="parTrans" cxnId="{4E016A8F-327F-4EF1-B06B-8764B8DBAC62}">
      <dgm:prSet/>
      <dgm:spPr/>
      <dgm:t>
        <a:bodyPr/>
        <a:lstStyle/>
        <a:p>
          <a:endParaRPr lang="en-US"/>
        </a:p>
      </dgm:t>
    </dgm:pt>
    <dgm:pt modelId="{88134E21-5ED4-4946-88CC-AC15F42472FC}" type="sibTrans" cxnId="{4E016A8F-327F-4EF1-B06B-8764B8DBAC62}">
      <dgm:prSet/>
      <dgm:spPr/>
      <dgm:t>
        <a:bodyPr/>
        <a:lstStyle/>
        <a:p>
          <a:endParaRPr lang="en-US"/>
        </a:p>
      </dgm:t>
    </dgm:pt>
    <dgm:pt modelId="{17727982-1ADE-4B95-A1BC-0DDA490D1F68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CD2359EF-C2CD-4F4A-870E-F20FD30C5A3E}" type="parTrans" cxnId="{6F913DB5-79FE-4A24-9A03-1141BDA5E38E}">
      <dgm:prSet/>
      <dgm:spPr/>
      <dgm:t>
        <a:bodyPr/>
        <a:lstStyle/>
        <a:p>
          <a:endParaRPr lang="en-US" dirty="0"/>
        </a:p>
      </dgm:t>
    </dgm:pt>
    <dgm:pt modelId="{E8DA7924-22F4-466B-A408-B2895909A600}" type="sibTrans" cxnId="{6F913DB5-79FE-4A24-9A03-1141BDA5E38E}">
      <dgm:prSet/>
      <dgm:spPr/>
      <dgm:t>
        <a:bodyPr/>
        <a:lstStyle/>
        <a:p>
          <a:endParaRPr lang="en-US" dirty="0"/>
        </a:p>
      </dgm:t>
    </dgm:pt>
    <dgm:pt modelId="{7C7433E3-E655-41F0-B9FE-91703600A034}">
      <dgm:prSet phldrT="[Text]"/>
      <dgm:spPr/>
      <dgm:t>
        <a:bodyPr/>
        <a:lstStyle/>
        <a:p>
          <a:r>
            <a:rPr lang="en-US" dirty="0" smtClean="0"/>
            <a:t>Analysis &amp; Design</a:t>
          </a:r>
          <a:endParaRPr lang="en-US" dirty="0"/>
        </a:p>
      </dgm:t>
    </dgm:pt>
    <dgm:pt modelId="{DE0928BA-49E2-4E29-B796-D39D6DC664D3}" type="parTrans" cxnId="{839E9AAD-9A10-4A86-89A6-B6D1666A3950}">
      <dgm:prSet/>
      <dgm:spPr/>
      <dgm:t>
        <a:bodyPr/>
        <a:lstStyle/>
        <a:p>
          <a:endParaRPr lang="en-US"/>
        </a:p>
      </dgm:t>
    </dgm:pt>
    <dgm:pt modelId="{E913B9E7-7051-4C3A-9373-BC76EBA20F69}" type="sibTrans" cxnId="{839E9AAD-9A10-4A86-89A6-B6D1666A3950}">
      <dgm:prSet/>
      <dgm:spPr/>
      <dgm:t>
        <a:bodyPr/>
        <a:lstStyle/>
        <a:p>
          <a:endParaRPr lang="en-US" dirty="0"/>
        </a:p>
      </dgm:t>
    </dgm:pt>
    <dgm:pt modelId="{534E6471-1708-41CF-9002-11B8CF203340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707D6A7F-6200-4DDB-8FE3-6829457182E9}" type="parTrans" cxnId="{FDF38005-C82C-49ED-AAF8-279E7141ACBC}">
      <dgm:prSet/>
      <dgm:spPr/>
      <dgm:t>
        <a:bodyPr/>
        <a:lstStyle/>
        <a:p>
          <a:endParaRPr lang="en-US"/>
        </a:p>
      </dgm:t>
    </dgm:pt>
    <dgm:pt modelId="{8717F9C6-8908-483E-A9B0-BF8B17E6A771}" type="sibTrans" cxnId="{FDF38005-C82C-49ED-AAF8-279E7141ACBC}">
      <dgm:prSet/>
      <dgm:spPr/>
      <dgm:t>
        <a:bodyPr/>
        <a:lstStyle/>
        <a:p>
          <a:endParaRPr lang="en-US" dirty="0"/>
        </a:p>
      </dgm:t>
    </dgm:pt>
    <dgm:pt modelId="{2961EDBB-3E47-461D-9056-8F67809233F7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B7CAECD7-F7E6-4872-9235-B757DF795197}" type="parTrans" cxnId="{45A6503F-D3F6-4906-8DEE-181034B8EDB2}">
      <dgm:prSet/>
      <dgm:spPr/>
      <dgm:t>
        <a:bodyPr/>
        <a:lstStyle/>
        <a:p>
          <a:endParaRPr lang="en-US"/>
        </a:p>
      </dgm:t>
    </dgm:pt>
    <dgm:pt modelId="{7E540051-86BB-4621-ADE9-A8373FF1AE63}" type="sibTrans" cxnId="{45A6503F-D3F6-4906-8DEE-181034B8EDB2}">
      <dgm:prSet/>
      <dgm:spPr/>
      <dgm:t>
        <a:bodyPr/>
        <a:lstStyle/>
        <a:p>
          <a:endParaRPr lang="en-US" dirty="0"/>
        </a:p>
      </dgm:t>
    </dgm:pt>
    <dgm:pt modelId="{4B092CB9-9B0D-4AA2-9C26-812E34D9CF13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B7523D36-5F5C-447F-8710-A3D8192E6E2C}" type="parTrans" cxnId="{AF309F2E-1AF0-4220-ACF0-3AF6CA06DE2D}">
      <dgm:prSet/>
      <dgm:spPr/>
      <dgm:t>
        <a:bodyPr/>
        <a:lstStyle/>
        <a:p>
          <a:endParaRPr lang="en-US"/>
        </a:p>
      </dgm:t>
    </dgm:pt>
    <dgm:pt modelId="{180BAAE0-A6CA-44B4-952B-3A9CFE768836}" type="sibTrans" cxnId="{AF309F2E-1AF0-4220-ACF0-3AF6CA06DE2D}">
      <dgm:prSet/>
      <dgm:spPr/>
      <dgm:t>
        <a:bodyPr/>
        <a:lstStyle/>
        <a:p>
          <a:endParaRPr lang="en-US"/>
        </a:p>
      </dgm:t>
    </dgm:pt>
    <dgm:pt modelId="{252FEA72-0EFE-4535-91A0-9D80B9D78C4B}">
      <dgm:prSet phldrT="[Text]"/>
      <dgm:spPr/>
      <dgm:t>
        <a:bodyPr/>
        <a:lstStyle/>
        <a:p>
          <a:r>
            <a:rPr lang="en-US" dirty="0" smtClean="0"/>
            <a:t>Iteration 2</a:t>
          </a:r>
          <a:endParaRPr lang="en-US" dirty="0"/>
        </a:p>
      </dgm:t>
    </dgm:pt>
    <dgm:pt modelId="{31C6416B-ADF6-4646-AD54-37FE2289481B}" type="parTrans" cxnId="{3B188E1F-9C33-4BB7-9C26-4D3620FBA942}">
      <dgm:prSet/>
      <dgm:spPr/>
      <dgm:t>
        <a:bodyPr/>
        <a:lstStyle/>
        <a:p>
          <a:endParaRPr lang="en-US"/>
        </a:p>
      </dgm:t>
    </dgm:pt>
    <dgm:pt modelId="{E5980A67-85ED-433B-BAE6-DE14C33F7D07}" type="sibTrans" cxnId="{3B188E1F-9C33-4BB7-9C26-4D3620FBA942}">
      <dgm:prSet/>
      <dgm:spPr/>
      <dgm:t>
        <a:bodyPr/>
        <a:lstStyle/>
        <a:p>
          <a:endParaRPr lang="en-US"/>
        </a:p>
      </dgm:t>
    </dgm:pt>
    <dgm:pt modelId="{76E417FE-B6FD-4D2F-9C51-7607D793E77C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1BA45412-2F69-4958-A5E1-852717962AC5}" type="parTrans" cxnId="{AFC9B040-B71D-4BE8-8315-96E2B1E81C79}">
      <dgm:prSet/>
      <dgm:spPr/>
      <dgm:t>
        <a:bodyPr/>
        <a:lstStyle/>
        <a:p>
          <a:endParaRPr lang="en-US" dirty="0"/>
        </a:p>
      </dgm:t>
    </dgm:pt>
    <dgm:pt modelId="{A786F04A-A127-4007-BD2B-D15C1F411187}" type="sibTrans" cxnId="{AFC9B040-B71D-4BE8-8315-96E2B1E81C79}">
      <dgm:prSet/>
      <dgm:spPr/>
      <dgm:t>
        <a:bodyPr/>
        <a:lstStyle/>
        <a:p>
          <a:endParaRPr lang="en-US" dirty="0"/>
        </a:p>
      </dgm:t>
    </dgm:pt>
    <dgm:pt modelId="{41D75109-C779-4953-A085-8199C7CCEE29}">
      <dgm:prSet phldrT="[Text]"/>
      <dgm:spPr/>
      <dgm:t>
        <a:bodyPr/>
        <a:lstStyle/>
        <a:p>
          <a:r>
            <a:rPr lang="en-US" dirty="0" smtClean="0"/>
            <a:t>Analysis &amp; Design</a:t>
          </a:r>
          <a:endParaRPr lang="en-US" dirty="0"/>
        </a:p>
      </dgm:t>
    </dgm:pt>
    <dgm:pt modelId="{90D81C7C-7512-41A3-99C3-F9008215FAC9}" type="parTrans" cxnId="{6E78BF6A-102A-4D72-903B-DDCEB1324D89}">
      <dgm:prSet/>
      <dgm:spPr/>
      <dgm:t>
        <a:bodyPr/>
        <a:lstStyle/>
        <a:p>
          <a:endParaRPr lang="en-US"/>
        </a:p>
      </dgm:t>
    </dgm:pt>
    <dgm:pt modelId="{D9CFE652-6F7F-4F37-8997-B8A8EDA85D6E}" type="sibTrans" cxnId="{6E78BF6A-102A-4D72-903B-DDCEB1324D89}">
      <dgm:prSet/>
      <dgm:spPr/>
      <dgm:t>
        <a:bodyPr/>
        <a:lstStyle/>
        <a:p>
          <a:endParaRPr lang="en-US" dirty="0"/>
        </a:p>
      </dgm:t>
    </dgm:pt>
    <dgm:pt modelId="{D8D1B8A6-B97C-4AFD-B21B-C616E120D3A8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5D2188D4-E8E7-4355-8B76-369EE82092BD}" type="parTrans" cxnId="{FCFD2AC6-8A7B-446E-A2E4-64924124E812}">
      <dgm:prSet/>
      <dgm:spPr/>
      <dgm:t>
        <a:bodyPr/>
        <a:lstStyle/>
        <a:p>
          <a:endParaRPr lang="en-US"/>
        </a:p>
      </dgm:t>
    </dgm:pt>
    <dgm:pt modelId="{16299A21-18F4-4893-A09B-FDB4A54166F3}" type="sibTrans" cxnId="{FCFD2AC6-8A7B-446E-A2E4-64924124E812}">
      <dgm:prSet/>
      <dgm:spPr/>
      <dgm:t>
        <a:bodyPr/>
        <a:lstStyle/>
        <a:p>
          <a:endParaRPr lang="en-US" dirty="0"/>
        </a:p>
      </dgm:t>
    </dgm:pt>
    <dgm:pt modelId="{2C48B5C5-729D-4701-BDC6-C0F77694D323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96C1BAD9-2A68-4FAB-9D7C-FD8D4FCEACE7}" type="parTrans" cxnId="{BC567F51-80E8-42C8-8A1F-1C68E0A0689F}">
      <dgm:prSet/>
      <dgm:spPr/>
      <dgm:t>
        <a:bodyPr/>
        <a:lstStyle/>
        <a:p>
          <a:endParaRPr lang="en-US"/>
        </a:p>
      </dgm:t>
    </dgm:pt>
    <dgm:pt modelId="{5448778A-A257-4414-8433-51567A0AF4AA}" type="sibTrans" cxnId="{BC567F51-80E8-42C8-8A1F-1C68E0A0689F}">
      <dgm:prSet/>
      <dgm:spPr/>
      <dgm:t>
        <a:bodyPr/>
        <a:lstStyle/>
        <a:p>
          <a:endParaRPr lang="en-US"/>
        </a:p>
      </dgm:t>
    </dgm:pt>
    <dgm:pt modelId="{4B8F08A0-31BA-433D-8535-9825E00ABBF3}">
      <dgm:prSet phldrT="[Text]"/>
      <dgm:spPr/>
      <dgm:t>
        <a:bodyPr/>
        <a:lstStyle/>
        <a:p>
          <a:r>
            <a:rPr lang="en-US" dirty="0" smtClean="0"/>
            <a:t>Iteration 3</a:t>
          </a:r>
          <a:endParaRPr lang="en-US" dirty="0"/>
        </a:p>
      </dgm:t>
    </dgm:pt>
    <dgm:pt modelId="{12607A6C-4DF9-455C-BBDE-8B87F26D0482}" type="parTrans" cxnId="{27B63596-0F51-4A76-BE18-47C18405A6F5}">
      <dgm:prSet/>
      <dgm:spPr/>
      <dgm:t>
        <a:bodyPr/>
        <a:lstStyle/>
        <a:p>
          <a:endParaRPr lang="en-US"/>
        </a:p>
      </dgm:t>
    </dgm:pt>
    <dgm:pt modelId="{274AA4FF-DD62-4B73-ABBD-CFCEAAD6088D}" type="sibTrans" cxnId="{27B63596-0F51-4A76-BE18-47C18405A6F5}">
      <dgm:prSet/>
      <dgm:spPr/>
      <dgm:t>
        <a:bodyPr/>
        <a:lstStyle/>
        <a:p>
          <a:endParaRPr lang="en-US"/>
        </a:p>
      </dgm:t>
    </dgm:pt>
    <dgm:pt modelId="{EBEB544F-0810-4C93-A826-FB604BBC0484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5F7E7D17-C28D-4816-8B49-EFA3BBB4F5BB}" type="parTrans" cxnId="{66F2F988-B9DF-4342-A826-B76E499B4C60}">
      <dgm:prSet/>
      <dgm:spPr/>
      <dgm:t>
        <a:bodyPr/>
        <a:lstStyle/>
        <a:p>
          <a:endParaRPr lang="en-US" dirty="0"/>
        </a:p>
      </dgm:t>
    </dgm:pt>
    <dgm:pt modelId="{FE33912C-CC79-4DA9-9BF7-C9BB7FCFAD93}" type="sibTrans" cxnId="{66F2F988-B9DF-4342-A826-B76E499B4C60}">
      <dgm:prSet/>
      <dgm:spPr/>
      <dgm:t>
        <a:bodyPr/>
        <a:lstStyle/>
        <a:p>
          <a:endParaRPr lang="en-US" dirty="0"/>
        </a:p>
      </dgm:t>
    </dgm:pt>
    <dgm:pt modelId="{891ADF17-D46C-4C1E-9401-9D1150C9C497}">
      <dgm:prSet phldrT="[Text]"/>
      <dgm:spPr/>
      <dgm:t>
        <a:bodyPr/>
        <a:lstStyle/>
        <a:p>
          <a:r>
            <a:rPr lang="en-US" dirty="0" smtClean="0"/>
            <a:t>Analysis &amp; Design</a:t>
          </a:r>
          <a:endParaRPr lang="en-US" dirty="0"/>
        </a:p>
      </dgm:t>
    </dgm:pt>
    <dgm:pt modelId="{10AB62F3-3EA1-49C2-B9AF-CDF99E7915B2}" type="parTrans" cxnId="{24C106F7-22E5-4570-87A1-8FA4ACE5AC2B}">
      <dgm:prSet/>
      <dgm:spPr/>
      <dgm:t>
        <a:bodyPr/>
        <a:lstStyle/>
        <a:p>
          <a:endParaRPr lang="en-US"/>
        </a:p>
      </dgm:t>
    </dgm:pt>
    <dgm:pt modelId="{541FAD2D-25C4-48F7-B091-8D93224B75E9}" type="sibTrans" cxnId="{24C106F7-22E5-4570-87A1-8FA4ACE5AC2B}">
      <dgm:prSet/>
      <dgm:spPr/>
      <dgm:t>
        <a:bodyPr/>
        <a:lstStyle/>
        <a:p>
          <a:endParaRPr lang="en-US" dirty="0"/>
        </a:p>
      </dgm:t>
    </dgm:pt>
    <dgm:pt modelId="{8A95967F-0E24-4C46-A365-91E99DE10C95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CC66EA1E-40A9-4E4E-AE86-C29F8F838D94}" type="parTrans" cxnId="{FB688718-8BAC-4B3B-BDF8-779E603B0357}">
      <dgm:prSet/>
      <dgm:spPr/>
      <dgm:t>
        <a:bodyPr/>
        <a:lstStyle/>
        <a:p>
          <a:endParaRPr lang="en-US"/>
        </a:p>
      </dgm:t>
    </dgm:pt>
    <dgm:pt modelId="{82E0778F-6347-45FE-B6E1-687BF016BE62}" type="sibTrans" cxnId="{FB688718-8BAC-4B3B-BDF8-779E603B0357}">
      <dgm:prSet/>
      <dgm:spPr/>
      <dgm:t>
        <a:bodyPr/>
        <a:lstStyle/>
        <a:p>
          <a:endParaRPr lang="en-US" dirty="0"/>
        </a:p>
      </dgm:t>
    </dgm:pt>
    <dgm:pt modelId="{BE139BAE-91C5-4671-AB78-B7B54C672C3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AA728EFE-19B6-46BF-8930-8B3E6F13CE48}" type="parTrans" cxnId="{66A3C6EE-FB1E-49C1-A562-B6DE623E2B12}">
      <dgm:prSet/>
      <dgm:spPr/>
      <dgm:t>
        <a:bodyPr/>
        <a:lstStyle/>
        <a:p>
          <a:endParaRPr lang="en-US"/>
        </a:p>
      </dgm:t>
    </dgm:pt>
    <dgm:pt modelId="{FAEF3479-7EF5-4353-9A56-1E3FCDEC8C2C}" type="sibTrans" cxnId="{66A3C6EE-FB1E-49C1-A562-B6DE623E2B12}">
      <dgm:prSet/>
      <dgm:spPr/>
      <dgm:t>
        <a:bodyPr/>
        <a:lstStyle/>
        <a:p>
          <a:endParaRPr lang="en-US"/>
        </a:p>
      </dgm:t>
    </dgm:pt>
    <dgm:pt modelId="{FD3FC866-569A-4766-B299-4401BC13C0B6}">
      <dgm:prSet phldrT="[Text]"/>
      <dgm:spPr/>
      <dgm:t>
        <a:bodyPr/>
        <a:lstStyle/>
        <a:p>
          <a:r>
            <a:rPr lang="en-US" dirty="0" smtClean="0"/>
            <a:t>Iteration 4</a:t>
          </a:r>
          <a:endParaRPr lang="en-US" dirty="0"/>
        </a:p>
      </dgm:t>
    </dgm:pt>
    <dgm:pt modelId="{5A9EF264-3EB1-4EA2-B1E9-5EBF1823C141}" type="parTrans" cxnId="{139409DB-2452-4144-8A32-7AF205540F71}">
      <dgm:prSet/>
      <dgm:spPr/>
      <dgm:t>
        <a:bodyPr/>
        <a:lstStyle/>
        <a:p>
          <a:endParaRPr lang="en-US"/>
        </a:p>
      </dgm:t>
    </dgm:pt>
    <dgm:pt modelId="{9B100EE9-C4FA-412B-B822-69B07B98A59B}" type="sibTrans" cxnId="{139409DB-2452-4144-8A32-7AF205540F71}">
      <dgm:prSet/>
      <dgm:spPr/>
      <dgm:t>
        <a:bodyPr/>
        <a:lstStyle/>
        <a:p>
          <a:endParaRPr lang="en-US"/>
        </a:p>
      </dgm:t>
    </dgm:pt>
    <dgm:pt modelId="{2E295240-9DFD-41BB-AA52-8C8A1580AD68}" type="pres">
      <dgm:prSet presAssocID="{0C7432D5-41F2-4D18-88C2-A47883722D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F4667C-CE2E-4FA7-80B7-FA9B980A4202}" type="pres">
      <dgm:prSet presAssocID="{A69FAD68-F62B-4303-A46A-328F4AD40892}" presName="vertFlow" presStyleCnt="0"/>
      <dgm:spPr/>
      <dgm:t>
        <a:bodyPr/>
        <a:lstStyle/>
        <a:p>
          <a:endParaRPr lang="en-US"/>
        </a:p>
      </dgm:t>
    </dgm:pt>
    <dgm:pt modelId="{1FE55BFE-053B-4FC5-ACEE-749A8DE06D55}" type="pres">
      <dgm:prSet presAssocID="{A69FAD68-F62B-4303-A46A-328F4AD40892}" presName="header" presStyleLbl="node1" presStyleIdx="0" presStyleCnt="4"/>
      <dgm:spPr/>
      <dgm:t>
        <a:bodyPr/>
        <a:lstStyle/>
        <a:p>
          <a:endParaRPr lang="en-US"/>
        </a:p>
      </dgm:t>
    </dgm:pt>
    <dgm:pt modelId="{7C83A923-E34E-4EC9-9EBD-B62C3CD45DA2}" type="pres">
      <dgm:prSet presAssocID="{AE8F9D80-185D-4CA5-A5BE-2D9055BEFEE7}" presName="parTrans" presStyleLbl="sibTrans2D1" presStyleIdx="0" presStyleCnt="17"/>
      <dgm:spPr/>
      <dgm:t>
        <a:bodyPr/>
        <a:lstStyle/>
        <a:p>
          <a:endParaRPr lang="en-US"/>
        </a:p>
      </dgm:t>
    </dgm:pt>
    <dgm:pt modelId="{2F9889D8-5373-4460-A46D-27FDBA6D6478}" type="pres">
      <dgm:prSet presAssocID="{1994E39C-FD26-4990-B2AE-944CE4F70255}" presName="child" presStyleLbl="alignAccFollowNode1" presStyleIdx="0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26DF5-2AA0-4E1D-91E7-3BC0911D0816}" type="pres">
      <dgm:prSet presAssocID="{4B46DC21-367A-4A7F-81B7-91D6C66C04B2}" presName="sibTrans" presStyleLbl="sibTrans2D1" presStyleIdx="1" presStyleCnt="17"/>
      <dgm:spPr/>
      <dgm:t>
        <a:bodyPr/>
        <a:lstStyle/>
        <a:p>
          <a:endParaRPr lang="en-US"/>
        </a:p>
      </dgm:t>
    </dgm:pt>
    <dgm:pt modelId="{5B861B74-4242-44EE-AA89-E3E3567CD93E}" type="pres">
      <dgm:prSet presAssocID="{1897E7CC-2D9D-4F13-94A7-821B5E98FFE0}" presName="child" presStyleLbl="alignAccFollowNode1" presStyleIdx="1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B7766-F03E-494F-8713-7CBC7A2D5FE6}" type="pres">
      <dgm:prSet presAssocID="{32006B6E-C3CB-4037-B5CE-3F6B4CB8D7AC}" presName="sibTrans" presStyleLbl="sibTrans2D1" presStyleIdx="2" presStyleCnt="17"/>
      <dgm:spPr/>
      <dgm:t>
        <a:bodyPr/>
        <a:lstStyle/>
        <a:p>
          <a:endParaRPr lang="en-US"/>
        </a:p>
      </dgm:t>
    </dgm:pt>
    <dgm:pt modelId="{AB125660-EBBC-47B3-BF6F-BF5D457DDEF3}" type="pres">
      <dgm:prSet presAssocID="{48606DAF-0FDD-420B-B70D-E288E0C38563}" presName="child" presStyleLbl="alignAccFollowNode1" presStyleIdx="2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4CAB2-44C2-4CA8-88DB-1284ABFEAB48}" type="pres">
      <dgm:prSet presAssocID="{1F92A5F0-12B6-4BBB-A8D9-2B6406C4FC2A}" presName="sibTrans" presStyleLbl="sibTrans2D1" presStyleIdx="3" presStyleCnt="17"/>
      <dgm:spPr/>
      <dgm:t>
        <a:bodyPr/>
        <a:lstStyle/>
        <a:p>
          <a:endParaRPr lang="en-US"/>
        </a:p>
      </dgm:t>
    </dgm:pt>
    <dgm:pt modelId="{65634971-4BE9-4904-88F4-DB8E95B7E1D8}" type="pres">
      <dgm:prSet presAssocID="{89301BB2-00C4-42D1-BAC3-F557C525724F}" presName="child" presStyleLbl="alignAccFollowNode1" presStyleIdx="3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38E9F-80D8-40EE-95EC-9E7DA7DD6800}" type="pres">
      <dgm:prSet presAssocID="{A69FAD68-F62B-4303-A46A-328F4AD40892}" presName="hSp" presStyleCnt="0"/>
      <dgm:spPr/>
      <dgm:t>
        <a:bodyPr/>
        <a:lstStyle/>
        <a:p>
          <a:endParaRPr lang="en-US"/>
        </a:p>
      </dgm:t>
    </dgm:pt>
    <dgm:pt modelId="{F81B9E2E-1384-4BD5-8928-335C5121C652}" type="pres">
      <dgm:prSet presAssocID="{252FEA72-0EFE-4535-91A0-9D80B9D78C4B}" presName="vertFlow" presStyleCnt="0"/>
      <dgm:spPr/>
      <dgm:t>
        <a:bodyPr/>
        <a:lstStyle/>
        <a:p>
          <a:endParaRPr lang="en-US"/>
        </a:p>
      </dgm:t>
    </dgm:pt>
    <dgm:pt modelId="{62B5F1B3-722B-455E-BDF2-6DEF4C1EB0F8}" type="pres">
      <dgm:prSet presAssocID="{252FEA72-0EFE-4535-91A0-9D80B9D78C4B}" presName="header" presStyleLbl="node1" presStyleIdx="1" presStyleCnt="4"/>
      <dgm:spPr/>
      <dgm:t>
        <a:bodyPr/>
        <a:lstStyle/>
        <a:p>
          <a:endParaRPr lang="en-US"/>
        </a:p>
      </dgm:t>
    </dgm:pt>
    <dgm:pt modelId="{1DB120DB-2DD6-413D-B685-0AD3F113BA0A}" type="pres">
      <dgm:prSet presAssocID="{1BA45412-2F69-4958-A5E1-852717962AC5}" presName="parTrans" presStyleLbl="sibTrans2D1" presStyleIdx="4" presStyleCnt="17"/>
      <dgm:spPr/>
      <dgm:t>
        <a:bodyPr/>
        <a:lstStyle/>
        <a:p>
          <a:endParaRPr lang="en-US"/>
        </a:p>
      </dgm:t>
    </dgm:pt>
    <dgm:pt modelId="{7021357D-F7A4-41AE-B70E-CD9FC813B0EB}" type="pres">
      <dgm:prSet presAssocID="{76E417FE-B6FD-4D2F-9C51-7607D793E77C}" presName="child" presStyleLbl="alignAccFollowNode1" presStyleIdx="4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72795-5CEA-4084-9C47-24DFCDC792E0}" type="pres">
      <dgm:prSet presAssocID="{A786F04A-A127-4007-BD2B-D15C1F411187}" presName="sibTrans" presStyleLbl="sibTrans2D1" presStyleIdx="5" presStyleCnt="17"/>
      <dgm:spPr/>
      <dgm:t>
        <a:bodyPr/>
        <a:lstStyle/>
        <a:p>
          <a:endParaRPr lang="en-US"/>
        </a:p>
      </dgm:t>
    </dgm:pt>
    <dgm:pt modelId="{7DEA6F50-83F3-4D9C-88CA-DAC6D07BC613}" type="pres">
      <dgm:prSet presAssocID="{41D75109-C779-4953-A085-8199C7CCEE29}" presName="child" presStyleLbl="alignAccFollowNode1" presStyleIdx="5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FC4D8-7A56-4D4C-B9C9-139E4B9DA404}" type="pres">
      <dgm:prSet presAssocID="{D9CFE652-6F7F-4F37-8997-B8A8EDA85D6E}" presName="sibTrans" presStyleLbl="sibTrans2D1" presStyleIdx="6" presStyleCnt="17"/>
      <dgm:spPr/>
      <dgm:t>
        <a:bodyPr/>
        <a:lstStyle/>
        <a:p>
          <a:endParaRPr lang="en-US"/>
        </a:p>
      </dgm:t>
    </dgm:pt>
    <dgm:pt modelId="{093E462F-B609-414C-A78D-9458B9DE854B}" type="pres">
      <dgm:prSet presAssocID="{D8D1B8A6-B97C-4AFD-B21B-C616E120D3A8}" presName="child" presStyleLbl="alignAccFollowNode1" presStyleIdx="6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64D28-7EA1-4BC9-8F14-5ABFD388E660}" type="pres">
      <dgm:prSet presAssocID="{16299A21-18F4-4893-A09B-FDB4A54166F3}" presName="sibTrans" presStyleLbl="sibTrans2D1" presStyleIdx="7" presStyleCnt="17"/>
      <dgm:spPr/>
      <dgm:t>
        <a:bodyPr/>
        <a:lstStyle/>
        <a:p>
          <a:endParaRPr lang="en-US"/>
        </a:p>
      </dgm:t>
    </dgm:pt>
    <dgm:pt modelId="{982F5870-5B13-47D9-B2A9-07A212F6B50D}" type="pres">
      <dgm:prSet presAssocID="{2C48B5C5-729D-4701-BDC6-C0F77694D323}" presName="child" presStyleLbl="alignAccFollowNode1" presStyleIdx="7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BACD8-7757-487D-9C4E-6B60F5AD0DD4}" type="pres">
      <dgm:prSet presAssocID="{252FEA72-0EFE-4535-91A0-9D80B9D78C4B}" presName="hSp" presStyleCnt="0"/>
      <dgm:spPr/>
      <dgm:t>
        <a:bodyPr/>
        <a:lstStyle/>
        <a:p>
          <a:endParaRPr lang="en-US"/>
        </a:p>
      </dgm:t>
    </dgm:pt>
    <dgm:pt modelId="{02A31F6F-BB68-4CC3-9201-B06BA51BEE78}" type="pres">
      <dgm:prSet presAssocID="{4B8F08A0-31BA-433D-8535-9825E00ABBF3}" presName="vertFlow" presStyleCnt="0"/>
      <dgm:spPr/>
      <dgm:t>
        <a:bodyPr/>
        <a:lstStyle/>
        <a:p>
          <a:endParaRPr lang="en-US"/>
        </a:p>
      </dgm:t>
    </dgm:pt>
    <dgm:pt modelId="{C292C430-607F-45A5-A3F1-8F9641A0AEAF}" type="pres">
      <dgm:prSet presAssocID="{4B8F08A0-31BA-433D-8535-9825E00ABBF3}" presName="header" presStyleLbl="node1" presStyleIdx="2" presStyleCnt="4"/>
      <dgm:spPr/>
      <dgm:t>
        <a:bodyPr/>
        <a:lstStyle/>
        <a:p>
          <a:endParaRPr lang="en-US"/>
        </a:p>
      </dgm:t>
    </dgm:pt>
    <dgm:pt modelId="{E8433B54-9030-421A-9938-1B10568B2B40}" type="pres">
      <dgm:prSet presAssocID="{5F7E7D17-C28D-4816-8B49-EFA3BBB4F5BB}" presName="parTrans" presStyleLbl="sibTrans2D1" presStyleIdx="8" presStyleCnt="17"/>
      <dgm:spPr/>
      <dgm:t>
        <a:bodyPr/>
        <a:lstStyle/>
        <a:p>
          <a:endParaRPr lang="en-US"/>
        </a:p>
      </dgm:t>
    </dgm:pt>
    <dgm:pt modelId="{742849A2-4EFC-4517-911D-416B7F0F1C06}" type="pres">
      <dgm:prSet presAssocID="{EBEB544F-0810-4C93-A826-FB604BBC0484}" presName="child" presStyleLbl="alignAccFollowNode1" presStyleIdx="8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EA6FE-11FE-4110-9DC0-4543F0E7768E}" type="pres">
      <dgm:prSet presAssocID="{FE33912C-CC79-4DA9-9BF7-C9BB7FCFAD93}" presName="sibTrans" presStyleLbl="sibTrans2D1" presStyleIdx="9" presStyleCnt="17"/>
      <dgm:spPr/>
      <dgm:t>
        <a:bodyPr/>
        <a:lstStyle/>
        <a:p>
          <a:endParaRPr lang="en-US"/>
        </a:p>
      </dgm:t>
    </dgm:pt>
    <dgm:pt modelId="{718887B2-CFB7-4E2D-85D2-3E2DA3808DAC}" type="pres">
      <dgm:prSet presAssocID="{891ADF17-D46C-4C1E-9401-9D1150C9C497}" presName="child" presStyleLbl="alignAccFollowNode1" presStyleIdx="9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0D00C-37AF-4215-ABEA-7C68A7DEDF58}" type="pres">
      <dgm:prSet presAssocID="{541FAD2D-25C4-48F7-B091-8D93224B75E9}" presName="sibTrans" presStyleLbl="sibTrans2D1" presStyleIdx="10" presStyleCnt="17"/>
      <dgm:spPr/>
      <dgm:t>
        <a:bodyPr/>
        <a:lstStyle/>
        <a:p>
          <a:endParaRPr lang="en-US"/>
        </a:p>
      </dgm:t>
    </dgm:pt>
    <dgm:pt modelId="{055E86BC-0290-46BD-939E-440D1F038972}" type="pres">
      <dgm:prSet presAssocID="{8A95967F-0E24-4C46-A365-91E99DE10C95}" presName="child" presStyleLbl="alignAccFollowNode1" presStyleIdx="10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275E2-4601-45DF-ACF8-A47144A19534}" type="pres">
      <dgm:prSet presAssocID="{82E0778F-6347-45FE-B6E1-687BF016BE62}" presName="sibTrans" presStyleLbl="sibTrans2D1" presStyleIdx="11" presStyleCnt="17"/>
      <dgm:spPr/>
      <dgm:t>
        <a:bodyPr/>
        <a:lstStyle/>
        <a:p>
          <a:endParaRPr lang="en-US"/>
        </a:p>
      </dgm:t>
    </dgm:pt>
    <dgm:pt modelId="{F4FB6460-A648-421A-983E-193C674064BC}" type="pres">
      <dgm:prSet presAssocID="{BE139BAE-91C5-4671-AB78-B7B54C672C32}" presName="child" presStyleLbl="alignAccFollowNode1" presStyleIdx="11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C5E89-DC97-41D9-BAF4-B7C6B67BD8D5}" type="pres">
      <dgm:prSet presAssocID="{4B8F08A0-31BA-433D-8535-9825E00ABBF3}" presName="hSp" presStyleCnt="0"/>
      <dgm:spPr/>
      <dgm:t>
        <a:bodyPr/>
        <a:lstStyle/>
        <a:p>
          <a:endParaRPr lang="en-US"/>
        </a:p>
      </dgm:t>
    </dgm:pt>
    <dgm:pt modelId="{C6281533-5176-435B-B983-5A1A65A531EF}" type="pres">
      <dgm:prSet presAssocID="{FD3FC866-569A-4766-B299-4401BC13C0B6}" presName="vertFlow" presStyleCnt="0"/>
      <dgm:spPr/>
      <dgm:t>
        <a:bodyPr/>
        <a:lstStyle/>
        <a:p>
          <a:endParaRPr lang="en-US"/>
        </a:p>
      </dgm:t>
    </dgm:pt>
    <dgm:pt modelId="{40A22BB9-7466-4D51-899E-42D3734CADE3}" type="pres">
      <dgm:prSet presAssocID="{FD3FC866-569A-4766-B299-4401BC13C0B6}" presName="header" presStyleLbl="node1" presStyleIdx="3" presStyleCnt="4"/>
      <dgm:spPr/>
      <dgm:t>
        <a:bodyPr/>
        <a:lstStyle/>
        <a:p>
          <a:endParaRPr lang="en-US"/>
        </a:p>
      </dgm:t>
    </dgm:pt>
    <dgm:pt modelId="{A1E3E243-89A8-4401-83DE-EB46737987AC}" type="pres">
      <dgm:prSet presAssocID="{CD2359EF-C2CD-4F4A-870E-F20FD30C5A3E}" presName="parTrans" presStyleLbl="sibTrans2D1" presStyleIdx="12" presStyleCnt="17"/>
      <dgm:spPr/>
      <dgm:t>
        <a:bodyPr/>
        <a:lstStyle/>
        <a:p>
          <a:endParaRPr lang="en-US"/>
        </a:p>
      </dgm:t>
    </dgm:pt>
    <dgm:pt modelId="{B439DC38-6811-407A-AA7A-F85E636B9218}" type="pres">
      <dgm:prSet presAssocID="{17727982-1ADE-4B95-A1BC-0DDA490D1F68}" presName="child" presStyleLbl="alignAccFollowNode1" presStyleIdx="12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8F1BD-13C1-4AE9-987F-852BDA92AADC}" type="pres">
      <dgm:prSet presAssocID="{E8DA7924-22F4-466B-A408-B2895909A600}" presName="sibTrans" presStyleLbl="sibTrans2D1" presStyleIdx="13" presStyleCnt="17"/>
      <dgm:spPr/>
      <dgm:t>
        <a:bodyPr/>
        <a:lstStyle/>
        <a:p>
          <a:endParaRPr lang="en-US"/>
        </a:p>
      </dgm:t>
    </dgm:pt>
    <dgm:pt modelId="{9721B923-B1F8-4AA7-AA1E-11EF1DCC336A}" type="pres">
      <dgm:prSet presAssocID="{7C7433E3-E655-41F0-B9FE-91703600A034}" presName="child" presStyleLbl="alignAccFollowNode1" presStyleIdx="13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C9A51-1DBB-4183-893D-DDF5A7B0AD32}" type="pres">
      <dgm:prSet presAssocID="{E913B9E7-7051-4C3A-9373-BC76EBA20F69}" presName="sibTrans" presStyleLbl="sibTrans2D1" presStyleIdx="14" presStyleCnt="17"/>
      <dgm:spPr/>
      <dgm:t>
        <a:bodyPr/>
        <a:lstStyle/>
        <a:p>
          <a:endParaRPr lang="en-US"/>
        </a:p>
      </dgm:t>
    </dgm:pt>
    <dgm:pt modelId="{BE663722-FB14-47AC-9B33-C55B58A2BB07}" type="pres">
      <dgm:prSet presAssocID="{534E6471-1708-41CF-9002-11B8CF203340}" presName="child" presStyleLbl="alignAccFollowNode1" presStyleIdx="14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092AB-F437-425A-932D-9C81B399B743}" type="pres">
      <dgm:prSet presAssocID="{8717F9C6-8908-483E-A9B0-BF8B17E6A771}" presName="sibTrans" presStyleLbl="sibTrans2D1" presStyleIdx="15" presStyleCnt="17"/>
      <dgm:spPr/>
      <dgm:t>
        <a:bodyPr/>
        <a:lstStyle/>
        <a:p>
          <a:endParaRPr lang="en-US"/>
        </a:p>
      </dgm:t>
    </dgm:pt>
    <dgm:pt modelId="{C27432F7-5F17-4BC9-99E8-BFD2B2494477}" type="pres">
      <dgm:prSet presAssocID="{2961EDBB-3E47-461D-9056-8F67809233F7}" presName="child" presStyleLbl="alignAccFollowNode1" presStyleIdx="15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170FE-B912-4CBE-94CE-E68A9D4709AB}" type="pres">
      <dgm:prSet presAssocID="{7E540051-86BB-4621-ADE9-A8373FF1AE63}" presName="sibTrans" presStyleLbl="sibTrans2D1" presStyleIdx="16" presStyleCnt="17"/>
      <dgm:spPr/>
      <dgm:t>
        <a:bodyPr/>
        <a:lstStyle/>
        <a:p>
          <a:endParaRPr lang="en-US"/>
        </a:p>
      </dgm:t>
    </dgm:pt>
    <dgm:pt modelId="{EF4EB7FA-E0CB-43FF-ACAD-F97E253F04FE}" type="pres">
      <dgm:prSet presAssocID="{4B092CB9-9B0D-4AA2-9C26-812E34D9CF13}" presName="child" presStyleLbl="alignAccFollowNode1" presStyleIdx="16" presStyleCnt="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EBF7F0-82FA-4B7A-B993-D97C6D5D9834}" type="presOf" srcId="{541FAD2D-25C4-48F7-B091-8D93224B75E9}" destId="{2260D00C-37AF-4215-ABEA-7C68A7DEDF58}" srcOrd="0" destOrd="0" presId="urn:microsoft.com/office/officeart/2005/8/layout/lProcess1"/>
    <dgm:cxn modelId="{35CF3EDE-0F3B-4D94-A612-884C7C5E3D8C}" type="presOf" srcId="{E913B9E7-7051-4C3A-9373-BC76EBA20F69}" destId="{6AAC9A51-1DBB-4183-893D-DDF5A7B0AD32}" srcOrd="0" destOrd="0" presId="urn:microsoft.com/office/officeart/2005/8/layout/lProcess1"/>
    <dgm:cxn modelId="{9AD58B3C-EA09-46A5-AFC6-72F79B65AF03}" type="presOf" srcId="{1F92A5F0-12B6-4BBB-A8D9-2B6406C4FC2A}" destId="{B0A4CAB2-44C2-4CA8-88DB-1284ABFEAB48}" srcOrd="0" destOrd="0" presId="urn:microsoft.com/office/officeart/2005/8/layout/lProcess1"/>
    <dgm:cxn modelId="{DD3A978D-1480-469E-8799-C16DB07D563D}" type="presOf" srcId="{891ADF17-D46C-4C1E-9401-9D1150C9C497}" destId="{718887B2-CFB7-4E2D-85D2-3E2DA3808DAC}" srcOrd="0" destOrd="0" presId="urn:microsoft.com/office/officeart/2005/8/layout/lProcess1"/>
    <dgm:cxn modelId="{FCD9C1E6-2B56-485A-8B90-C06FC733E23A}" type="presOf" srcId="{4B8F08A0-31BA-433D-8535-9825E00ABBF3}" destId="{C292C430-607F-45A5-A3F1-8F9641A0AEAF}" srcOrd="0" destOrd="0" presId="urn:microsoft.com/office/officeart/2005/8/layout/lProcess1"/>
    <dgm:cxn modelId="{CF1C85C9-B6A6-4897-92DB-03894B2C3711}" type="presOf" srcId="{1897E7CC-2D9D-4F13-94A7-821B5E98FFE0}" destId="{5B861B74-4242-44EE-AA89-E3E3567CD93E}" srcOrd="0" destOrd="0" presId="urn:microsoft.com/office/officeart/2005/8/layout/lProcess1"/>
    <dgm:cxn modelId="{32E2202D-25EB-419C-9058-71506FBF5C91}" type="presOf" srcId="{D8D1B8A6-B97C-4AFD-B21B-C616E120D3A8}" destId="{093E462F-B609-414C-A78D-9458B9DE854B}" srcOrd="0" destOrd="0" presId="urn:microsoft.com/office/officeart/2005/8/layout/lProcess1"/>
    <dgm:cxn modelId="{6E78BF6A-102A-4D72-903B-DDCEB1324D89}" srcId="{252FEA72-0EFE-4535-91A0-9D80B9D78C4B}" destId="{41D75109-C779-4953-A085-8199C7CCEE29}" srcOrd="1" destOrd="0" parTransId="{90D81C7C-7512-41A3-99C3-F9008215FAC9}" sibTransId="{D9CFE652-6F7F-4F37-8997-B8A8EDA85D6E}"/>
    <dgm:cxn modelId="{139409DB-2452-4144-8A32-7AF205540F71}" srcId="{0C7432D5-41F2-4D18-88C2-A47883722D4F}" destId="{FD3FC866-569A-4766-B299-4401BC13C0B6}" srcOrd="3" destOrd="0" parTransId="{5A9EF264-3EB1-4EA2-B1E9-5EBF1823C141}" sibTransId="{9B100EE9-C4FA-412B-B822-69B07B98A59B}"/>
    <dgm:cxn modelId="{8429B6D7-5546-4FEC-871A-F6056C6DBD65}" type="presOf" srcId="{8717F9C6-8908-483E-A9B0-BF8B17E6A771}" destId="{CCC092AB-F437-425A-932D-9C81B399B743}" srcOrd="0" destOrd="0" presId="urn:microsoft.com/office/officeart/2005/8/layout/lProcess1"/>
    <dgm:cxn modelId="{66F2F988-B9DF-4342-A826-B76E499B4C60}" srcId="{4B8F08A0-31BA-433D-8535-9825E00ABBF3}" destId="{EBEB544F-0810-4C93-A826-FB604BBC0484}" srcOrd="0" destOrd="0" parTransId="{5F7E7D17-C28D-4816-8B49-EFA3BBB4F5BB}" sibTransId="{FE33912C-CC79-4DA9-9BF7-C9BB7FCFAD93}"/>
    <dgm:cxn modelId="{FDF38005-C82C-49ED-AAF8-279E7141ACBC}" srcId="{FD3FC866-569A-4766-B299-4401BC13C0B6}" destId="{534E6471-1708-41CF-9002-11B8CF203340}" srcOrd="2" destOrd="0" parTransId="{707D6A7F-6200-4DDB-8FE3-6829457182E9}" sibTransId="{8717F9C6-8908-483E-A9B0-BF8B17E6A771}"/>
    <dgm:cxn modelId="{E35B1ECE-6297-4F3F-9A49-D0E794C414B0}" srcId="{0C7432D5-41F2-4D18-88C2-A47883722D4F}" destId="{A69FAD68-F62B-4303-A46A-328F4AD40892}" srcOrd="0" destOrd="0" parTransId="{FBDC8529-9447-477A-8E68-34EDBC1A9D6C}" sibTransId="{DD1FBCFF-666D-43FC-A0EA-2D767386F8E1}"/>
    <dgm:cxn modelId="{4E016A8F-327F-4EF1-B06B-8764B8DBAC62}" srcId="{A69FAD68-F62B-4303-A46A-328F4AD40892}" destId="{89301BB2-00C4-42D1-BAC3-F557C525724F}" srcOrd="3" destOrd="0" parTransId="{598CCE9B-0408-4B77-89BC-C7923B54FD6D}" sibTransId="{88134E21-5ED4-4946-88CC-AC15F42472FC}"/>
    <dgm:cxn modelId="{7F520D3C-1C73-435F-B73B-D8C86B91D6C0}" type="presOf" srcId="{252FEA72-0EFE-4535-91A0-9D80B9D78C4B}" destId="{62B5F1B3-722B-455E-BDF2-6DEF4C1EB0F8}" srcOrd="0" destOrd="0" presId="urn:microsoft.com/office/officeart/2005/8/layout/lProcess1"/>
    <dgm:cxn modelId="{EEDD1E37-B4EA-4BF9-ACE6-DCA54786B757}" type="presOf" srcId="{A786F04A-A127-4007-BD2B-D15C1F411187}" destId="{24A72795-5CEA-4084-9C47-24DFCDC792E0}" srcOrd="0" destOrd="0" presId="urn:microsoft.com/office/officeart/2005/8/layout/lProcess1"/>
    <dgm:cxn modelId="{BD467E73-5698-450D-B5FB-9E548CDBC76D}" type="presOf" srcId="{89301BB2-00C4-42D1-BAC3-F557C525724F}" destId="{65634971-4BE9-4904-88F4-DB8E95B7E1D8}" srcOrd="0" destOrd="0" presId="urn:microsoft.com/office/officeart/2005/8/layout/lProcess1"/>
    <dgm:cxn modelId="{9BE0080A-3046-445F-819D-A2E51BFE6C64}" type="presOf" srcId="{41D75109-C779-4953-A085-8199C7CCEE29}" destId="{7DEA6F50-83F3-4D9C-88CA-DAC6D07BC613}" srcOrd="0" destOrd="0" presId="urn:microsoft.com/office/officeart/2005/8/layout/lProcess1"/>
    <dgm:cxn modelId="{435C1228-DB67-4FE3-A2F9-09E9887816DA}" type="presOf" srcId="{16299A21-18F4-4893-A09B-FDB4A54166F3}" destId="{48E64D28-7EA1-4BC9-8F14-5ABFD388E660}" srcOrd="0" destOrd="0" presId="urn:microsoft.com/office/officeart/2005/8/layout/lProcess1"/>
    <dgm:cxn modelId="{ECCC8D23-7E70-4833-8FAC-AD9981F9028A}" srcId="{A69FAD68-F62B-4303-A46A-328F4AD40892}" destId="{1897E7CC-2D9D-4F13-94A7-821B5E98FFE0}" srcOrd="1" destOrd="0" parTransId="{0A91793A-8224-40B7-8655-4D60B7AE0F43}" sibTransId="{32006B6E-C3CB-4037-B5CE-3F6B4CB8D7AC}"/>
    <dgm:cxn modelId="{45A6503F-D3F6-4906-8DEE-181034B8EDB2}" srcId="{FD3FC866-569A-4766-B299-4401BC13C0B6}" destId="{2961EDBB-3E47-461D-9056-8F67809233F7}" srcOrd="3" destOrd="0" parTransId="{B7CAECD7-F7E6-4872-9235-B757DF795197}" sibTransId="{7E540051-86BB-4621-ADE9-A8373FF1AE63}"/>
    <dgm:cxn modelId="{7C0AC68F-D4FB-415C-8C03-A0DA68168E58}" type="presOf" srcId="{17727982-1ADE-4B95-A1BC-0DDA490D1F68}" destId="{B439DC38-6811-407A-AA7A-F85E636B9218}" srcOrd="0" destOrd="0" presId="urn:microsoft.com/office/officeart/2005/8/layout/lProcess1"/>
    <dgm:cxn modelId="{9B0CFDEF-0049-449F-8496-244432ABB8BA}" type="presOf" srcId="{EBEB544F-0810-4C93-A826-FB604BBC0484}" destId="{742849A2-4EFC-4517-911D-416B7F0F1C06}" srcOrd="0" destOrd="0" presId="urn:microsoft.com/office/officeart/2005/8/layout/lProcess1"/>
    <dgm:cxn modelId="{66A3C6EE-FB1E-49C1-A562-B6DE623E2B12}" srcId="{4B8F08A0-31BA-433D-8535-9825E00ABBF3}" destId="{BE139BAE-91C5-4671-AB78-B7B54C672C32}" srcOrd="3" destOrd="0" parTransId="{AA728EFE-19B6-46BF-8930-8B3E6F13CE48}" sibTransId="{FAEF3479-7EF5-4353-9A56-1E3FCDEC8C2C}"/>
    <dgm:cxn modelId="{B6D6AAAA-0AB5-4AF8-9C3C-69E210641CC6}" type="presOf" srcId="{FE33912C-CC79-4DA9-9BF7-C9BB7FCFAD93}" destId="{283EA6FE-11FE-4110-9DC0-4543F0E7768E}" srcOrd="0" destOrd="0" presId="urn:microsoft.com/office/officeart/2005/8/layout/lProcess1"/>
    <dgm:cxn modelId="{9271A3D5-F0EE-4C72-A7B9-F28AE0B5C70E}" type="presOf" srcId="{A69FAD68-F62B-4303-A46A-328F4AD40892}" destId="{1FE55BFE-053B-4FC5-ACEE-749A8DE06D55}" srcOrd="0" destOrd="0" presId="urn:microsoft.com/office/officeart/2005/8/layout/lProcess1"/>
    <dgm:cxn modelId="{3B188E1F-9C33-4BB7-9C26-4D3620FBA942}" srcId="{0C7432D5-41F2-4D18-88C2-A47883722D4F}" destId="{252FEA72-0EFE-4535-91A0-9D80B9D78C4B}" srcOrd="1" destOrd="0" parTransId="{31C6416B-ADF6-4646-AD54-37FE2289481B}" sibTransId="{E5980A67-85ED-433B-BAE6-DE14C33F7D07}"/>
    <dgm:cxn modelId="{40FAF012-FDC1-4D33-94ED-10AD1A545267}" type="presOf" srcId="{D9CFE652-6F7F-4F37-8997-B8A8EDA85D6E}" destId="{28FFC4D8-7A56-4D4C-B9C9-139E4B9DA404}" srcOrd="0" destOrd="0" presId="urn:microsoft.com/office/officeart/2005/8/layout/lProcess1"/>
    <dgm:cxn modelId="{FCFD2AC6-8A7B-446E-A2E4-64924124E812}" srcId="{252FEA72-0EFE-4535-91A0-9D80B9D78C4B}" destId="{D8D1B8A6-B97C-4AFD-B21B-C616E120D3A8}" srcOrd="2" destOrd="0" parTransId="{5D2188D4-E8E7-4355-8B76-369EE82092BD}" sibTransId="{16299A21-18F4-4893-A09B-FDB4A54166F3}"/>
    <dgm:cxn modelId="{294B3F56-EAF5-4608-8D56-15A7060E410E}" type="presOf" srcId="{0C7432D5-41F2-4D18-88C2-A47883722D4F}" destId="{2E295240-9DFD-41BB-AA52-8C8A1580AD68}" srcOrd="0" destOrd="0" presId="urn:microsoft.com/office/officeart/2005/8/layout/lProcess1"/>
    <dgm:cxn modelId="{F441900A-000B-4E19-91F4-EF83DECBD9BB}" type="presOf" srcId="{2C48B5C5-729D-4701-BDC6-C0F77694D323}" destId="{982F5870-5B13-47D9-B2A9-07A212F6B50D}" srcOrd="0" destOrd="0" presId="urn:microsoft.com/office/officeart/2005/8/layout/lProcess1"/>
    <dgm:cxn modelId="{4F4BEC42-D199-4F5A-AF8D-3BBF3BCAD5E7}" type="presOf" srcId="{1BA45412-2F69-4958-A5E1-852717962AC5}" destId="{1DB120DB-2DD6-413D-B685-0AD3F113BA0A}" srcOrd="0" destOrd="0" presId="urn:microsoft.com/office/officeart/2005/8/layout/lProcess1"/>
    <dgm:cxn modelId="{3CDC21A8-826A-488F-B2CA-B9D7F04E7D1C}" type="presOf" srcId="{7E540051-86BB-4621-ADE9-A8373FF1AE63}" destId="{8EC170FE-B912-4CBE-94CE-E68A9D4709AB}" srcOrd="0" destOrd="0" presId="urn:microsoft.com/office/officeart/2005/8/layout/lProcess1"/>
    <dgm:cxn modelId="{24C106F7-22E5-4570-87A1-8FA4ACE5AC2B}" srcId="{4B8F08A0-31BA-433D-8535-9825E00ABBF3}" destId="{891ADF17-D46C-4C1E-9401-9D1150C9C497}" srcOrd="1" destOrd="0" parTransId="{10AB62F3-3EA1-49C2-B9AF-CDF99E7915B2}" sibTransId="{541FAD2D-25C4-48F7-B091-8D93224B75E9}"/>
    <dgm:cxn modelId="{BC567F51-80E8-42C8-8A1F-1C68E0A0689F}" srcId="{252FEA72-0EFE-4535-91A0-9D80B9D78C4B}" destId="{2C48B5C5-729D-4701-BDC6-C0F77694D323}" srcOrd="3" destOrd="0" parTransId="{96C1BAD9-2A68-4FAB-9D7C-FD8D4FCEACE7}" sibTransId="{5448778A-A257-4414-8433-51567A0AF4AA}"/>
    <dgm:cxn modelId="{C06A558F-B23A-4490-B70E-CDCC0255C76A}" type="presOf" srcId="{1994E39C-FD26-4990-B2AE-944CE4F70255}" destId="{2F9889D8-5373-4460-A46D-27FDBA6D6478}" srcOrd="0" destOrd="0" presId="urn:microsoft.com/office/officeart/2005/8/layout/lProcess1"/>
    <dgm:cxn modelId="{FB688718-8BAC-4B3B-BDF8-779E603B0357}" srcId="{4B8F08A0-31BA-433D-8535-9825E00ABBF3}" destId="{8A95967F-0E24-4C46-A365-91E99DE10C95}" srcOrd="2" destOrd="0" parTransId="{CC66EA1E-40A9-4E4E-AE86-C29F8F838D94}" sibTransId="{82E0778F-6347-45FE-B6E1-687BF016BE62}"/>
    <dgm:cxn modelId="{27B63596-0F51-4A76-BE18-47C18405A6F5}" srcId="{0C7432D5-41F2-4D18-88C2-A47883722D4F}" destId="{4B8F08A0-31BA-433D-8535-9825E00ABBF3}" srcOrd="2" destOrd="0" parTransId="{12607A6C-4DF9-455C-BBDE-8B87F26D0482}" sibTransId="{274AA4FF-DD62-4B73-ABBD-CFCEAAD6088D}"/>
    <dgm:cxn modelId="{839E9AAD-9A10-4A86-89A6-B6D1666A3950}" srcId="{FD3FC866-569A-4766-B299-4401BC13C0B6}" destId="{7C7433E3-E655-41F0-B9FE-91703600A034}" srcOrd="1" destOrd="0" parTransId="{DE0928BA-49E2-4E29-B796-D39D6DC664D3}" sibTransId="{E913B9E7-7051-4C3A-9373-BC76EBA20F69}"/>
    <dgm:cxn modelId="{53180D77-4BF2-4689-A905-466AE504B904}" type="presOf" srcId="{48606DAF-0FDD-420B-B70D-E288E0C38563}" destId="{AB125660-EBBC-47B3-BF6F-BF5D457DDEF3}" srcOrd="0" destOrd="0" presId="urn:microsoft.com/office/officeart/2005/8/layout/lProcess1"/>
    <dgm:cxn modelId="{A6AB3FF8-D498-482B-A8EF-BD1C80D4E6D4}" type="presOf" srcId="{534E6471-1708-41CF-9002-11B8CF203340}" destId="{BE663722-FB14-47AC-9B33-C55B58A2BB07}" srcOrd="0" destOrd="0" presId="urn:microsoft.com/office/officeart/2005/8/layout/lProcess1"/>
    <dgm:cxn modelId="{2AD9E21A-53DB-4F84-BDBD-57D2C60B0589}" type="presOf" srcId="{BE139BAE-91C5-4671-AB78-B7B54C672C32}" destId="{F4FB6460-A648-421A-983E-193C674064BC}" srcOrd="0" destOrd="0" presId="urn:microsoft.com/office/officeart/2005/8/layout/lProcess1"/>
    <dgm:cxn modelId="{2C236EE0-6F5D-4434-AF7D-5953A88FA7A1}" srcId="{A69FAD68-F62B-4303-A46A-328F4AD40892}" destId="{48606DAF-0FDD-420B-B70D-E288E0C38563}" srcOrd="2" destOrd="0" parTransId="{632F33E5-0923-4449-9A43-F07FE69D516D}" sibTransId="{1F92A5F0-12B6-4BBB-A8D9-2B6406C4FC2A}"/>
    <dgm:cxn modelId="{4F839C62-290F-4175-A951-FCDB8C799F9B}" type="presOf" srcId="{76E417FE-B6FD-4D2F-9C51-7607D793E77C}" destId="{7021357D-F7A4-41AE-B70E-CD9FC813B0EB}" srcOrd="0" destOrd="0" presId="urn:microsoft.com/office/officeart/2005/8/layout/lProcess1"/>
    <dgm:cxn modelId="{2F427773-3198-4807-A69D-E6AF4535C1A8}" type="presOf" srcId="{FD3FC866-569A-4766-B299-4401BC13C0B6}" destId="{40A22BB9-7466-4D51-899E-42D3734CADE3}" srcOrd="0" destOrd="0" presId="urn:microsoft.com/office/officeart/2005/8/layout/lProcess1"/>
    <dgm:cxn modelId="{9879AE74-E3B6-4389-ACD2-C1D14A080EA4}" type="presOf" srcId="{7C7433E3-E655-41F0-B9FE-91703600A034}" destId="{9721B923-B1F8-4AA7-AA1E-11EF1DCC336A}" srcOrd="0" destOrd="0" presId="urn:microsoft.com/office/officeart/2005/8/layout/lProcess1"/>
    <dgm:cxn modelId="{74A0C6F7-6DA2-48BB-9652-6B84F13E75EE}" type="presOf" srcId="{4B46DC21-367A-4A7F-81B7-91D6C66C04B2}" destId="{81B26DF5-2AA0-4E1D-91E7-3BC0911D0816}" srcOrd="0" destOrd="0" presId="urn:microsoft.com/office/officeart/2005/8/layout/lProcess1"/>
    <dgm:cxn modelId="{383D6B65-F1B0-405C-9C45-92B24826D177}" type="presOf" srcId="{5F7E7D17-C28D-4816-8B49-EFA3BBB4F5BB}" destId="{E8433B54-9030-421A-9938-1B10568B2B40}" srcOrd="0" destOrd="0" presId="urn:microsoft.com/office/officeart/2005/8/layout/lProcess1"/>
    <dgm:cxn modelId="{3C810C29-D8EE-44D8-B4E9-83B7258B8ABD}" type="presOf" srcId="{CD2359EF-C2CD-4F4A-870E-F20FD30C5A3E}" destId="{A1E3E243-89A8-4401-83DE-EB46737987AC}" srcOrd="0" destOrd="0" presId="urn:microsoft.com/office/officeart/2005/8/layout/lProcess1"/>
    <dgm:cxn modelId="{580A4BAC-FF37-4671-A64F-B58EDB3383A9}" type="presOf" srcId="{2961EDBB-3E47-461D-9056-8F67809233F7}" destId="{C27432F7-5F17-4BC9-99E8-BFD2B2494477}" srcOrd="0" destOrd="0" presId="urn:microsoft.com/office/officeart/2005/8/layout/lProcess1"/>
    <dgm:cxn modelId="{AFC9B040-B71D-4BE8-8315-96E2B1E81C79}" srcId="{252FEA72-0EFE-4535-91A0-9D80B9D78C4B}" destId="{76E417FE-B6FD-4D2F-9C51-7607D793E77C}" srcOrd="0" destOrd="0" parTransId="{1BA45412-2F69-4958-A5E1-852717962AC5}" sibTransId="{A786F04A-A127-4007-BD2B-D15C1F411187}"/>
    <dgm:cxn modelId="{810E6E75-BD59-4D88-A0DB-B705860B2709}" type="presOf" srcId="{AE8F9D80-185D-4CA5-A5BE-2D9055BEFEE7}" destId="{7C83A923-E34E-4EC9-9EBD-B62C3CD45DA2}" srcOrd="0" destOrd="0" presId="urn:microsoft.com/office/officeart/2005/8/layout/lProcess1"/>
    <dgm:cxn modelId="{AF309F2E-1AF0-4220-ACF0-3AF6CA06DE2D}" srcId="{FD3FC866-569A-4766-B299-4401BC13C0B6}" destId="{4B092CB9-9B0D-4AA2-9C26-812E34D9CF13}" srcOrd="4" destOrd="0" parTransId="{B7523D36-5F5C-447F-8710-A3D8192E6E2C}" sibTransId="{180BAAE0-A6CA-44B4-952B-3A9CFE768836}"/>
    <dgm:cxn modelId="{A1B86CDC-6601-4F6A-A199-345418E46B8F}" type="presOf" srcId="{32006B6E-C3CB-4037-B5CE-3F6B4CB8D7AC}" destId="{1EFB7766-F03E-494F-8713-7CBC7A2D5FE6}" srcOrd="0" destOrd="0" presId="urn:microsoft.com/office/officeart/2005/8/layout/lProcess1"/>
    <dgm:cxn modelId="{C4583369-5C42-4DC4-9070-25D70065ADB3}" srcId="{A69FAD68-F62B-4303-A46A-328F4AD40892}" destId="{1994E39C-FD26-4990-B2AE-944CE4F70255}" srcOrd="0" destOrd="0" parTransId="{AE8F9D80-185D-4CA5-A5BE-2D9055BEFEE7}" sibTransId="{4B46DC21-367A-4A7F-81B7-91D6C66C04B2}"/>
    <dgm:cxn modelId="{6F913DB5-79FE-4A24-9A03-1141BDA5E38E}" srcId="{FD3FC866-569A-4766-B299-4401BC13C0B6}" destId="{17727982-1ADE-4B95-A1BC-0DDA490D1F68}" srcOrd="0" destOrd="0" parTransId="{CD2359EF-C2CD-4F4A-870E-F20FD30C5A3E}" sibTransId="{E8DA7924-22F4-466B-A408-B2895909A600}"/>
    <dgm:cxn modelId="{54F9F835-AE7C-4B39-A3D1-22196D8C78B0}" type="presOf" srcId="{8A95967F-0E24-4C46-A365-91E99DE10C95}" destId="{055E86BC-0290-46BD-939E-440D1F038972}" srcOrd="0" destOrd="0" presId="urn:microsoft.com/office/officeart/2005/8/layout/lProcess1"/>
    <dgm:cxn modelId="{C2EE4B7C-0320-4AE0-AC7C-9211D4DC90A5}" type="presOf" srcId="{E8DA7924-22F4-466B-A408-B2895909A600}" destId="{A5F8F1BD-13C1-4AE9-987F-852BDA92AADC}" srcOrd="0" destOrd="0" presId="urn:microsoft.com/office/officeart/2005/8/layout/lProcess1"/>
    <dgm:cxn modelId="{4E7DB625-195A-4762-A857-41C36F45AED2}" type="presOf" srcId="{4B092CB9-9B0D-4AA2-9C26-812E34D9CF13}" destId="{EF4EB7FA-E0CB-43FF-ACAD-F97E253F04FE}" srcOrd="0" destOrd="0" presId="urn:microsoft.com/office/officeart/2005/8/layout/lProcess1"/>
    <dgm:cxn modelId="{38E53FBA-58EE-49F9-BD2F-FC2467AAB296}" type="presOf" srcId="{82E0778F-6347-45FE-B6E1-687BF016BE62}" destId="{F3E275E2-4601-45DF-ACF8-A47144A19534}" srcOrd="0" destOrd="0" presId="urn:microsoft.com/office/officeart/2005/8/layout/lProcess1"/>
    <dgm:cxn modelId="{645CF30C-F190-4334-B8EE-E4EC919EC0E9}" type="presParOf" srcId="{2E295240-9DFD-41BB-AA52-8C8A1580AD68}" destId="{E1F4667C-CE2E-4FA7-80B7-FA9B980A4202}" srcOrd="0" destOrd="0" presId="urn:microsoft.com/office/officeart/2005/8/layout/lProcess1"/>
    <dgm:cxn modelId="{488727CC-3042-4481-8FFE-3E0DC2AFC1C4}" type="presParOf" srcId="{E1F4667C-CE2E-4FA7-80B7-FA9B980A4202}" destId="{1FE55BFE-053B-4FC5-ACEE-749A8DE06D55}" srcOrd="0" destOrd="0" presId="urn:microsoft.com/office/officeart/2005/8/layout/lProcess1"/>
    <dgm:cxn modelId="{F654D209-97A7-4C5D-BD42-25C80B063F1E}" type="presParOf" srcId="{E1F4667C-CE2E-4FA7-80B7-FA9B980A4202}" destId="{7C83A923-E34E-4EC9-9EBD-B62C3CD45DA2}" srcOrd="1" destOrd="0" presId="urn:microsoft.com/office/officeart/2005/8/layout/lProcess1"/>
    <dgm:cxn modelId="{2497FF27-CAF2-47C1-A3D6-28649A8F458F}" type="presParOf" srcId="{E1F4667C-CE2E-4FA7-80B7-FA9B980A4202}" destId="{2F9889D8-5373-4460-A46D-27FDBA6D6478}" srcOrd="2" destOrd="0" presId="urn:microsoft.com/office/officeart/2005/8/layout/lProcess1"/>
    <dgm:cxn modelId="{A67F2DF8-AB3E-4F79-AD69-86C2DEADFF81}" type="presParOf" srcId="{E1F4667C-CE2E-4FA7-80B7-FA9B980A4202}" destId="{81B26DF5-2AA0-4E1D-91E7-3BC0911D0816}" srcOrd="3" destOrd="0" presId="urn:microsoft.com/office/officeart/2005/8/layout/lProcess1"/>
    <dgm:cxn modelId="{18BEBAEF-8815-4DAF-80D0-14E06DAFC0A5}" type="presParOf" srcId="{E1F4667C-CE2E-4FA7-80B7-FA9B980A4202}" destId="{5B861B74-4242-44EE-AA89-E3E3567CD93E}" srcOrd="4" destOrd="0" presId="urn:microsoft.com/office/officeart/2005/8/layout/lProcess1"/>
    <dgm:cxn modelId="{39C66CDD-4A4F-4D9A-B33D-4C7BBE163EFA}" type="presParOf" srcId="{E1F4667C-CE2E-4FA7-80B7-FA9B980A4202}" destId="{1EFB7766-F03E-494F-8713-7CBC7A2D5FE6}" srcOrd="5" destOrd="0" presId="urn:microsoft.com/office/officeart/2005/8/layout/lProcess1"/>
    <dgm:cxn modelId="{7661FC85-049A-47E5-AF7A-5DBB4C715902}" type="presParOf" srcId="{E1F4667C-CE2E-4FA7-80B7-FA9B980A4202}" destId="{AB125660-EBBC-47B3-BF6F-BF5D457DDEF3}" srcOrd="6" destOrd="0" presId="urn:microsoft.com/office/officeart/2005/8/layout/lProcess1"/>
    <dgm:cxn modelId="{899A5EB9-8467-496D-A346-EE4556C0F57D}" type="presParOf" srcId="{E1F4667C-CE2E-4FA7-80B7-FA9B980A4202}" destId="{B0A4CAB2-44C2-4CA8-88DB-1284ABFEAB48}" srcOrd="7" destOrd="0" presId="urn:microsoft.com/office/officeart/2005/8/layout/lProcess1"/>
    <dgm:cxn modelId="{4AFD3F84-0C48-4B0F-8273-8C247AD1985E}" type="presParOf" srcId="{E1F4667C-CE2E-4FA7-80B7-FA9B980A4202}" destId="{65634971-4BE9-4904-88F4-DB8E95B7E1D8}" srcOrd="8" destOrd="0" presId="urn:microsoft.com/office/officeart/2005/8/layout/lProcess1"/>
    <dgm:cxn modelId="{B3957023-484F-49CE-BA55-A288490AD4C2}" type="presParOf" srcId="{2E295240-9DFD-41BB-AA52-8C8A1580AD68}" destId="{B2A38E9F-80D8-40EE-95EC-9E7DA7DD6800}" srcOrd="1" destOrd="0" presId="urn:microsoft.com/office/officeart/2005/8/layout/lProcess1"/>
    <dgm:cxn modelId="{8B252093-1A71-430B-9247-5BBE2C5653B2}" type="presParOf" srcId="{2E295240-9DFD-41BB-AA52-8C8A1580AD68}" destId="{F81B9E2E-1384-4BD5-8928-335C5121C652}" srcOrd="2" destOrd="0" presId="urn:microsoft.com/office/officeart/2005/8/layout/lProcess1"/>
    <dgm:cxn modelId="{3B3427D7-614A-41F2-A94A-10059E5E44A2}" type="presParOf" srcId="{F81B9E2E-1384-4BD5-8928-335C5121C652}" destId="{62B5F1B3-722B-455E-BDF2-6DEF4C1EB0F8}" srcOrd="0" destOrd="0" presId="urn:microsoft.com/office/officeart/2005/8/layout/lProcess1"/>
    <dgm:cxn modelId="{F2333090-D298-46A1-B0A9-C2A376532F79}" type="presParOf" srcId="{F81B9E2E-1384-4BD5-8928-335C5121C652}" destId="{1DB120DB-2DD6-413D-B685-0AD3F113BA0A}" srcOrd="1" destOrd="0" presId="urn:microsoft.com/office/officeart/2005/8/layout/lProcess1"/>
    <dgm:cxn modelId="{B5867C7F-1698-4020-A283-DAA44657DA34}" type="presParOf" srcId="{F81B9E2E-1384-4BD5-8928-335C5121C652}" destId="{7021357D-F7A4-41AE-B70E-CD9FC813B0EB}" srcOrd="2" destOrd="0" presId="urn:microsoft.com/office/officeart/2005/8/layout/lProcess1"/>
    <dgm:cxn modelId="{7A6DB42D-5C4D-4F86-9C40-37620D30665B}" type="presParOf" srcId="{F81B9E2E-1384-4BD5-8928-335C5121C652}" destId="{24A72795-5CEA-4084-9C47-24DFCDC792E0}" srcOrd="3" destOrd="0" presId="urn:microsoft.com/office/officeart/2005/8/layout/lProcess1"/>
    <dgm:cxn modelId="{028D3C25-F66D-4D5D-B7A9-0620450A50CC}" type="presParOf" srcId="{F81B9E2E-1384-4BD5-8928-335C5121C652}" destId="{7DEA6F50-83F3-4D9C-88CA-DAC6D07BC613}" srcOrd="4" destOrd="0" presId="urn:microsoft.com/office/officeart/2005/8/layout/lProcess1"/>
    <dgm:cxn modelId="{F85019FC-E621-469C-A0A9-4189A095DDB4}" type="presParOf" srcId="{F81B9E2E-1384-4BD5-8928-335C5121C652}" destId="{28FFC4D8-7A56-4D4C-B9C9-139E4B9DA404}" srcOrd="5" destOrd="0" presId="urn:microsoft.com/office/officeart/2005/8/layout/lProcess1"/>
    <dgm:cxn modelId="{EB5F340A-D139-4894-B2BE-C50BD03CB816}" type="presParOf" srcId="{F81B9E2E-1384-4BD5-8928-335C5121C652}" destId="{093E462F-B609-414C-A78D-9458B9DE854B}" srcOrd="6" destOrd="0" presId="urn:microsoft.com/office/officeart/2005/8/layout/lProcess1"/>
    <dgm:cxn modelId="{2062BF8F-3D7E-49D6-8900-B3A8E9A3D77A}" type="presParOf" srcId="{F81B9E2E-1384-4BD5-8928-335C5121C652}" destId="{48E64D28-7EA1-4BC9-8F14-5ABFD388E660}" srcOrd="7" destOrd="0" presId="urn:microsoft.com/office/officeart/2005/8/layout/lProcess1"/>
    <dgm:cxn modelId="{503B7EC9-80EF-43C6-AFD4-355285828616}" type="presParOf" srcId="{F81B9E2E-1384-4BD5-8928-335C5121C652}" destId="{982F5870-5B13-47D9-B2A9-07A212F6B50D}" srcOrd="8" destOrd="0" presId="urn:microsoft.com/office/officeart/2005/8/layout/lProcess1"/>
    <dgm:cxn modelId="{41154A3E-F770-46C4-A048-F727C433D646}" type="presParOf" srcId="{2E295240-9DFD-41BB-AA52-8C8A1580AD68}" destId="{D74BACD8-7757-487D-9C4E-6B60F5AD0DD4}" srcOrd="3" destOrd="0" presId="urn:microsoft.com/office/officeart/2005/8/layout/lProcess1"/>
    <dgm:cxn modelId="{F3057FB7-4C1B-4F4A-8512-1240FDAF37EB}" type="presParOf" srcId="{2E295240-9DFD-41BB-AA52-8C8A1580AD68}" destId="{02A31F6F-BB68-4CC3-9201-B06BA51BEE78}" srcOrd="4" destOrd="0" presId="urn:microsoft.com/office/officeart/2005/8/layout/lProcess1"/>
    <dgm:cxn modelId="{B6E6DF95-EE8C-4E24-9D96-60B06855D796}" type="presParOf" srcId="{02A31F6F-BB68-4CC3-9201-B06BA51BEE78}" destId="{C292C430-607F-45A5-A3F1-8F9641A0AEAF}" srcOrd="0" destOrd="0" presId="urn:microsoft.com/office/officeart/2005/8/layout/lProcess1"/>
    <dgm:cxn modelId="{EE87D858-5E45-40EB-B859-EF10CC2FEB45}" type="presParOf" srcId="{02A31F6F-BB68-4CC3-9201-B06BA51BEE78}" destId="{E8433B54-9030-421A-9938-1B10568B2B40}" srcOrd="1" destOrd="0" presId="urn:microsoft.com/office/officeart/2005/8/layout/lProcess1"/>
    <dgm:cxn modelId="{49D08ABE-9493-445A-A0E4-2BD5E9032C20}" type="presParOf" srcId="{02A31F6F-BB68-4CC3-9201-B06BA51BEE78}" destId="{742849A2-4EFC-4517-911D-416B7F0F1C06}" srcOrd="2" destOrd="0" presId="urn:microsoft.com/office/officeart/2005/8/layout/lProcess1"/>
    <dgm:cxn modelId="{D3E62849-037C-4066-9584-8447805F6D0D}" type="presParOf" srcId="{02A31F6F-BB68-4CC3-9201-B06BA51BEE78}" destId="{283EA6FE-11FE-4110-9DC0-4543F0E7768E}" srcOrd="3" destOrd="0" presId="urn:microsoft.com/office/officeart/2005/8/layout/lProcess1"/>
    <dgm:cxn modelId="{21E15EBD-7AAD-432C-BCD5-8318EE36AA06}" type="presParOf" srcId="{02A31F6F-BB68-4CC3-9201-B06BA51BEE78}" destId="{718887B2-CFB7-4E2D-85D2-3E2DA3808DAC}" srcOrd="4" destOrd="0" presId="urn:microsoft.com/office/officeart/2005/8/layout/lProcess1"/>
    <dgm:cxn modelId="{507C8494-7114-4246-8C24-86388BE25419}" type="presParOf" srcId="{02A31F6F-BB68-4CC3-9201-B06BA51BEE78}" destId="{2260D00C-37AF-4215-ABEA-7C68A7DEDF58}" srcOrd="5" destOrd="0" presId="urn:microsoft.com/office/officeart/2005/8/layout/lProcess1"/>
    <dgm:cxn modelId="{AB67F627-E419-42D9-B40F-E3327CDFAEFD}" type="presParOf" srcId="{02A31F6F-BB68-4CC3-9201-B06BA51BEE78}" destId="{055E86BC-0290-46BD-939E-440D1F038972}" srcOrd="6" destOrd="0" presId="urn:microsoft.com/office/officeart/2005/8/layout/lProcess1"/>
    <dgm:cxn modelId="{6ABFE0E4-0BB9-4273-B54C-6697AAAAC905}" type="presParOf" srcId="{02A31F6F-BB68-4CC3-9201-B06BA51BEE78}" destId="{F3E275E2-4601-45DF-ACF8-A47144A19534}" srcOrd="7" destOrd="0" presId="urn:microsoft.com/office/officeart/2005/8/layout/lProcess1"/>
    <dgm:cxn modelId="{BE4C6CA0-9F3A-4999-A459-1BA720F87744}" type="presParOf" srcId="{02A31F6F-BB68-4CC3-9201-B06BA51BEE78}" destId="{F4FB6460-A648-421A-983E-193C674064BC}" srcOrd="8" destOrd="0" presId="urn:microsoft.com/office/officeart/2005/8/layout/lProcess1"/>
    <dgm:cxn modelId="{39B031BA-E6BA-485A-9F38-39ECE155DCF7}" type="presParOf" srcId="{2E295240-9DFD-41BB-AA52-8C8A1580AD68}" destId="{64BC5E89-DC97-41D9-BAF4-B7C6B67BD8D5}" srcOrd="5" destOrd="0" presId="urn:microsoft.com/office/officeart/2005/8/layout/lProcess1"/>
    <dgm:cxn modelId="{D65B2389-0082-47B6-8967-22D13D383318}" type="presParOf" srcId="{2E295240-9DFD-41BB-AA52-8C8A1580AD68}" destId="{C6281533-5176-435B-B983-5A1A65A531EF}" srcOrd="6" destOrd="0" presId="urn:microsoft.com/office/officeart/2005/8/layout/lProcess1"/>
    <dgm:cxn modelId="{26899159-8779-4F7C-B331-01BD276503F8}" type="presParOf" srcId="{C6281533-5176-435B-B983-5A1A65A531EF}" destId="{40A22BB9-7466-4D51-899E-42D3734CADE3}" srcOrd="0" destOrd="0" presId="urn:microsoft.com/office/officeart/2005/8/layout/lProcess1"/>
    <dgm:cxn modelId="{0ABFA0F4-8CDB-4FFC-847B-4DDB32F132BD}" type="presParOf" srcId="{C6281533-5176-435B-B983-5A1A65A531EF}" destId="{A1E3E243-89A8-4401-83DE-EB46737987AC}" srcOrd="1" destOrd="0" presId="urn:microsoft.com/office/officeart/2005/8/layout/lProcess1"/>
    <dgm:cxn modelId="{B1CDBF99-4A84-437D-940D-D5DB1E670CDF}" type="presParOf" srcId="{C6281533-5176-435B-B983-5A1A65A531EF}" destId="{B439DC38-6811-407A-AA7A-F85E636B9218}" srcOrd="2" destOrd="0" presId="urn:microsoft.com/office/officeart/2005/8/layout/lProcess1"/>
    <dgm:cxn modelId="{80E72459-798D-4E55-9857-1FB6DF0FA095}" type="presParOf" srcId="{C6281533-5176-435B-B983-5A1A65A531EF}" destId="{A5F8F1BD-13C1-4AE9-987F-852BDA92AADC}" srcOrd="3" destOrd="0" presId="urn:microsoft.com/office/officeart/2005/8/layout/lProcess1"/>
    <dgm:cxn modelId="{AC7305C3-B5D9-4366-9553-9113AC81487A}" type="presParOf" srcId="{C6281533-5176-435B-B983-5A1A65A531EF}" destId="{9721B923-B1F8-4AA7-AA1E-11EF1DCC336A}" srcOrd="4" destOrd="0" presId="urn:microsoft.com/office/officeart/2005/8/layout/lProcess1"/>
    <dgm:cxn modelId="{B873F208-69F1-448F-9C34-21590BF02AF8}" type="presParOf" srcId="{C6281533-5176-435B-B983-5A1A65A531EF}" destId="{6AAC9A51-1DBB-4183-893D-DDF5A7B0AD32}" srcOrd="5" destOrd="0" presId="urn:microsoft.com/office/officeart/2005/8/layout/lProcess1"/>
    <dgm:cxn modelId="{40AD1D9A-FEA0-406A-BE3B-5D0845B7B943}" type="presParOf" srcId="{C6281533-5176-435B-B983-5A1A65A531EF}" destId="{BE663722-FB14-47AC-9B33-C55B58A2BB07}" srcOrd="6" destOrd="0" presId="urn:microsoft.com/office/officeart/2005/8/layout/lProcess1"/>
    <dgm:cxn modelId="{9398CF70-9886-4320-9E9D-36BC7B1F2137}" type="presParOf" srcId="{C6281533-5176-435B-B983-5A1A65A531EF}" destId="{CCC092AB-F437-425A-932D-9C81B399B743}" srcOrd="7" destOrd="0" presId="urn:microsoft.com/office/officeart/2005/8/layout/lProcess1"/>
    <dgm:cxn modelId="{D75AC1A3-B0C6-40F8-AF05-9F693D8C3061}" type="presParOf" srcId="{C6281533-5176-435B-B983-5A1A65A531EF}" destId="{C27432F7-5F17-4BC9-99E8-BFD2B2494477}" srcOrd="8" destOrd="0" presId="urn:microsoft.com/office/officeart/2005/8/layout/lProcess1"/>
    <dgm:cxn modelId="{5BF0B643-0B2F-4B84-BB3C-5B40EC92016E}" type="presParOf" srcId="{C6281533-5176-435B-B983-5A1A65A531EF}" destId="{8EC170FE-B912-4CBE-94CE-E68A9D4709AB}" srcOrd="9" destOrd="0" presId="urn:microsoft.com/office/officeart/2005/8/layout/lProcess1"/>
    <dgm:cxn modelId="{51DBD74B-D8C4-422A-A33F-14D3FC12E374}" type="presParOf" srcId="{C6281533-5176-435B-B983-5A1A65A531EF}" destId="{EF4EB7FA-E0CB-43FF-ACAD-F97E253F04FE}" srcOrd="10" destOrd="0" presId="urn:microsoft.com/office/officeart/2005/8/layout/lProcess1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432D5-41F2-4D18-88C2-A47883722D4F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69FAD68-F62B-4303-A46A-328F4AD40892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Requirements</a:t>
          </a:r>
          <a:endParaRPr lang="en-US" sz="9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BDC8529-9447-477A-8E68-34EDBC1A9D6C}" type="parTrans" cxnId="{E35B1ECE-6297-4F3F-9A49-D0E794C414B0}">
      <dgm:prSet/>
      <dgm:spPr/>
      <dgm:t>
        <a:bodyPr/>
        <a:lstStyle/>
        <a:p>
          <a:endParaRPr lang="en-US"/>
        </a:p>
      </dgm:t>
    </dgm:pt>
    <dgm:pt modelId="{DD1FBCFF-666D-43FC-A0EA-2D767386F8E1}" type="sibTrans" cxnId="{E35B1ECE-6297-4F3F-9A49-D0E794C414B0}">
      <dgm:prSet/>
      <dgm:spPr/>
      <dgm:t>
        <a:bodyPr/>
        <a:lstStyle/>
        <a:p>
          <a:endParaRPr lang="en-US"/>
        </a:p>
      </dgm:t>
    </dgm:pt>
    <dgm:pt modelId="{1994E39C-FD26-4990-B2AE-944CE4F70255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Business Requirements</a:t>
          </a:r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E8F9D80-185D-4CA5-A5BE-2D9055BEFEE7}" type="parTrans" cxnId="{C4583369-5C42-4DC4-9070-25D70065ADB3}">
      <dgm:prSet/>
      <dgm:spPr/>
      <dgm:t>
        <a:bodyPr/>
        <a:lstStyle/>
        <a:p>
          <a:endParaRPr lang="en-US"/>
        </a:p>
      </dgm:t>
    </dgm:pt>
    <dgm:pt modelId="{4B46DC21-367A-4A7F-81B7-91D6C66C04B2}" type="sibTrans" cxnId="{C4583369-5C42-4DC4-9070-25D70065ADB3}">
      <dgm:prSet/>
      <dgm:spPr/>
      <dgm:t>
        <a:bodyPr/>
        <a:lstStyle/>
        <a:p>
          <a:endParaRPr lang="en-US"/>
        </a:p>
      </dgm:t>
    </dgm:pt>
    <dgm:pt modelId="{1897E7CC-2D9D-4F13-94A7-821B5E98FFE0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Technical Requirements</a:t>
          </a:r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A91793A-8224-40B7-8655-4D60B7AE0F43}" type="parTrans" cxnId="{ECCC8D23-7E70-4833-8FAC-AD9981F9028A}">
      <dgm:prSet/>
      <dgm:spPr/>
      <dgm:t>
        <a:bodyPr/>
        <a:lstStyle/>
        <a:p>
          <a:endParaRPr lang="en-US"/>
        </a:p>
      </dgm:t>
    </dgm:pt>
    <dgm:pt modelId="{32006B6E-C3CB-4037-B5CE-3F6B4CB8D7AC}" type="sibTrans" cxnId="{ECCC8D23-7E70-4833-8FAC-AD9981F9028A}">
      <dgm:prSet/>
      <dgm:spPr/>
      <dgm:t>
        <a:bodyPr/>
        <a:lstStyle/>
        <a:p>
          <a:endParaRPr lang="en-US"/>
        </a:p>
      </dgm:t>
    </dgm:pt>
    <dgm:pt modelId="{617BDE32-F2CF-4267-84A8-D7AACE7C2744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Analysis &amp; Design</a:t>
          </a:r>
          <a:endParaRPr lang="en-US" sz="9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DDBE47B-992F-4C07-9137-46709F43179C}" type="parTrans" cxnId="{70688F9D-CC19-4DA3-B130-5F5348C406B3}">
      <dgm:prSet/>
      <dgm:spPr/>
      <dgm:t>
        <a:bodyPr/>
        <a:lstStyle/>
        <a:p>
          <a:endParaRPr lang="en-US"/>
        </a:p>
      </dgm:t>
    </dgm:pt>
    <dgm:pt modelId="{CB77CE90-6B1C-4B09-A55B-9316BC04C5C3}" type="sibTrans" cxnId="{70688F9D-CC19-4DA3-B130-5F5348C406B3}">
      <dgm:prSet/>
      <dgm:spPr/>
      <dgm:t>
        <a:bodyPr/>
        <a:lstStyle/>
        <a:p>
          <a:endParaRPr lang="en-US"/>
        </a:p>
      </dgm:t>
    </dgm:pt>
    <dgm:pt modelId="{9B23D3AB-836E-4208-A914-4620B9368C91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System Specifications</a:t>
          </a:r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6F8D7DD-FA69-44F5-A89B-A40CB9E2A60D}" type="parTrans" cxnId="{EE4F1A1A-E2F5-42C9-808D-31DAB87D1926}">
      <dgm:prSet/>
      <dgm:spPr/>
      <dgm:t>
        <a:bodyPr/>
        <a:lstStyle/>
        <a:p>
          <a:endParaRPr lang="en-US"/>
        </a:p>
      </dgm:t>
    </dgm:pt>
    <dgm:pt modelId="{D07542D9-43D5-490A-BF08-292670FE323B}" type="sibTrans" cxnId="{EE4F1A1A-E2F5-42C9-808D-31DAB87D1926}">
      <dgm:prSet/>
      <dgm:spPr/>
      <dgm:t>
        <a:bodyPr/>
        <a:lstStyle/>
        <a:p>
          <a:endParaRPr lang="en-US"/>
        </a:p>
      </dgm:t>
    </dgm:pt>
    <dgm:pt modelId="{F457E8E4-8DBB-4393-B3D9-85EC2141D339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Component Specifications</a:t>
          </a:r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9E0C20F-43C2-4484-A0B9-AA995B66D536}" type="parTrans" cxnId="{6B79058F-6016-4244-9D1A-09F276CA39C4}">
      <dgm:prSet/>
      <dgm:spPr/>
      <dgm:t>
        <a:bodyPr/>
        <a:lstStyle/>
        <a:p>
          <a:endParaRPr lang="en-US"/>
        </a:p>
      </dgm:t>
    </dgm:pt>
    <dgm:pt modelId="{80C98F8F-7AD1-45CB-A504-6AE6961CC91B}" type="sibTrans" cxnId="{6B79058F-6016-4244-9D1A-09F276CA39C4}">
      <dgm:prSet/>
      <dgm:spPr/>
      <dgm:t>
        <a:bodyPr/>
        <a:lstStyle/>
        <a:p>
          <a:endParaRPr lang="en-US"/>
        </a:p>
      </dgm:t>
    </dgm:pt>
    <dgm:pt modelId="{8CB8CE17-9BCE-4A8F-8183-31FD8C473C83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Code</a:t>
          </a:r>
          <a:endParaRPr lang="en-US" sz="9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1FB1138-A666-46A0-B2E4-25BB6B300911}" type="parTrans" cxnId="{C1263A71-B3FF-49E5-A57B-4EAC4942A2C7}">
      <dgm:prSet/>
      <dgm:spPr/>
      <dgm:t>
        <a:bodyPr/>
        <a:lstStyle/>
        <a:p>
          <a:endParaRPr lang="en-US"/>
        </a:p>
      </dgm:t>
    </dgm:pt>
    <dgm:pt modelId="{59A64A3C-1BDB-46F6-9D90-E9CE7211CA0A}" type="sibTrans" cxnId="{C1263A71-B3FF-49E5-A57B-4EAC4942A2C7}">
      <dgm:prSet/>
      <dgm:spPr/>
      <dgm:t>
        <a:bodyPr/>
        <a:lstStyle/>
        <a:p>
          <a:endParaRPr lang="en-US"/>
        </a:p>
      </dgm:t>
    </dgm:pt>
    <dgm:pt modelId="{8F449781-849A-4F37-9004-4F1E236D1FA0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C#, C, C++ etc.</a:t>
          </a:r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1BE1865-A6AC-4128-8B58-F0E8DB6277E9}" type="parTrans" cxnId="{345F2752-D05C-4B72-A552-1517060BC925}">
      <dgm:prSet/>
      <dgm:spPr/>
      <dgm:t>
        <a:bodyPr/>
        <a:lstStyle/>
        <a:p>
          <a:endParaRPr lang="en-US"/>
        </a:p>
      </dgm:t>
    </dgm:pt>
    <dgm:pt modelId="{C2292441-8E6C-4EF2-AB58-B20BE5FA04D9}" type="sibTrans" cxnId="{345F2752-D05C-4B72-A552-1517060BC925}">
      <dgm:prSet/>
      <dgm:spPr/>
      <dgm:t>
        <a:bodyPr/>
        <a:lstStyle/>
        <a:p>
          <a:endParaRPr lang="en-US"/>
        </a:p>
      </dgm:t>
    </dgm:pt>
    <dgm:pt modelId="{7AD2CAA2-BDE3-4884-9243-E3FCC2801206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Test</a:t>
          </a:r>
          <a:endParaRPr lang="en-US" sz="9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E702F33-C33F-44D3-A134-1750AC2575F3}" type="parTrans" cxnId="{54C1AF3E-161E-438B-9E36-B7749AD36DE1}">
      <dgm:prSet/>
      <dgm:spPr/>
      <dgm:t>
        <a:bodyPr/>
        <a:lstStyle/>
        <a:p>
          <a:endParaRPr lang="en-US"/>
        </a:p>
      </dgm:t>
    </dgm:pt>
    <dgm:pt modelId="{632AA1FD-DC6E-4044-9355-43E4EB536962}" type="sibTrans" cxnId="{54C1AF3E-161E-438B-9E36-B7749AD36DE1}">
      <dgm:prSet/>
      <dgm:spPr/>
      <dgm:t>
        <a:bodyPr/>
        <a:lstStyle/>
        <a:p>
          <a:endParaRPr lang="en-US"/>
        </a:p>
      </dgm:t>
    </dgm:pt>
    <dgm:pt modelId="{A66FC5AF-F41E-490E-A57F-F5E4630418ED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Deploy</a:t>
          </a:r>
          <a:endParaRPr lang="en-US" sz="9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7CF0460-B6C0-4953-8230-B8C995B1666D}" type="parTrans" cxnId="{0BEA6C4A-64F7-41BB-818D-B9D8B2107580}">
      <dgm:prSet/>
      <dgm:spPr/>
      <dgm:t>
        <a:bodyPr/>
        <a:lstStyle/>
        <a:p>
          <a:endParaRPr lang="en-US"/>
        </a:p>
      </dgm:t>
    </dgm:pt>
    <dgm:pt modelId="{9AB72E5B-E029-46E3-90D2-9A6D03F6FCB5}" type="sibTrans" cxnId="{0BEA6C4A-64F7-41BB-818D-B9D8B2107580}">
      <dgm:prSet/>
      <dgm:spPr/>
      <dgm:t>
        <a:bodyPr/>
        <a:lstStyle/>
        <a:p>
          <a:endParaRPr lang="en-US"/>
        </a:p>
      </dgm:t>
    </dgm:pt>
    <dgm:pt modelId="{77D7D803-8BD4-465C-8014-2E5203AB5989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Big-Bang Integration</a:t>
          </a:r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16E607C-C006-4BFB-B89A-6CF8D38DECCB}" type="parTrans" cxnId="{13FD608E-5E3E-499F-AF6C-9F6B9480B928}">
      <dgm:prSet/>
      <dgm:spPr/>
      <dgm:t>
        <a:bodyPr/>
        <a:lstStyle/>
        <a:p>
          <a:endParaRPr lang="en-US"/>
        </a:p>
      </dgm:t>
    </dgm:pt>
    <dgm:pt modelId="{5D0C509E-DDEA-4CBB-A232-D56E797B803B}" type="sibTrans" cxnId="{13FD608E-5E3E-499F-AF6C-9F6B9480B928}">
      <dgm:prSet/>
      <dgm:spPr/>
      <dgm:t>
        <a:bodyPr/>
        <a:lstStyle/>
        <a:p>
          <a:endParaRPr lang="en-US"/>
        </a:p>
      </dgm:t>
    </dgm:pt>
    <dgm:pt modelId="{603E19A0-7E0D-47A8-8FD3-50BE21CF3120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Validation Tests</a:t>
          </a:r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7528738-7A98-4347-ABC9-821D1B3E8458}" type="parTrans" cxnId="{E2E94CEC-03F6-40C4-9B1E-435AFC00801A}">
      <dgm:prSet/>
      <dgm:spPr/>
      <dgm:t>
        <a:bodyPr/>
        <a:lstStyle/>
        <a:p>
          <a:endParaRPr lang="en-US"/>
        </a:p>
      </dgm:t>
    </dgm:pt>
    <dgm:pt modelId="{30B31C2B-5045-445B-B3EC-882FC0A6AC27}" type="sibTrans" cxnId="{E2E94CEC-03F6-40C4-9B1E-435AFC00801A}">
      <dgm:prSet/>
      <dgm:spPr/>
      <dgm:t>
        <a:bodyPr/>
        <a:lstStyle/>
        <a:p>
          <a:endParaRPr lang="en-US"/>
        </a:p>
      </dgm:t>
    </dgm:pt>
    <dgm:pt modelId="{BADC8ABA-8EAF-45CC-A747-C2985CE719DE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Verification Tests</a:t>
          </a:r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5FACAA9-A89A-4A2C-81A5-764AD1CED97E}" type="parTrans" cxnId="{3C370863-0DB0-478A-92A7-F70EE9D038BA}">
      <dgm:prSet/>
      <dgm:spPr/>
      <dgm:t>
        <a:bodyPr/>
        <a:lstStyle/>
        <a:p>
          <a:endParaRPr lang="en-US"/>
        </a:p>
      </dgm:t>
    </dgm:pt>
    <dgm:pt modelId="{7DC17A44-82F0-413D-A982-C68265FE89AC}" type="sibTrans" cxnId="{3C370863-0DB0-478A-92A7-F70EE9D038BA}">
      <dgm:prSet/>
      <dgm:spPr/>
      <dgm:t>
        <a:bodyPr/>
        <a:lstStyle/>
        <a:p>
          <a:endParaRPr lang="en-US"/>
        </a:p>
      </dgm:t>
    </dgm:pt>
    <dgm:pt modelId="{46314AB6-21AB-4096-9DF7-E59715D5B3C6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219999E-FE98-4DF6-B9A4-786C6694F83B}" type="parTrans" cxnId="{F5C725FB-3502-4751-9016-2610DA6C3707}">
      <dgm:prSet/>
      <dgm:spPr/>
      <dgm:t>
        <a:bodyPr/>
        <a:lstStyle/>
        <a:p>
          <a:endParaRPr lang="en-US"/>
        </a:p>
      </dgm:t>
    </dgm:pt>
    <dgm:pt modelId="{F77936ED-BF58-4680-BBEA-A4BC42A2D52B}" type="sibTrans" cxnId="{F5C725FB-3502-4751-9016-2610DA6C3707}">
      <dgm:prSet/>
      <dgm:spPr/>
      <dgm:t>
        <a:bodyPr/>
        <a:lstStyle/>
        <a:p>
          <a:endParaRPr lang="en-US"/>
        </a:p>
      </dgm:t>
    </dgm:pt>
    <dgm:pt modelId="{58508D0B-8EBC-41BE-98BA-4AF5BB837058}" type="pres">
      <dgm:prSet presAssocID="{0C7432D5-41F2-4D18-88C2-A47883722D4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B8704-69AA-4609-B561-CCC0AC9D3910}" type="pres">
      <dgm:prSet presAssocID="{0C7432D5-41F2-4D18-88C2-A47883722D4F}" presName="arrow" presStyleLbl="bgShp" presStyleIdx="0" presStyleCnt="1"/>
      <dgm:spPr>
        <a:solidFill>
          <a:schemeClr val="accent4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7C6A85EC-C652-4D47-B060-5F48F2C8F470}" type="pres">
      <dgm:prSet presAssocID="{0C7432D5-41F2-4D18-88C2-A47883722D4F}" presName="linearProcess" presStyleCnt="0"/>
      <dgm:spPr/>
      <dgm:t>
        <a:bodyPr/>
        <a:lstStyle/>
        <a:p>
          <a:endParaRPr lang="en-US"/>
        </a:p>
      </dgm:t>
    </dgm:pt>
    <dgm:pt modelId="{D093801B-B398-4FCB-97B7-FA898751BEAD}" type="pres">
      <dgm:prSet presAssocID="{A69FAD68-F62B-4303-A46A-328F4AD40892}" presName="textNode" presStyleLbl="node1" presStyleIdx="0" presStyleCnt="5" custScaleX="119023" custScaleY="130769" custLinFactNeighborX="-996" custLinFactNeighborY="1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B3210-5644-4811-8443-86A208347854}" type="pres">
      <dgm:prSet presAssocID="{DD1FBCFF-666D-43FC-A0EA-2D767386F8E1}" presName="sibTrans" presStyleCnt="0"/>
      <dgm:spPr/>
      <dgm:t>
        <a:bodyPr/>
        <a:lstStyle/>
        <a:p>
          <a:endParaRPr lang="en-US"/>
        </a:p>
      </dgm:t>
    </dgm:pt>
    <dgm:pt modelId="{BED20197-362F-41DF-8019-B2EADA9FD447}" type="pres">
      <dgm:prSet presAssocID="{617BDE32-F2CF-4267-84A8-D7AACE7C2744}" presName="textNode" presStyleLbl="node1" presStyleIdx="1" presStyleCnt="5" custScaleX="113525" custScaleY="130769" custLinFactNeighborX="-996" custLinFactNeighborY="1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1E9E8-8E84-45FD-BEB6-B573382199BB}" type="pres">
      <dgm:prSet presAssocID="{CB77CE90-6B1C-4B09-A55B-9316BC04C5C3}" presName="sibTrans" presStyleCnt="0"/>
      <dgm:spPr/>
      <dgm:t>
        <a:bodyPr/>
        <a:lstStyle/>
        <a:p>
          <a:endParaRPr lang="en-US"/>
        </a:p>
      </dgm:t>
    </dgm:pt>
    <dgm:pt modelId="{51F9EB86-59D8-417D-9EB6-D60D278FEAC2}" type="pres">
      <dgm:prSet presAssocID="{8CB8CE17-9BCE-4A8F-8183-31FD8C473C83}" presName="textNode" presStyleLbl="node1" presStyleIdx="2" presStyleCnt="5" custScaleX="114958" custScaleY="130769" custLinFactNeighborX="-996" custLinFactNeighborY="1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515F3-69B0-4D38-A62D-684B019E7A0B}" type="pres">
      <dgm:prSet presAssocID="{59A64A3C-1BDB-46F6-9D90-E9CE7211CA0A}" presName="sibTrans" presStyleCnt="0"/>
      <dgm:spPr/>
      <dgm:t>
        <a:bodyPr/>
        <a:lstStyle/>
        <a:p>
          <a:endParaRPr lang="en-US"/>
        </a:p>
      </dgm:t>
    </dgm:pt>
    <dgm:pt modelId="{D992062F-FC1A-413E-8617-22A87C649BAF}" type="pres">
      <dgm:prSet presAssocID="{7AD2CAA2-BDE3-4884-9243-E3FCC2801206}" presName="textNode" presStyleLbl="node1" presStyleIdx="3" presStyleCnt="5" custScaleY="1153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E2AC2-9576-4726-BDF2-7E86F24BFA5F}" type="pres">
      <dgm:prSet presAssocID="{632AA1FD-DC6E-4044-9355-43E4EB536962}" presName="sibTrans" presStyleCnt="0"/>
      <dgm:spPr/>
      <dgm:t>
        <a:bodyPr/>
        <a:lstStyle/>
        <a:p>
          <a:endParaRPr lang="en-US"/>
        </a:p>
      </dgm:t>
    </dgm:pt>
    <dgm:pt modelId="{F2862C66-462D-4E76-A641-D85EB2BEBC27}" type="pres">
      <dgm:prSet presAssocID="{A66FC5AF-F41E-490E-A57F-F5E4630418ED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C725FB-3502-4751-9016-2610DA6C3707}" srcId="{A66FC5AF-F41E-490E-A57F-F5E4630418ED}" destId="{46314AB6-21AB-4096-9DF7-E59715D5B3C6}" srcOrd="0" destOrd="0" parTransId="{0219999E-FE98-4DF6-B9A4-786C6694F83B}" sibTransId="{F77936ED-BF58-4680-BBEA-A4BC42A2D52B}"/>
    <dgm:cxn modelId="{2E38B8D6-D41B-4762-AFBA-F41E4C8DECF1}" type="presOf" srcId="{BADC8ABA-8EAF-45CC-A747-C2985CE719DE}" destId="{D992062F-FC1A-413E-8617-22A87C649BAF}" srcOrd="0" destOrd="2" presId="urn:microsoft.com/office/officeart/2005/8/layout/hProcess9"/>
    <dgm:cxn modelId="{03D18FA8-563A-4F6E-970B-AD8ACCA31BF1}" type="presOf" srcId="{8CB8CE17-9BCE-4A8F-8183-31FD8C473C83}" destId="{51F9EB86-59D8-417D-9EB6-D60D278FEAC2}" srcOrd="0" destOrd="0" presId="urn:microsoft.com/office/officeart/2005/8/layout/hProcess9"/>
    <dgm:cxn modelId="{49239596-DBB7-4EFD-82F6-7BA10B4280AC}" type="presOf" srcId="{A69FAD68-F62B-4303-A46A-328F4AD40892}" destId="{D093801B-B398-4FCB-97B7-FA898751BEAD}" srcOrd="0" destOrd="0" presId="urn:microsoft.com/office/officeart/2005/8/layout/hProcess9"/>
    <dgm:cxn modelId="{1D8F2808-8F29-413C-970B-ACA437917698}" type="presOf" srcId="{46314AB6-21AB-4096-9DF7-E59715D5B3C6}" destId="{F2862C66-462D-4E76-A641-D85EB2BEBC27}" srcOrd="0" destOrd="1" presId="urn:microsoft.com/office/officeart/2005/8/layout/hProcess9"/>
    <dgm:cxn modelId="{01A47F03-BE6C-4D92-9014-51989750D4B7}" type="presOf" srcId="{1897E7CC-2D9D-4F13-94A7-821B5E98FFE0}" destId="{D093801B-B398-4FCB-97B7-FA898751BEAD}" srcOrd="0" destOrd="2" presId="urn:microsoft.com/office/officeart/2005/8/layout/hProcess9"/>
    <dgm:cxn modelId="{345F2752-D05C-4B72-A552-1517060BC925}" srcId="{8CB8CE17-9BCE-4A8F-8183-31FD8C473C83}" destId="{8F449781-849A-4F37-9004-4F1E236D1FA0}" srcOrd="0" destOrd="0" parTransId="{11BE1865-A6AC-4128-8B58-F0E8DB6277E9}" sibTransId="{C2292441-8E6C-4EF2-AB58-B20BE5FA04D9}"/>
    <dgm:cxn modelId="{ECCC8D23-7E70-4833-8FAC-AD9981F9028A}" srcId="{A69FAD68-F62B-4303-A46A-328F4AD40892}" destId="{1897E7CC-2D9D-4F13-94A7-821B5E98FFE0}" srcOrd="1" destOrd="0" parTransId="{0A91793A-8224-40B7-8655-4D60B7AE0F43}" sibTransId="{32006B6E-C3CB-4037-B5CE-3F6B4CB8D7AC}"/>
    <dgm:cxn modelId="{0BEA6C4A-64F7-41BB-818D-B9D8B2107580}" srcId="{0C7432D5-41F2-4D18-88C2-A47883722D4F}" destId="{A66FC5AF-F41E-490E-A57F-F5E4630418ED}" srcOrd="4" destOrd="0" parTransId="{07CF0460-B6C0-4953-8230-B8C995B1666D}" sibTransId="{9AB72E5B-E029-46E3-90D2-9A6D03F6FCB5}"/>
    <dgm:cxn modelId="{6B79058F-6016-4244-9D1A-09F276CA39C4}" srcId="{617BDE32-F2CF-4267-84A8-D7AACE7C2744}" destId="{F457E8E4-8DBB-4393-B3D9-85EC2141D339}" srcOrd="1" destOrd="0" parTransId="{A9E0C20F-43C2-4484-A0B9-AA995B66D536}" sibTransId="{80C98F8F-7AD1-45CB-A504-6AE6961CC91B}"/>
    <dgm:cxn modelId="{EE4F1A1A-E2F5-42C9-808D-31DAB87D1926}" srcId="{617BDE32-F2CF-4267-84A8-D7AACE7C2744}" destId="{9B23D3AB-836E-4208-A914-4620B9368C91}" srcOrd="0" destOrd="0" parTransId="{16F8D7DD-FA69-44F5-A89B-A40CB9E2A60D}" sibTransId="{D07542D9-43D5-490A-BF08-292670FE323B}"/>
    <dgm:cxn modelId="{4C139EB6-5C70-485C-8652-2FCA8CAA037D}" type="presOf" srcId="{8F449781-849A-4F37-9004-4F1E236D1FA0}" destId="{51F9EB86-59D8-417D-9EB6-D60D278FEAC2}" srcOrd="0" destOrd="1" presId="urn:microsoft.com/office/officeart/2005/8/layout/hProcess9"/>
    <dgm:cxn modelId="{E8A2B9B7-1005-4046-A3D3-F1634BA5DA4C}" type="presOf" srcId="{7AD2CAA2-BDE3-4884-9243-E3FCC2801206}" destId="{D992062F-FC1A-413E-8617-22A87C649BAF}" srcOrd="0" destOrd="0" presId="urn:microsoft.com/office/officeart/2005/8/layout/hProcess9"/>
    <dgm:cxn modelId="{C1263A71-B3FF-49E5-A57B-4EAC4942A2C7}" srcId="{0C7432D5-41F2-4D18-88C2-A47883722D4F}" destId="{8CB8CE17-9BCE-4A8F-8183-31FD8C473C83}" srcOrd="2" destOrd="0" parTransId="{E1FB1138-A666-46A0-B2E4-25BB6B300911}" sibTransId="{59A64A3C-1BDB-46F6-9D90-E9CE7211CA0A}"/>
    <dgm:cxn modelId="{123CF347-8D73-45F8-9413-739337480DB7}" type="presOf" srcId="{0C7432D5-41F2-4D18-88C2-A47883722D4F}" destId="{58508D0B-8EBC-41BE-98BA-4AF5BB837058}" srcOrd="0" destOrd="0" presId="urn:microsoft.com/office/officeart/2005/8/layout/hProcess9"/>
    <dgm:cxn modelId="{E2E94CEC-03F6-40C4-9B1E-435AFC00801A}" srcId="{7AD2CAA2-BDE3-4884-9243-E3FCC2801206}" destId="{603E19A0-7E0D-47A8-8FD3-50BE21CF3120}" srcOrd="0" destOrd="0" parTransId="{A7528738-7A98-4347-ABC9-821D1B3E8458}" sibTransId="{30B31C2B-5045-445B-B3EC-882FC0A6AC27}"/>
    <dgm:cxn modelId="{54C1AF3E-161E-438B-9E36-B7749AD36DE1}" srcId="{0C7432D5-41F2-4D18-88C2-A47883722D4F}" destId="{7AD2CAA2-BDE3-4884-9243-E3FCC2801206}" srcOrd="3" destOrd="0" parTransId="{3E702F33-C33F-44D3-A134-1750AC2575F3}" sibTransId="{632AA1FD-DC6E-4044-9355-43E4EB536962}"/>
    <dgm:cxn modelId="{E35B1ECE-6297-4F3F-9A49-D0E794C414B0}" srcId="{0C7432D5-41F2-4D18-88C2-A47883722D4F}" destId="{A69FAD68-F62B-4303-A46A-328F4AD40892}" srcOrd="0" destOrd="0" parTransId="{FBDC8529-9447-477A-8E68-34EDBC1A9D6C}" sibTransId="{DD1FBCFF-666D-43FC-A0EA-2D767386F8E1}"/>
    <dgm:cxn modelId="{912A4075-5978-460A-8A72-7E53218A3250}" type="presOf" srcId="{617BDE32-F2CF-4267-84A8-D7AACE7C2744}" destId="{BED20197-362F-41DF-8019-B2EADA9FD447}" srcOrd="0" destOrd="0" presId="urn:microsoft.com/office/officeart/2005/8/layout/hProcess9"/>
    <dgm:cxn modelId="{C2ACB737-BE49-48CC-88D5-EC2F1F02D195}" type="presOf" srcId="{F457E8E4-8DBB-4393-B3D9-85EC2141D339}" destId="{BED20197-362F-41DF-8019-B2EADA9FD447}" srcOrd="0" destOrd="2" presId="urn:microsoft.com/office/officeart/2005/8/layout/hProcess9"/>
    <dgm:cxn modelId="{444C9101-5CD4-4090-9739-CBDED8634B6D}" type="presOf" srcId="{1994E39C-FD26-4990-B2AE-944CE4F70255}" destId="{D093801B-B398-4FCB-97B7-FA898751BEAD}" srcOrd="0" destOrd="1" presId="urn:microsoft.com/office/officeart/2005/8/layout/hProcess9"/>
    <dgm:cxn modelId="{601BA5A2-2B35-4AD4-9233-34987391C8C2}" type="presOf" srcId="{77D7D803-8BD4-465C-8014-2E5203AB5989}" destId="{51F9EB86-59D8-417D-9EB6-D60D278FEAC2}" srcOrd="0" destOrd="2" presId="urn:microsoft.com/office/officeart/2005/8/layout/hProcess9"/>
    <dgm:cxn modelId="{C4583369-5C42-4DC4-9070-25D70065ADB3}" srcId="{A69FAD68-F62B-4303-A46A-328F4AD40892}" destId="{1994E39C-FD26-4990-B2AE-944CE4F70255}" srcOrd="0" destOrd="0" parTransId="{AE8F9D80-185D-4CA5-A5BE-2D9055BEFEE7}" sibTransId="{4B46DC21-367A-4A7F-81B7-91D6C66C04B2}"/>
    <dgm:cxn modelId="{13FD608E-5E3E-499F-AF6C-9F6B9480B928}" srcId="{8CB8CE17-9BCE-4A8F-8183-31FD8C473C83}" destId="{77D7D803-8BD4-465C-8014-2E5203AB5989}" srcOrd="1" destOrd="0" parTransId="{116E607C-C006-4BFB-B89A-6CF8D38DECCB}" sibTransId="{5D0C509E-DDEA-4CBB-A232-D56E797B803B}"/>
    <dgm:cxn modelId="{70688F9D-CC19-4DA3-B130-5F5348C406B3}" srcId="{0C7432D5-41F2-4D18-88C2-A47883722D4F}" destId="{617BDE32-F2CF-4267-84A8-D7AACE7C2744}" srcOrd="1" destOrd="0" parTransId="{FDDBE47B-992F-4C07-9137-46709F43179C}" sibTransId="{CB77CE90-6B1C-4B09-A55B-9316BC04C5C3}"/>
    <dgm:cxn modelId="{3C370863-0DB0-478A-92A7-F70EE9D038BA}" srcId="{7AD2CAA2-BDE3-4884-9243-E3FCC2801206}" destId="{BADC8ABA-8EAF-45CC-A747-C2985CE719DE}" srcOrd="1" destOrd="0" parTransId="{35FACAA9-A89A-4A2C-81A5-764AD1CED97E}" sibTransId="{7DC17A44-82F0-413D-A982-C68265FE89AC}"/>
    <dgm:cxn modelId="{E9E2D80C-1FE2-4352-A3D8-95D0996BF512}" type="presOf" srcId="{A66FC5AF-F41E-490E-A57F-F5E4630418ED}" destId="{F2862C66-462D-4E76-A641-D85EB2BEBC27}" srcOrd="0" destOrd="0" presId="urn:microsoft.com/office/officeart/2005/8/layout/hProcess9"/>
    <dgm:cxn modelId="{84B2E295-0EFD-4FB2-AE55-3236630CC5C0}" type="presOf" srcId="{9B23D3AB-836E-4208-A914-4620B9368C91}" destId="{BED20197-362F-41DF-8019-B2EADA9FD447}" srcOrd="0" destOrd="1" presId="urn:microsoft.com/office/officeart/2005/8/layout/hProcess9"/>
    <dgm:cxn modelId="{DEE2907F-6582-4C0D-8487-713428998E34}" type="presOf" srcId="{603E19A0-7E0D-47A8-8FD3-50BE21CF3120}" destId="{D992062F-FC1A-413E-8617-22A87C649BAF}" srcOrd="0" destOrd="1" presId="urn:microsoft.com/office/officeart/2005/8/layout/hProcess9"/>
    <dgm:cxn modelId="{853D4B16-A40C-4445-A690-7C93766016F9}" type="presParOf" srcId="{58508D0B-8EBC-41BE-98BA-4AF5BB837058}" destId="{F27B8704-69AA-4609-B561-CCC0AC9D3910}" srcOrd="0" destOrd="0" presId="urn:microsoft.com/office/officeart/2005/8/layout/hProcess9"/>
    <dgm:cxn modelId="{F7AD3A03-36B0-4F33-875A-DE18D4F5ACE3}" type="presParOf" srcId="{58508D0B-8EBC-41BE-98BA-4AF5BB837058}" destId="{7C6A85EC-C652-4D47-B060-5F48F2C8F470}" srcOrd="1" destOrd="0" presId="urn:microsoft.com/office/officeart/2005/8/layout/hProcess9"/>
    <dgm:cxn modelId="{A2A972C1-F73D-482E-B801-61776A633BF8}" type="presParOf" srcId="{7C6A85EC-C652-4D47-B060-5F48F2C8F470}" destId="{D093801B-B398-4FCB-97B7-FA898751BEAD}" srcOrd="0" destOrd="0" presId="urn:microsoft.com/office/officeart/2005/8/layout/hProcess9"/>
    <dgm:cxn modelId="{3731D404-1053-4AD8-A00C-09F550289C85}" type="presParOf" srcId="{7C6A85EC-C652-4D47-B060-5F48F2C8F470}" destId="{7DFB3210-5644-4811-8443-86A208347854}" srcOrd="1" destOrd="0" presId="urn:microsoft.com/office/officeart/2005/8/layout/hProcess9"/>
    <dgm:cxn modelId="{442365B4-2279-40A4-AB23-194585FC994C}" type="presParOf" srcId="{7C6A85EC-C652-4D47-B060-5F48F2C8F470}" destId="{BED20197-362F-41DF-8019-B2EADA9FD447}" srcOrd="2" destOrd="0" presId="urn:microsoft.com/office/officeart/2005/8/layout/hProcess9"/>
    <dgm:cxn modelId="{D91A0AE5-00C3-4700-9697-7439ADAD4B05}" type="presParOf" srcId="{7C6A85EC-C652-4D47-B060-5F48F2C8F470}" destId="{5CC1E9E8-8E84-45FD-BEB6-B573382199BB}" srcOrd="3" destOrd="0" presId="urn:microsoft.com/office/officeart/2005/8/layout/hProcess9"/>
    <dgm:cxn modelId="{0B7911A4-D011-4F7F-9111-8751C9B40747}" type="presParOf" srcId="{7C6A85EC-C652-4D47-B060-5F48F2C8F470}" destId="{51F9EB86-59D8-417D-9EB6-D60D278FEAC2}" srcOrd="4" destOrd="0" presId="urn:microsoft.com/office/officeart/2005/8/layout/hProcess9"/>
    <dgm:cxn modelId="{36D8F97F-9536-442F-A516-50CEBCAA83BE}" type="presParOf" srcId="{7C6A85EC-C652-4D47-B060-5F48F2C8F470}" destId="{42E515F3-69B0-4D38-A62D-684B019E7A0B}" srcOrd="5" destOrd="0" presId="urn:microsoft.com/office/officeart/2005/8/layout/hProcess9"/>
    <dgm:cxn modelId="{7B6F8348-753D-47BA-96E0-020FA65BD674}" type="presParOf" srcId="{7C6A85EC-C652-4D47-B060-5F48F2C8F470}" destId="{D992062F-FC1A-413E-8617-22A87C649BAF}" srcOrd="6" destOrd="0" presId="urn:microsoft.com/office/officeart/2005/8/layout/hProcess9"/>
    <dgm:cxn modelId="{C9DAD58A-42B1-42E0-95AD-8E71BF15BD9A}" type="presParOf" srcId="{7C6A85EC-C652-4D47-B060-5F48F2C8F470}" destId="{2BFE2AC2-9576-4726-BDF2-7E86F24BFA5F}" srcOrd="7" destOrd="0" presId="urn:microsoft.com/office/officeart/2005/8/layout/hProcess9"/>
    <dgm:cxn modelId="{9C255BB8-3561-416B-971D-B51EE4A18C1D}" type="presParOf" srcId="{7C6A85EC-C652-4D47-B060-5F48F2C8F470}" destId="{F2862C66-462D-4E76-A641-D85EB2BEBC27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602B0-7765-4BC7-8D89-DD0FB7653E8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C6CCA-D068-414D-BEA0-E2C956C26FD9}">
      <dgm:prSet phldrT="[Text]"/>
      <dgm:spPr>
        <a:solidFill>
          <a:schemeClr val="tx2">
            <a:lumMod val="60000"/>
            <a:lumOff val="40000"/>
          </a:schemeClr>
        </a:solidFill>
        <a:ln w="57150">
          <a:solidFill>
            <a:schemeClr val="accent1">
              <a:lumMod val="60000"/>
              <a:lumOff val="40000"/>
            </a:schemeClr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 smtClean="0">
              <a:solidFill>
                <a:schemeClr val="bg2">
                  <a:lumMod val="50000"/>
                </a:schemeClr>
              </a:solidFill>
            </a:rPr>
            <a:t>Quality</a:t>
          </a:r>
          <a:endParaRPr lang="en-US" b="1" dirty="0">
            <a:solidFill>
              <a:schemeClr val="bg2">
                <a:lumMod val="50000"/>
              </a:schemeClr>
            </a:solidFill>
          </a:endParaRPr>
        </a:p>
      </dgm:t>
    </dgm:pt>
    <dgm:pt modelId="{E36E14CF-1643-4E5E-8976-766AAF616C66}" type="parTrans" cxnId="{F383B628-25C3-4027-9685-A9332F32B613}">
      <dgm:prSet/>
      <dgm:spPr/>
      <dgm:t>
        <a:bodyPr/>
        <a:lstStyle/>
        <a:p>
          <a:endParaRPr lang="en-US"/>
        </a:p>
      </dgm:t>
    </dgm:pt>
    <dgm:pt modelId="{E05F8C87-1400-4805-BCF6-FA279C47093F}" type="sibTrans" cxnId="{F383B628-25C3-4027-9685-A9332F32B613}">
      <dgm:prSet/>
      <dgm:spPr/>
      <dgm:t>
        <a:bodyPr/>
        <a:lstStyle/>
        <a:p>
          <a:endParaRPr lang="en-US"/>
        </a:p>
      </dgm:t>
    </dgm:pt>
    <dgm:pt modelId="{EEF9ED5A-750F-4613-9E1C-EF2288B486BA}">
      <dgm:prSet phldrT="[Text]"/>
      <dgm:spPr>
        <a:solidFill>
          <a:schemeClr val="tx1">
            <a:lumMod val="10000"/>
            <a:lumOff val="90000"/>
          </a:schemeClr>
        </a:solidFill>
        <a:ln w="57150">
          <a:solidFill>
            <a:schemeClr val="accent1">
              <a:lumMod val="60000"/>
              <a:lumOff val="40000"/>
            </a:schemeClr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 smtClean="0">
              <a:solidFill>
                <a:schemeClr val="bg2">
                  <a:lumMod val="50000"/>
                </a:schemeClr>
              </a:solidFill>
            </a:rPr>
            <a:t>Scope</a:t>
          </a:r>
          <a:endParaRPr lang="en-US" b="1" dirty="0">
            <a:solidFill>
              <a:schemeClr val="bg2">
                <a:lumMod val="50000"/>
              </a:schemeClr>
            </a:solidFill>
          </a:endParaRPr>
        </a:p>
      </dgm:t>
    </dgm:pt>
    <dgm:pt modelId="{59365685-5C3D-4B7C-B807-F7E38E3B595D}" type="parTrans" cxnId="{8CD64587-7266-43D6-893C-99BF1F1A4C70}">
      <dgm:prSet/>
      <dgm:spPr/>
      <dgm:t>
        <a:bodyPr/>
        <a:lstStyle/>
        <a:p>
          <a:endParaRPr lang="en-US"/>
        </a:p>
      </dgm:t>
    </dgm:pt>
    <dgm:pt modelId="{F9DDBAB5-480B-44DB-BABA-1D7A44C35C47}" type="sibTrans" cxnId="{8CD64587-7266-43D6-893C-99BF1F1A4C70}">
      <dgm:prSet/>
      <dgm:spPr/>
      <dgm:t>
        <a:bodyPr/>
        <a:lstStyle/>
        <a:p>
          <a:endParaRPr lang="en-US"/>
        </a:p>
      </dgm:t>
    </dgm:pt>
    <dgm:pt modelId="{03D51CC4-BF60-45E2-A278-03CB29211D62}">
      <dgm:prSet phldrT="[Text]"/>
      <dgm:spPr>
        <a:solidFill>
          <a:srgbClr val="C00000"/>
        </a:solidFill>
        <a:ln w="5715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 smtClean="0"/>
            <a:t>Cost</a:t>
          </a:r>
          <a:endParaRPr lang="en-US" b="1" dirty="0"/>
        </a:p>
      </dgm:t>
    </dgm:pt>
    <dgm:pt modelId="{9F6E7925-C69D-4B9B-8B3D-05A7ADE7A247}" type="parTrans" cxnId="{1F99B37E-7B6B-4A1D-83AC-8A3EAF1B4989}">
      <dgm:prSet/>
      <dgm:spPr/>
      <dgm:t>
        <a:bodyPr/>
        <a:lstStyle/>
        <a:p>
          <a:endParaRPr lang="en-US"/>
        </a:p>
      </dgm:t>
    </dgm:pt>
    <dgm:pt modelId="{41FC547D-311B-4415-AA48-C1297B1E5565}" type="sibTrans" cxnId="{1F99B37E-7B6B-4A1D-83AC-8A3EAF1B4989}">
      <dgm:prSet/>
      <dgm:spPr/>
      <dgm:t>
        <a:bodyPr/>
        <a:lstStyle/>
        <a:p>
          <a:endParaRPr lang="en-US"/>
        </a:p>
      </dgm:t>
    </dgm:pt>
    <dgm:pt modelId="{ADD6FD50-F39A-44AB-BB06-AA016EFE70D7}">
      <dgm:prSet phldrT="[Text]"/>
      <dgm:spPr>
        <a:solidFill>
          <a:srgbClr val="FFC000"/>
        </a:solidFill>
        <a:ln w="57150"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 smtClean="0">
              <a:solidFill>
                <a:schemeClr val="bg2">
                  <a:lumMod val="50000"/>
                </a:schemeClr>
              </a:solidFill>
            </a:rPr>
            <a:t>Time</a:t>
          </a:r>
          <a:endParaRPr lang="en-US" b="1" dirty="0">
            <a:solidFill>
              <a:schemeClr val="bg2">
                <a:lumMod val="50000"/>
              </a:schemeClr>
            </a:solidFill>
          </a:endParaRPr>
        </a:p>
      </dgm:t>
    </dgm:pt>
    <dgm:pt modelId="{8D71F746-143D-4FBD-85BB-AC568E7B3586}" type="parTrans" cxnId="{67CF1C70-2140-4E1D-8796-703449DD6C95}">
      <dgm:prSet/>
      <dgm:spPr/>
      <dgm:t>
        <a:bodyPr/>
        <a:lstStyle/>
        <a:p>
          <a:endParaRPr lang="en-US"/>
        </a:p>
      </dgm:t>
    </dgm:pt>
    <dgm:pt modelId="{3630D3CD-7DDE-4115-B3C1-07E90AF336A6}" type="sibTrans" cxnId="{67CF1C70-2140-4E1D-8796-703449DD6C95}">
      <dgm:prSet/>
      <dgm:spPr/>
      <dgm:t>
        <a:bodyPr/>
        <a:lstStyle/>
        <a:p>
          <a:endParaRPr lang="en-US"/>
        </a:p>
      </dgm:t>
    </dgm:pt>
    <dgm:pt modelId="{12F29D03-AC99-4EB2-8B7C-6974C5016B6E}" type="pres">
      <dgm:prSet presAssocID="{8F4602B0-7765-4BC7-8D89-DD0FB7653E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AEA5B-AD88-438E-84CF-CC22204C5D87}" type="pres">
      <dgm:prSet presAssocID="{1FFC6CCA-D068-414D-BEA0-E2C956C26FD9}" presName="centerShape" presStyleLbl="node0" presStyleIdx="0" presStyleCnt="1"/>
      <dgm:spPr/>
      <dgm:t>
        <a:bodyPr/>
        <a:lstStyle/>
        <a:p>
          <a:endParaRPr lang="en-US"/>
        </a:p>
      </dgm:t>
    </dgm:pt>
    <dgm:pt modelId="{38CAFD69-CB9C-4FBF-96E7-22848787A8A8}" type="pres">
      <dgm:prSet presAssocID="{59365685-5C3D-4B7C-B807-F7E38E3B595D}" presName="Name9" presStyleLbl="parChTrans1D2" presStyleIdx="0" presStyleCnt="3"/>
      <dgm:spPr/>
      <dgm:t>
        <a:bodyPr/>
        <a:lstStyle/>
        <a:p>
          <a:endParaRPr lang="en-US"/>
        </a:p>
      </dgm:t>
    </dgm:pt>
    <dgm:pt modelId="{CDA3AF01-8A2B-4EC8-BB00-83C8BCF52C2B}" type="pres">
      <dgm:prSet presAssocID="{59365685-5C3D-4B7C-B807-F7E38E3B595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649C0A4-5D7C-424D-8C3E-4EA1B63CA155}" type="pres">
      <dgm:prSet presAssocID="{EEF9ED5A-750F-4613-9E1C-EF2288B486BA}" presName="node" presStyleLbl="node1" presStyleIdx="0" presStyleCnt="3" custRadScaleRad="134490" custRadScaleInc="-37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4E611-2B3D-4A02-8FA3-53117AB2EABB}" type="pres">
      <dgm:prSet presAssocID="{9F6E7925-C69D-4B9B-8B3D-05A7ADE7A247}" presName="Name9" presStyleLbl="parChTrans1D2" presStyleIdx="1" presStyleCnt="3"/>
      <dgm:spPr/>
      <dgm:t>
        <a:bodyPr/>
        <a:lstStyle/>
        <a:p>
          <a:endParaRPr lang="en-US"/>
        </a:p>
      </dgm:t>
    </dgm:pt>
    <dgm:pt modelId="{0B6C3B2D-D9EC-4183-BCEF-3217C66FC35E}" type="pres">
      <dgm:prSet presAssocID="{9F6E7925-C69D-4B9B-8B3D-05A7ADE7A24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028BF9EB-124D-48F3-9881-404C67520883}" type="pres">
      <dgm:prSet presAssocID="{03D51CC4-BF60-45E2-A278-03CB29211D62}" presName="node" presStyleLbl="node1" presStyleIdx="1" presStyleCnt="3" custRadScaleRad="120570" custRadScaleInc="23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DE5B7-EDDF-468E-861F-613FE0CDE9CB}" type="pres">
      <dgm:prSet presAssocID="{8D71F746-143D-4FBD-85BB-AC568E7B3586}" presName="Name9" presStyleLbl="parChTrans1D2" presStyleIdx="2" presStyleCnt="3"/>
      <dgm:spPr/>
      <dgm:t>
        <a:bodyPr/>
        <a:lstStyle/>
        <a:p>
          <a:endParaRPr lang="en-US"/>
        </a:p>
      </dgm:t>
    </dgm:pt>
    <dgm:pt modelId="{6ADAD72D-4802-46F7-91C4-A76FDBACAD07}" type="pres">
      <dgm:prSet presAssocID="{8D71F746-143D-4FBD-85BB-AC568E7B358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45AAF08-F94A-4AC4-A841-DC32F3ABD6B9}" type="pres">
      <dgm:prSet presAssocID="{ADD6FD50-F39A-44AB-BB06-AA016EFE70D7}" presName="node" presStyleLbl="node1" presStyleIdx="2" presStyleCnt="3" custRadScaleRad="161036" custRadScaleInc="-34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60F7F-93DE-4218-BDD1-9231ED6BE1C9}" type="presOf" srcId="{9F6E7925-C69D-4B9B-8B3D-05A7ADE7A247}" destId="{0B6C3B2D-D9EC-4183-BCEF-3217C66FC35E}" srcOrd="1" destOrd="0" presId="urn:microsoft.com/office/officeart/2005/8/layout/radial1"/>
    <dgm:cxn modelId="{1F99B37E-7B6B-4A1D-83AC-8A3EAF1B4989}" srcId="{1FFC6CCA-D068-414D-BEA0-E2C956C26FD9}" destId="{03D51CC4-BF60-45E2-A278-03CB29211D62}" srcOrd="1" destOrd="0" parTransId="{9F6E7925-C69D-4B9B-8B3D-05A7ADE7A247}" sibTransId="{41FC547D-311B-4415-AA48-C1297B1E5565}"/>
    <dgm:cxn modelId="{4A109491-2DE6-4408-96B2-1AB72C814269}" type="presOf" srcId="{8F4602B0-7765-4BC7-8D89-DD0FB7653E81}" destId="{12F29D03-AC99-4EB2-8B7C-6974C5016B6E}" srcOrd="0" destOrd="0" presId="urn:microsoft.com/office/officeart/2005/8/layout/radial1"/>
    <dgm:cxn modelId="{1A910C60-8E53-48CF-8116-B39888F1B816}" type="presOf" srcId="{EEF9ED5A-750F-4613-9E1C-EF2288B486BA}" destId="{D649C0A4-5D7C-424D-8C3E-4EA1B63CA155}" srcOrd="0" destOrd="0" presId="urn:microsoft.com/office/officeart/2005/8/layout/radial1"/>
    <dgm:cxn modelId="{67CF1C70-2140-4E1D-8796-703449DD6C95}" srcId="{1FFC6CCA-D068-414D-BEA0-E2C956C26FD9}" destId="{ADD6FD50-F39A-44AB-BB06-AA016EFE70D7}" srcOrd="2" destOrd="0" parTransId="{8D71F746-143D-4FBD-85BB-AC568E7B3586}" sibTransId="{3630D3CD-7DDE-4115-B3C1-07E90AF336A6}"/>
    <dgm:cxn modelId="{32C916AD-1969-4858-A1F6-7CFBFE6CC9DA}" type="presOf" srcId="{59365685-5C3D-4B7C-B807-F7E38E3B595D}" destId="{38CAFD69-CB9C-4FBF-96E7-22848787A8A8}" srcOrd="0" destOrd="0" presId="urn:microsoft.com/office/officeart/2005/8/layout/radial1"/>
    <dgm:cxn modelId="{30EF3544-05B2-48AE-B265-E26CB02BC04F}" type="presOf" srcId="{8D71F746-143D-4FBD-85BB-AC568E7B3586}" destId="{BBDDE5B7-EDDF-468E-861F-613FE0CDE9CB}" srcOrd="0" destOrd="0" presId="urn:microsoft.com/office/officeart/2005/8/layout/radial1"/>
    <dgm:cxn modelId="{F0967A4E-6B98-463B-B00D-9DE0867A239C}" type="presOf" srcId="{03D51CC4-BF60-45E2-A278-03CB29211D62}" destId="{028BF9EB-124D-48F3-9881-404C67520883}" srcOrd="0" destOrd="0" presId="urn:microsoft.com/office/officeart/2005/8/layout/radial1"/>
    <dgm:cxn modelId="{F383B628-25C3-4027-9685-A9332F32B613}" srcId="{8F4602B0-7765-4BC7-8D89-DD0FB7653E81}" destId="{1FFC6CCA-D068-414D-BEA0-E2C956C26FD9}" srcOrd="0" destOrd="0" parTransId="{E36E14CF-1643-4E5E-8976-766AAF616C66}" sibTransId="{E05F8C87-1400-4805-BCF6-FA279C47093F}"/>
    <dgm:cxn modelId="{01587B96-F199-4625-8081-5D9D7819F01F}" type="presOf" srcId="{59365685-5C3D-4B7C-B807-F7E38E3B595D}" destId="{CDA3AF01-8A2B-4EC8-BB00-83C8BCF52C2B}" srcOrd="1" destOrd="0" presId="urn:microsoft.com/office/officeart/2005/8/layout/radial1"/>
    <dgm:cxn modelId="{E3B8FCC6-E5BA-4D90-8439-76326D9F86CC}" type="presOf" srcId="{8D71F746-143D-4FBD-85BB-AC568E7B3586}" destId="{6ADAD72D-4802-46F7-91C4-A76FDBACAD07}" srcOrd="1" destOrd="0" presId="urn:microsoft.com/office/officeart/2005/8/layout/radial1"/>
    <dgm:cxn modelId="{98402B30-4B47-4248-9636-D34524AFC3F8}" type="presOf" srcId="{1FFC6CCA-D068-414D-BEA0-E2C956C26FD9}" destId="{1BAAEA5B-AD88-438E-84CF-CC22204C5D87}" srcOrd="0" destOrd="0" presId="urn:microsoft.com/office/officeart/2005/8/layout/radial1"/>
    <dgm:cxn modelId="{8CD64587-7266-43D6-893C-99BF1F1A4C70}" srcId="{1FFC6CCA-D068-414D-BEA0-E2C956C26FD9}" destId="{EEF9ED5A-750F-4613-9E1C-EF2288B486BA}" srcOrd="0" destOrd="0" parTransId="{59365685-5C3D-4B7C-B807-F7E38E3B595D}" sibTransId="{F9DDBAB5-480B-44DB-BABA-1D7A44C35C47}"/>
    <dgm:cxn modelId="{F9A8841B-B793-43F2-90DD-76C3F59EF19A}" type="presOf" srcId="{9F6E7925-C69D-4B9B-8B3D-05A7ADE7A247}" destId="{5334E611-2B3D-4A02-8FA3-53117AB2EABB}" srcOrd="0" destOrd="0" presId="urn:microsoft.com/office/officeart/2005/8/layout/radial1"/>
    <dgm:cxn modelId="{02266D1F-A80B-4B35-91F8-50F43FAAF980}" type="presOf" srcId="{ADD6FD50-F39A-44AB-BB06-AA016EFE70D7}" destId="{D45AAF08-F94A-4AC4-A841-DC32F3ABD6B9}" srcOrd="0" destOrd="0" presId="urn:microsoft.com/office/officeart/2005/8/layout/radial1"/>
    <dgm:cxn modelId="{4AEC5C31-2804-47FE-853D-1BAC37CB6304}" type="presParOf" srcId="{12F29D03-AC99-4EB2-8B7C-6974C5016B6E}" destId="{1BAAEA5B-AD88-438E-84CF-CC22204C5D87}" srcOrd="0" destOrd="0" presId="urn:microsoft.com/office/officeart/2005/8/layout/radial1"/>
    <dgm:cxn modelId="{5840EC60-BC4F-4833-AD41-1B96E3810F3C}" type="presParOf" srcId="{12F29D03-AC99-4EB2-8B7C-6974C5016B6E}" destId="{38CAFD69-CB9C-4FBF-96E7-22848787A8A8}" srcOrd="1" destOrd="0" presId="urn:microsoft.com/office/officeart/2005/8/layout/radial1"/>
    <dgm:cxn modelId="{E5A0D78A-8418-4798-B7F2-4394561AD805}" type="presParOf" srcId="{38CAFD69-CB9C-4FBF-96E7-22848787A8A8}" destId="{CDA3AF01-8A2B-4EC8-BB00-83C8BCF52C2B}" srcOrd="0" destOrd="0" presId="urn:microsoft.com/office/officeart/2005/8/layout/radial1"/>
    <dgm:cxn modelId="{C38BDBB5-4A95-4467-A43D-0D1311C78ED6}" type="presParOf" srcId="{12F29D03-AC99-4EB2-8B7C-6974C5016B6E}" destId="{D649C0A4-5D7C-424D-8C3E-4EA1B63CA155}" srcOrd="2" destOrd="0" presId="urn:microsoft.com/office/officeart/2005/8/layout/radial1"/>
    <dgm:cxn modelId="{4D2B0891-9881-434F-BE38-F2432D31578D}" type="presParOf" srcId="{12F29D03-AC99-4EB2-8B7C-6974C5016B6E}" destId="{5334E611-2B3D-4A02-8FA3-53117AB2EABB}" srcOrd="3" destOrd="0" presId="urn:microsoft.com/office/officeart/2005/8/layout/radial1"/>
    <dgm:cxn modelId="{70F2D94B-D3EA-4CAD-9BCA-6372AEB3E28A}" type="presParOf" srcId="{5334E611-2B3D-4A02-8FA3-53117AB2EABB}" destId="{0B6C3B2D-D9EC-4183-BCEF-3217C66FC35E}" srcOrd="0" destOrd="0" presId="urn:microsoft.com/office/officeart/2005/8/layout/radial1"/>
    <dgm:cxn modelId="{EFB5CACB-0A1D-4E62-95B2-4BC302CE3BB1}" type="presParOf" srcId="{12F29D03-AC99-4EB2-8B7C-6974C5016B6E}" destId="{028BF9EB-124D-48F3-9881-404C67520883}" srcOrd="4" destOrd="0" presId="urn:microsoft.com/office/officeart/2005/8/layout/radial1"/>
    <dgm:cxn modelId="{BD6B9EE5-6880-4A82-97DE-55C5BB13F332}" type="presParOf" srcId="{12F29D03-AC99-4EB2-8B7C-6974C5016B6E}" destId="{BBDDE5B7-EDDF-468E-861F-613FE0CDE9CB}" srcOrd="5" destOrd="0" presId="urn:microsoft.com/office/officeart/2005/8/layout/radial1"/>
    <dgm:cxn modelId="{61A4287A-E910-4877-B8D8-4C48DCD70C46}" type="presParOf" srcId="{BBDDE5B7-EDDF-468E-861F-613FE0CDE9CB}" destId="{6ADAD72D-4802-46F7-91C4-A76FDBACAD07}" srcOrd="0" destOrd="0" presId="urn:microsoft.com/office/officeart/2005/8/layout/radial1"/>
    <dgm:cxn modelId="{28272522-B678-42D4-A143-9FB232E648C0}" type="presParOf" srcId="{12F29D03-AC99-4EB2-8B7C-6974C5016B6E}" destId="{D45AAF08-F94A-4AC4-A841-DC32F3ABD6B9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4602B0-7765-4BC7-8D89-DD0FB7653E8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C6CCA-D068-414D-BEA0-E2C956C26FD9}">
      <dgm:prSet phldrT="[Text]"/>
      <dgm:spPr>
        <a:solidFill>
          <a:schemeClr val="tx2">
            <a:lumMod val="60000"/>
            <a:lumOff val="40000"/>
          </a:schemeClr>
        </a:solidFill>
        <a:ln w="57150"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Quality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E36E14CF-1643-4E5E-8976-766AAF616C66}" type="parTrans" cxnId="{F383B628-25C3-4027-9685-A9332F32B613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E05F8C87-1400-4805-BCF6-FA279C47093F}" type="sibTrans" cxnId="{F383B628-25C3-4027-9685-A9332F32B613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EEF9ED5A-750F-4613-9E1C-EF2288B486BA}">
      <dgm:prSet phldrT="[Text]"/>
      <dgm:spPr>
        <a:solidFill>
          <a:schemeClr val="tx1">
            <a:lumMod val="10000"/>
            <a:lumOff val="90000"/>
          </a:schemeClr>
        </a:solidFill>
        <a:ln w="57150">
          <a:solidFill>
            <a:schemeClr val="accent1">
              <a:lumMod val="40000"/>
              <a:lumOff val="6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Scope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59365685-5C3D-4B7C-B807-F7E38E3B595D}" type="parTrans" cxnId="{8CD64587-7266-43D6-893C-99BF1F1A4C70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F9DDBAB5-480B-44DB-BABA-1D7A44C35C47}" type="sibTrans" cxnId="{8CD64587-7266-43D6-893C-99BF1F1A4C70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03D51CC4-BF60-45E2-A278-03CB29211D62}">
      <dgm:prSet phldrT="[Text]"/>
      <dgm:spPr>
        <a:solidFill>
          <a:srgbClr val="C00000"/>
        </a:solidFill>
        <a:ln w="57150"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 smtClean="0">
              <a:solidFill>
                <a:schemeClr val="bg2">
                  <a:lumMod val="50000"/>
                </a:schemeClr>
              </a:solidFill>
            </a:rPr>
            <a:t>Cost</a:t>
          </a:r>
          <a:endParaRPr lang="en-US" b="1" dirty="0">
            <a:solidFill>
              <a:schemeClr val="bg2">
                <a:lumMod val="50000"/>
              </a:schemeClr>
            </a:solidFill>
          </a:endParaRPr>
        </a:p>
      </dgm:t>
    </dgm:pt>
    <dgm:pt modelId="{9F6E7925-C69D-4B9B-8B3D-05A7ADE7A247}" type="parTrans" cxnId="{1F99B37E-7B6B-4A1D-83AC-8A3EAF1B4989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41FC547D-311B-4415-AA48-C1297B1E5565}" type="sibTrans" cxnId="{1F99B37E-7B6B-4A1D-83AC-8A3EAF1B4989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ADD6FD50-F39A-44AB-BB06-AA016EFE70D7}">
      <dgm:prSet phldrT="[Text]"/>
      <dgm:spPr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 smtClean="0">
              <a:solidFill>
                <a:schemeClr val="bg2">
                  <a:lumMod val="50000"/>
                </a:schemeClr>
              </a:solidFill>
            </a:rPr>
            <a:t>Time</a:t>
          </a:r>
          <a:endParaRPr lang="en-US" b="1" dirty="0">
            <a:solidFill>
              <a:schemeClr val="bg2">
                <a:lumMod val="50000"/>
              </a:schemeClr>
            </a:solidFill>
          </a:endParaRPr>
        </a:p>
      </dgm:t>
    </dgm:pt>
    <dgm:pt modelId="{8D71F746-143D-4FBD-85BB-AC568E7B3586}" type="parTrans" cxnId="{67CF1C70-2140-4E1D-8796-703449DD6C95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3630D3CD-7DDE-4115-B3C1-07E90AF336A6}" type="sibTrans" cxnId="{67CF1C70-2140-4E1D-8796-703449DD6C95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12F29D03-AC99-4EB2-8B7C-6974C5016B6E}" type="pres">
      <dgm:prSet presAssocID="{8F4602B0-7765-4BC7-8D89-DD0FB7653E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AEA5B-AD88-438E-84CF-CC22204C5D87}" type="pres">
      <dgm:prSet presAssocID="{1FFC6CCA-D068-414D-BEA0-E2C956C26FD9}" presName="centerShape" presStyleLbl="node0" presStyleIdx="0" presStyleCnt="1" custLinFactNeighborX="1558" custLinFactNeighborY="-17241"/>
      <dgm:spPr/>
      <dgm:t>
        <a:bodyPr/>
        <a:lstStyle/>
        <a:p>
          <a:endParaRPr lang="en-US"/>
        </a:p>
      </dgm:t>
    </dgm:pt>
    <dgm:pt modelId="{38CAFD69-CB9C-4FBF-96E7-22848787A8A8}" type="pres">
      <dgm:prSet presAssocID="{59365685-5C3D-4B7C-B807-F7E38E3B595D}" presName="Name9" presStyleLbl="parChTrans1D2" presStyleIdx="0" presStyleCnt="3"/>
      <dgm:spPr/>
      <dgm:t>
        <a:bodyPr/>
        <a:lstStyle/>
        <a:p>
          <a:endParaRPr lang="en-US"/>
        </a:p>
      </dgm:t>
    </dgm:pt>
    <dgm:pt modelId="{CDA3AF01-8A2B-4EC8-BB00-83C8BCF52C2B}" type="pres">
      <dgm:prSet presAssocID="{59365685-5C3D-4B7C-B807-F7E38E3B595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649C0A4-5D7C-424D-8C3E-4EA1B63CA155}" type="pres">
      <dgm:prSet presAssocID="{EEF9ED5A-750F-4613-9E1C-EF2288B486BA}" presName="node" presStyleLbl="node1" presStyleIdx="0" presStyleCnt="3" custRadScaleRad="114209" custRadScaleInc="297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4E611-2B3D-4A02-8FA3-53117AB2EABB}" type="pres">
      <dgm:prSet presAssocID="{9F6E7925-C69D-4B9B-8B3D-05A7ADE7A247}" presName="Name9" presStyleLbl="parChTrans1D2" presStyleIdx="1" presStyleCnt="3"/>
      <dgm:spPr/>
      <dgm:t>
        <a:bodyPr/>
        <a:lstStyle/>
        <a:p>
          <a:endParaRPr lang="en-US"/>
        </a:p>
      </dgm:t>
    </dgm:pt>
    <dgm:pt modelId="{0B6C3B2D-D9EC-4183-BCEF-3217C66FC35E}" type="pres">
      <dgm:prSet presAssocID="{9F6E7925-C69D-4B9B-8B3D-05A7ADE7A24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028BF9EB-124D-48F3-9881-404C67520883}" type="pres">
      <dgm:prSet presAssocID="{03D51CC4-BF60-45E2-A278-03CB29211D62}" presName="node" presStyleLbl="node1" presStyleIdx="1" presStyleCnt="3" custRadScaleRad="181178" custRadScaleInc="-151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DE5B7-EDDF-468E-861F-613FE0CDE9CB}" type="pres">
      <dgm:prSet presAssocID="{8D71F746-143D-4FBD-85BB-AC568E7B3586}" presName="Name9" presStyleLbl="parChTrans1D2" presStyleIdx="2" presStyleCnt="3"/>
      <dgm:spPr/>
      <dgm:t>
        <a:bodyPr/>
        <a:lstStyle/>
        <a:p>
          <a:endParaRPr lang="en-US"/>
        </a:p>
      </dgm:t>
    </dgm:pt>
    <dgm:pt modelId="{6ADAD72D-4802-46F7-91C4-A76FDBACAD07}" type="pres">
      <dgm:prSet presAssocID="{8D71F746-143D-4FBD-85BB-AC568E7B358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45AAF08-F94A-4AC4-A841-DC32F3ABD6B9}" type="pres">
      <dgm:prSet presAssocID="{ADD6FD50-F39A-44AB-BB06-AA016EFE70D7}" presName="node" presStyleLbl="node1" presStyleIdx="2" presStyleCnt="3" custRadScaleRad="176207" custRadScaleInc="150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00134-6BA2-4A07-A236-9936FC283320}" type="presOf" srcId="{03D51CC4-BF60-45E2-A278-03CB29211D62}" destId="{028BF9EB-124D-48F3-9881-404C67520883}" srcOrd="0" destOrd="0" presId="urn:microsoft.com/office/officeart/2005/8/layout/radial1"/>
    <dgm:cxn modelId="{489F5395-96A8-4D1D-9F7D-8D6021E1C37D}" type="presOf" srcId="{59365685-5C3D-4B7C-B807-F7E38E3B595D}" destId="{38CAFD69-CB9C-4FBF-96E7-22848787A8A8}" srcOrd="0" destOrd="0" presId="urn:microsoft.com/office/officeart/2005/8/layout/radial1"/>
    <dgm:cxn modelId="{1F99B37E-7B6B-4A1D-83AC-8A3EAF1B4989}" srcId="{1FFC6CCA-D068-414D-BEA0-E2C956C26FD9}" destId="{03D51CC4-BF60-45E2-A278-03CB29211D62}" srcOrd="1" destOrd="0" parTransId="{9F6E7925-C69D-4B9B-8B3D-05A7ADE7A247}" sibTransId="{41FC547D-311B-4415-AA48-C1297B1E5565}"/>
    <dgm:cxn modelId="{B806C702-8217-4B3D-99A7-E5A9E0A122B1}" type="presOf" srcId="{1FFC6CCA-D068-414D-BEA0-E2C956C26FD9}" destId="{1BAAEA5B-AD88-438E-84CF-CC22204C5D87}" srcOrd="0" destOrd="0" presId="urn:microsoft.com/office/officeart/2005/8/layout/radial1"/>
    <dgm:cxn modelId="{157FD22C-CA9A-4D0D-AEB3-D7F0670652CB}" type="presOf" srcId="{9F6E7925-C69D-4B9B-8B3D-05A7ADE7A247}" destId="{0B6C3B2D-D9EC-4183-BCEF-3217C66FC35E}" srcOrd="1" destOrd="0" presId="urn:microsoft.com/office/officeart/2005/8/layout/radial1"/>
    <dgm:cxn modelId="{ED32E81A-9B5F-4812-A2B9-F72E3F26B50B}" type="presOf" srcId="{9F6E7925-C69D-4B9B-8B3D-05A7ADE7A247}" destId="{5334E611-2B3D-4A02-8FA3-53117AB2EABB}" srcOrd="0" destOrd="0" presId="urn:microsoft.com/office/officeart/2005/8/layout/radial1"/>
    <dgm:cxn modelId="{67CF1C70-2140-4E1D-8796-703449DD6C95}" srcId="{1FFC6CCA-D068-414D-BEA0-E2C956C26FD9}" destId="{ADD6FD50-F39A-44AB-BB06-AA016EFE70D7}" srcOrd="2" destOrd="0" parTransId="{8D71F746-143D-4FBD-85BB-AC568E7B3586}" sibTransId="{3630D3CD-7DDE-4115-B3C1-07E90AF336A6}"/>
    <dgm:cxn modelId="{686E36AF-A5F6-4914-866C-32C385B7374E}" type="presOf" srcId="{ADD6FD50-F39A-44AB-BB06-AA016EFE70D7}" destId="{D45AAF08-F94A-4AC4-A841-DC32F3ABD6B9}" srcOrd="0" destOrd="0" presId="urn:microsoft.com/office/officeart/2005/8/layout/radial1"/>
    <dgm:cxn modelId="{F383B628-25C3-4027-9685-A9332F32B613}" srcId="{8F4602B0-7765-4BC7-8D89-DD0FB7653E81}" destId="{1FFC6CCA-D068-414D-BEA0-E2C956C26FD9}" srcOrd="0" destOrd="0" parTransId="{E36E14CF-1643-4E5E-8976-766AAF616C66}" sibTransId="{E05F8C87-1400-4805-BCF6-FA279C47093F}"/>
    <dgm:cxn modelId="{EC260D43-018D-4B2C-ACD8-6A7B4B649870}" type="presOf" srcId="{8F4602B0-7765-4BC7-8D89-DD0FB7653E81}" destId="{12F29D03-AC99-4EB2-8B7C-6974C5016B6E}" srcOrd="0" destOrd="0" presId="urn:microsoft.com/office/officeart/2005/8/layout/radial1"/>
    <dgm:cxn modelId="{2A93C9E0-3627-4D98-BCBE-BF67D8AEE449}" type="presOf" srcId="{EEF9ED5A-750F-4613-9E1C-EF2288B486BA}" destId="{D649C0A4-5D7C-424D-8C3E-4EA1B63CA155}" srcOrd="0" destOrd="0" presId="urn:microsoft.com/office/officeart/2005/8/layout/radial1"/>
    <dgm:cxn modelId="{8CD64587-7266-43D6-893C-99BF1F1A4C70}" srcId="{1FFC6CCA-D068-414D-BEA0-E2C956C26FD9}" destId="{EEF9ED5A-750F-4613-9E1C-EF2288B486BA}" srcOrd="0" destOrd="0" parTransId="{59365685-5C3D-4B7C-B807-F7E38E3B595D}" sibTransId="{F9DDBAB5-480B-44DB-BABA-1D7A44C35C47}"/>
    <dgm:cxn modelId="{AF3BBC9C-E211-4BD4-943F-2CE7A975C130}" type="presOf" srcId="{8D71F746-143D-4FBD-85BB-AC568E7B3586}" destId="{6ADAD72D-4802-46F7-91C4-A76FDBACAD07}" srcOrd="1" destOrd="0" presId="urn:microsoft.com/office/officeart/2005/8/layout/radial1"/>
    <dgm:cxn modelId="{C66DC299-5CBE-4B1D-8B62-E5860899EEC1}" type="presOf" srcId="{8D71F746-143D-4FBD-85BB-AC568E7B3586}" destId="{BBDDE5B7-EDDF-468E-861F-613FE0CDE9CB}" srcOrd="0" destOrd="0" presId="urn:microsoft.com/office/officeart/2005/8/layout/radial1"/>
    <dgm:cxn modelId="{42A8C97D-DF49-4BF8-99F4-49263EF5D819}" type="presOf" srcId="{59365685-5C3D-4B7C-B807-F7E38E3B595D}" destId="{CDA3AF01-8A2B-4EC8-BB00-83C8BCF52C2B}" srcOrd="1" destOrd="0" presId="urn:microsoft.com/office/officeart/2005/8/layout/radial1"/>
    <dgm:cxn modelId="{DB5FEE1B-C0C6-4637-8CF0-1A346ACAA3DA}" type="presParOf" srcId="{12F29D03-AC99-4EB2-8B7C-6974C5016B6E}" destId="{1BAAEA5B-AD88-438E-84CF-CC22204C5D87}" srcOrd="0" destOrd="0" presId="urn:microsoft.com/office/officeart/2005/8/layout/radial1"/>
    <dgm:cxn modelId="{437D1093-DC03-4FA0-85DB-272C69BA4700}" type="presParOf" srcId="{12F29D03-AC99-4EB2-8B7C-6974C5016B6E}" destId="{38CAFD69-CB9C-4FBF-96E7-22848787A8A8}" srcOrd="1" destOrd="0" presId="urn:microsoft.com/office/officeart/2005/8/layout/radial1"/>
    <dgm:cxn modelId="{AFEDA2BE-66A4-4067-A516-DC4ABF6F550E}" type="presParOf" srcId="{38CAFD69-CB9C-4FBF-96E7-22848787A8A8}" destId="{CDA3AF01-8A2B-4EC8-BB00-83C8BCF52C2B}" srcOrd="0" destOrd="0" presId="urn:microsoft.com/office/officeart/2005/8/layout/radial1"/>
    <dgm:cxn modelId="{CD0CC290-E3CD-4DD5-B4C3-42726E5682C3}" type="presParOf" srcId="{12F29D03-AC99-4EB2-8B7C-6974C5016B6E}" destId="{D649C0A4-5D7C-424D-8C3E-4EA1B63CA155}" srcOrd="2" destOrd="0" presId="urn:microsoft.com/office/officeart/2005/8/layout/radial1"/>
    <dgm:cxn modelId="{CD1BDF5A-70B5-437B-8522-2547FB71990C}" type="presParOf" srcId="{12F29D03-AC99-4EB2-8B7C-6974C5016B6E}" destId="{5334E611-2B3D-4A02-8FA3-53117AB2EABB}" srcOrd="3" destOrd="0" presId="urn:microsoft.com/office/officeart/2005/8/layout/radial1"/>
    <dgm:cxn modelId="{7ADDE8C5-F683-4CFF-99E8-D2D5C695895A}" type="presParOf" srcId="{5334E611-2B3D-4A02-8FA3-53117AB2EABB}" destId="{0B6C3B2D-D9EC-4183-BCEF-3217C66FC35E}" srcOrd="0" destOrd="0" presId="urn:microsoft.com/office/officeart/2005/8/layout/radial1"/>
    <dgm:cxn modelId="{2D7F72B5-34ED-4609-B9C2-65F80B5DEE9F}" type="presParOf" srcId="{12F29D03-AC99-4EB2-8B7C-6974C5016B6E}" destId="{028BF9EB-124D-48F3-9881-404C67520883}" srcOrd="4" destOrd="0" presId="urn:microsoft.com/office/officeart/2005/8/layout/radial1"/>
    <dgm:cxn modelId="{0DBAEAAC-E21C-4053-9B6C-C98E7BBF01E8}" type="presParOf" srcId="{12F29D03-AC99-4EB2-8B7C-6974C5016B6E}" destId="{BBDDE5B7-EDDF-468E-861F-613FE0CDE9CB}" srcOrd="5" destOrd="0" presId="urn:microsoft.com/office/officeart/2005/8/layout/radial1"/>
    <dgm:cxn modelId="{90959813-52BB-48E8-B6D2-6155CBD21222}" type="presParOf" srcId="{BBDDE5B7-EDDF-468E-861F-613FE0CDE9CB}" destId="{6ADAD72D-4802-46F7-91C4-A76FDBACAD07}" srcOrd="0" destOrd="0" presId="urn:microsoft.com/office/officeart/2005/8/layout/radial1"/>
    <dgm:cxn modelId="{7D6F189E-2729-4EBD-931C-30C575110C94}" type="presParOf" srcId="{12F29D03-AC99-4EB2-8B7C-6974C5016B6E}" destId="{D45AAF08-F94A-4AC4-A841-DC32F3ABD6B9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676D88-DD90-4830-A201-41F37ACD487A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E3FD1-D999-4A01-B8D2-E1816FE149CB}">
      <dgm:prSet phldrT="[Text]" custT="1"/>
      <dgm:spPr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Our highest priority is to satisfy the customer through early and continuous delivery of valuable software </a:t>
          </a:r>
          <a:endParaRPr lang="en-US" sz="1200" dirty="0">
            <a:solidFill>
              <a:schemeClr val="bg1"/>
            </a:solidFill>
          </a:endParaRPr>
        </a:p>
      </dgm:t>
    </dgm:pt>
    <dgm:pt modelId="{59B1E85F-67DC-4F0A-BCA0-21F10FE2C4D2}" type="parTrans" cxnId="{7D02B6EB-19CB-42BB-9A9E-24944E0CEB39}">
      <dgm:prSet/>
      <dgm:spPr/>
      <dgm:t>
        <a:bodyPr/>
        <a:lstStyle/>
        <a:p>
          <a:endParaRPr lang="en-US"/>
        </a:p>
      </dgm:t>
    </dgm:pt>
    <dgm:pt modelId="{11599798-420F-49FC-9DAB-BD03B7125BC1}" type="sibTrans" cxnId="{7D02B6EB-19CB-42BB-9A9E-24944E0CEB39}">
      <dgm:prSet/>
      <dgm:spPr/>
      <dgm:t>
        <a:bodyPr/>
        <a:lstStyle/>
        <a:p>
          <a:endParaRPr lang="en-US"/>
        </a:p>
      </dgm:t>
    </dgm:pt>
    <dgm:pt modelId="{B44B8C59-2458-4501-ACD2-14E53007590B}">
      <dgm:prSet phldrT="[Text]"/>
      <dgm:spPr>
        <a:solidFill>
          <a:schemeClr val="bg1">
            <a:lumMod val="9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Welcome changing requirements, even late in development. Agile processes harness change for the customer's competitive advantage.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139B0D0E-5C68-42DB-BC7A-F29AFA50DAAB}" type="parTrans" cxnId="{0322F58F-A53A-4C94-86E4-8859DE904D02}">
      <dgm:prSet/>
      <dgm:spPr/>
      <dgm:t>
        <a:bodyPr/>
        <a:lstStyle/>
        <a:p>
          <a:endParaRPr lang="en-US"/>
        </a:p>
      </dgm:t>
    </dgm:pt>
    <dgm:pt modelId="{316824E7-A5CA-4FF5-BA3A-563EAB26E487}" type="sibTrans" cxnId="{0322F58F-A53A-4C94-86E4-8859DE904D02}">
      <dgm:prSet/>
      <dgm:spPr/>
      <dgm:t>
        <a:bodyPr/>
        <a:lstStyle/>
        <a:p>
          <a:endParaRPr lang="en-US"/>
        </a:p>
      </dgm:t>
    </dgm:pt>
    <dgm:pt modelId="{6D049401-4C18-4074-8C0A-79B72F00F097}">
      <dgm:prSet phldrT="[Text]" custT="1"/>
      <dgm:spPr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Deliver working software frequently, from a couple of weeks to a couple of months, with a preference to the shorter timescale</a:t>
          </a:r>
          <a:endParaRPr lang="en-US" sz="1200" dirty="0">
            <a:solidFill>
              <a:schemeClr val="bg1"/>
            </a:solidFill>
          </a:endParaRPr>
        </a:p>
      </dgm:t>
    </dgm:pt>
    <dgm:pt modelId="{D3B55793-A8F5-403B-B30B-B38C310ACF8D}" type="parTrans" cxnId="{844EFFE5-EBAA-4766-8A06-582E6FB6DA19}">
      <dgm:prSet/>
      <dgm:spPr/>
      <dgm:t>
        <a:bodyPr/>
        <a:lstStyle/>
        <a:p>
          <a:endParaRPr lang="en-US"/>
        </a:p>
      </dgm:t>
    </dgm:pt>
    <dgm:pt modelId="{CDCDB985-3BAF-489D-BCA2-1CE303CE3FD0}" type="sibTrans" cxnId="{844EFFE5-EBAA-4766-8A06-582E6FB6DA19}">
      <dgm:prSet/>
      <dgm:spPr/>
      <dgm:t>
        <a:bodyPr/>
        <a:lstStyle/>
        <a:p>
          <a:endParaRPr lang="en-US"/>
        </a:p>
      </dgm:t>
    </dgm:pt>
    <dgm:pt modelId="{0FBA3ADE-2CD2-4C2F-AF58-D21084FEE87C}">
      <dgm:prSet phldrT="[Text]"/>
      <dgm:spPr>
        <a:solidFill>
          <a:schemeClr val="bg1">
            <a:lumMod val="9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Business people and developers must work together daily throughout the project</a:t>
          </a:r>
          <a:endParaRPr lang="en-US" dirty="0">
            <a:solidFill>
              <a:srgbClr val="000000"/>
            </a:solidFill>
          </a:endParaRPr>
        </a:p>
      </dgm:t>
    </dgm:pt>
    <dgm:pt modelId="{365DE135-714F-4C5E-A2BE-F957ADEC73FA}" type="parTrans" cxnId="{E6B5856D-D077-4125-8937-38DFB90EA238}">
      <dgm:prSet/>
      <dgm:spPr/>
      <dgm:t>
        <a:bodyPr/>
        <a:lstStyle/>
        <a:p>
          <a:endParaRPr lang="en-US"/>
        </a:p>
      </dgm:t>
    </dgm:pt>
    <dgm:pt modelId="{2451664C-CB8E-4DB7-BFC9-D6D28F4BEEBF}" type="sibTrans" cxnId="{E6B5856D-D077-4125-8937-38DFB90EA238}">
      <dgm:prSet/>
      <dgm:spPr/>
      <dgm:t>
        <a:bodyPr/>
        <a:lstStyle/>
        <a:p>
          <a:endParaRPr lang="en-US"/>
        </a:p>
      </dgm:t>
    </dgm:pt>
    <dgm:pt modelId="{C138B3CF-8CF2-43D7-BE7F-ECD527A6A07C}">
      <dgm:prSet phldrT="[Text]"/>
      <dgm:spPr>
        <a:solidFill>
          <a:schemeClr val="bg1">
            <a:lumMod val="9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Build projects around motivated individuals. Give them the environment and support they need, and trust them to get the job done. 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118C7196-CBFA-4C33-A6DA-26B5FF114C57}" type="parTrans" cxnId="{2929BFEB-3CE0-434E-8FA5-073628A94E94}">
      <dgm:prSet/>
      <dgm:spPr/>
      <dgm:t>
        <a:bodyPr/>
        <a:lstStyle/>
        <a:p>
          <a:endParaRPr lang="en-US"/>
        </a:p>
      </dgm:t>
    </dgm:pt>
    <dgm:pt modelId="{634841A8-3355-4ECC-B6B2-0A5302DD6312}" type="sibTrans" cxnId="{2929BFEB-3CE0-434E-8FA5-073628A94E94}">
      <dgm:prSet/>
      <dgm:spPr/>
      <dgm:t>
        <a:bodyPr/>
        <a:lstStyle/>
        <a:p>
          <a:endParaRPr lang="en-US"/>
        </a:p>
      </dgm:t>
    </dgm:pt>
    <dgm:pt modelId="{9A37D3E9-E43B-4B39-94CC-57E1C88EE1D0}">
      <dgm:prSet phldrT="[Text]"/>
      <dgm:spPr>
        <a:solidFill>
          <a:schemeClr val="bg1">
            <a:lumMod val="9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At regular intervals, the team reflects on how to become more effective, then tunes and adjusts its behavior accordingly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4607007B-AF3A-480F-BBC3-2AC7E817858E}" type="parTrans" cxnId="{A4084E46-42C1-4501-B1EA-785BA0AABC6A}">
      <dgm:prSet/>
      <dgm:spPr/>
      <dgm:t>
        <a:bodyPr/>
        <a:lstStyle/>
        <a:p>
          <a:endParaRPr lang="en-US"/>
        </a:p>
      </dgm:t>
    </dgm:pt>
    <dgm:pt modelId="{EB7BF437-F79C-44C5-B776-08D698B933EB}" type="sibTrans" cxnId="{A4084E46-42C1-4501-B1EA-785BA0AABC6A}">
      <dgm:prSet/>
      <dgm:spPr/>
      <dgm:t>
        <a:bodyPr/>
        <a:lstStyle/>
        <a:p>
          <a:endParaRPr lang="en-US"/>
        </a:p>
      </dgm:t>
    </dgm:pt>
    <dgm:pt modelId="{075349AF-9E2A-46BA-9C64-6858131471DF}">
      <dgm:prSet phldrT="[Text]" custT="1"/>
      <dgm:spPr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The most efficient and effective method of conveying information to and within a development team is face-to-face conversation</a:t>
          </a:r>
          <a:endParaRPr lang="en-US" sz="1200" dirty="0">
            <a:solidFill>
              <a:schemeClr val="bg1"/>
            </a:solidFill>
          </a:endParaRPr>
        </a:p>
      </dgm:t>
    </dgm:pt>
    <dgm:pt modelId="{FB80B5CA-CED3-4C70-B1E2-D06CF739012C}" type="parTrans" cxnId="{EC0A98C8-6950-496A-8E89-DFE9F7706634}">
      <dgm:prSet/>
      <dgm:spPr/>
      <dgm:t>
        <a:bodyPr/>
        <a:lstStyle/>
        <a:p>
          <a:endParaRPr lang="en-US"/>
        </a:p>
      </dgm:t>
    </dgm:pt>
    <dgm:pt modelId="{810DD333-9E1C-4603-985C-EDAAABBB2D19}" type="sibTrans" cxnId="{EC0A98C8-6950-496A-8E89-DFE9F7706634}">
      <dgm:prSet/>
      <dgm:spPr/>
      <dgm:t>
        <a:bodyPr/>
        <a:lstStyle/>
        <a:p>
          <a:endParaRPr lang="en-US"/>
        </a:p>
      </dgm:t>
    </dgm:pt>
    <dgm:pt modelId="{5C254495-B9AD-434D-A410-757616554EC7}">
      <dgm:prSet phldrT="[Text]"/>
      <dgm:spPr>
        <a:solidFill>
          <a:schemeClr val="bg1">
            <a:lumMod val="9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Working software is the primary measure </a:t>
          </a:r>
          <a:r>
            <a:rPr lang="en-US" smtClean="0">
              <a:solidFill>
                <a:schemeClr val="bg2">
                  <a:lumMod val="50000"/>
                </a:schemeClr>
              </a:solidFill>
            </a:rPr>
            <a:t>of progress. 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70160D91-2772-42B2-A59F-2B88FAA44A2D}" type="parTrans" cxnId="{F5ADD9D8-7A3E-4E8F-9325-17C091CF9052}">
      <dgm:prSet/>
      <dgm:spPr/>
      <dgm:t>
        <a:bodyPr/>
        <a:lstStyle/>
        <a:p>
          <a:endParaRPr lang="en-US"/>
        </a:p>
      </dgm:t>
    </dgm:pt>
    <dgm:pt modelId="{22DB01CD-3E43-45A4-AE78-D7D426D32D7C}" type="sibTrans" cxnId="{F5ADD9D8-7A3E-4E8F-9325-17C091CF9052}">
      <dgm:prSet/>
      <dgm:spPr/>
      <dgm:t>
        <a:bodyPr/>
        <a:lstStyle/>
        <a:p>
          <a:endParaRPr lang="en-US"/>
        </a:p>
      </dgm:t>
    </dgm:pt>
    <dgm:pt modelId="{7F259247-DC99-4425-96DA-D661F4C42796}">
      <dgm:prSet phldrT="[Text]" custT="1"/>
      <dgm:spPr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Agile processes promote sustainable development. The sponsors, developers, and users should be able to maintain a constant pace indefinitely</a:t>
          </a:r>
          <a:endParaRPr lang="en-US" sz="1200" dirty="0">
            <a:solidFill>
              <a:schemeClr val="bg1"/>
            </a:solidFill>
          </a:endParaRPr>
        </a:p>
      </dgm:t>
    </dgm:pt>
    <dgm:pt modelId="{82A7EA0B-517D-446A-8FC9-B857A57022B0}" type="parTrans" cxnId="{DE5E977E-1431-4C8B-A1CD-7C167BAC3E49}">
      <dgm:prSet/>
      <dgm:spPr/>
      <dgm:t>
        <a:bodyPr/>
        <a:lstStyle/>
        <a:p>
          <a:endParaRPr lang="en-US"/>
        </a:p>
      </dgm:t>
    </dgm:pt>
    <dgm:pt modelId="{13E98CC4-FABD-4F47-B221-956E5DDA57ED}" type="sibTrans" cxnId="{DE5E977E-1431-4C8B-A1CD-7C167BAC3E49}">
      <dgm:prSet/>
      <dgm:spPr/>
      <dgm:t>
        <a:bodyPr/>
        <a:lstStyle/>
        <a:p>
          <a:endParaRPr lang="en-US"/>
        </a:p>
      </dgm:t>
    </dgm:pt>
    <dgm:pt modelId="{9E15C0F6-2A79-48C0-A458-C38FEAA65706}">
      <dgm:prSet phldrT="[Text]" custT="1"/>
      <dgm:spPr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Continuous attention to technical excellence and good design enhances agility</a:t>
          </a:r>
          <a:endParaRPr lang="en-US" sz="1200" dirty="0">
            <a:solidFill>
              <a:schemeClr val="bg1"/>
            </a:solidFill>
          </a:endParaRPr>
        </a:p>
      </dgm:t>
    </dgm:pt>
    <dgm:pt modelId="{892E219F-8E93-4EAA-82DF-23D885E431B7}" type="parTrans" cxnId="{69B515D6-EF25-473B-9E26-2A4F5B2AEB9B}">
      <dgm:prSet/>
      <dgm:spPr/>
      <dgm:t>
        <a:bodyPr/>
        <a:lstStyle/>
        <a:p>
          <a:endParaRPr lang="en-US"/>
        </a:p>
      </dgm:t>
    </dgm:pt>
    <dgm:pt modelId="{A708A2C7-AC19-470D-A63F-499502C421E4}" type="sibTrans" cxnId="{69B515D6-EF25-473B-9E26-2A4F5B2AEB9B}">
      <dgm:prSet/>
      <dgm:spPr/>
      <dgm:t>
        <a:bodyPr/>
        <a:lstStyle/>
        <a:p>
          <a:endParaRPr lang="en-US"/>
        </a:p>
      </dgm:t>
    </dgm:pt>
    <dgm:pt modelId="{CDCE1845-D355-436E-865F-9FCEA602F51A}">
      <dgm:prSet phldrT="[Text]"/>
      <dgm:spPr>
        <a:solidFill>
          <a:schemeClr val="bg1">
            <a:lumMod val="9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Simplicity- the art of maximizing the amount of work not done - is essential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E70FB405-0F72-4C49-B82E-A97696C04AC0}" type="parTrans" cxnId="{CEE1E1EA-EE00-48B5-9588-7C20E616C157}">
      <dgm:prSet/>
      <dgm:spPr/>
      <dgm:t>
        <a:bodyPr/>
        <a:lstStyle/>
        <a:p>
          <a:endParaRPr lang="en-US"/>
        </a:p>
      </dgm:t>
    </dgm:pt>
    <dgm:pt modelId="{2322DB4E-E5DD-4733-86C3-659071A5F0A4}" type="sibTrans" cxnId="{CEE1E1EA-EE00-48B5-9588-7C20E616C157}">
      <dgm:prSet/>
      <dgm:spPr/>
      <dgm:t>
        <a:bodyPr/>
        <a:lstStyle/>
        <a:p>
          <a:endParaRPr lang="en-US"/>
        </a:p>
      </dgm:t>
    </dgm:pt>
    <dgm:pt modelId="{857E3063-354D-4382-821F-F90C03815969}">
      <dgm:prSet phldrT="[Text]" custT="1"/>
      <dgm:spPr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The best architectures, requirements, and designs emerge from self-organizing teams </a:t>
          </a:r>
          <a:endParaRPr lang="en-US" sz="1200" dirty="0">
            <a:solidFill>
              <a:schemeClr val="bg1"/>
            </a:solidFill>
          </a:endParaRPr>
        </a:p>
      </dgm:t>
    </dgm:pt>
    <dgm:pt modelId="{50E0A02D-6D88-4284-BBB6-6B1EEFF85D4A}" type="parTrans" cxnId="{A303C552-200F-49B2-8DB7-CE0CF7A42719}">
      <dgm:prSet/>
      <dgm:spPr/>
      <dgm:t>
        <a:bodyPr/>
        <a:lstStyle/>
        <a:p>
          <a:endParaRPr lang="en-US"/>
        </a:p>
      </dgm:t>
    </dgm:pt>
    <dgm:pt modelId="{EEE522A9-15FC-4BCD-92EB-982B696CB570}" type="sibTrans" cxnId="{A303C552-200F-49B2-8DB7-CE0CF7A42719}">
      <dgm:prSet/>
      <dgm:spPr/>
      <dgm:t>
        <a:bodyPr/>
        <a:lstStyle/>
        <a:p>
          <a:endParaRPr lang="en-US"/>
        </a:p>
      </dgm:t>
    </dgm:pt>
    <dgm:pt modelId="{8E289684-7AEB-4C28-A845-83773FA14B13}" type="pres">
      <dgm:prSet presAssocID="{83676D88-DD90-4830-A201-41F37ACD487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0A2F0F-9AAC-4E14-BBEE-FB9667E316D1}" type="pres">
      <dgm:prSet presAssocID="{099E3FD1-D999-4A01-B8D2-E1816FE149CB}" presName="node" presStyleLbl="node1" presStyleIdx="0" presStyleCnt="12" custScaleY="112009" custLinFactNeighborX="-669" custLinFactNeighborY="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9D629-C231-4E75-9B91-437B6BC5D281}" type="pres">
      <dgm:prSet presAssocID="{11599798-420F-49FC-9DAB-BD03B7125BC1}" presName="sibTrans" presStyleCnt="0"/>
      <dgm:spPr/>
    </dgm:pt>
    <dgm:pt modelId="{09FD4B67-BDEF-42C2-8312-D001C56003EE}" type="pres">
      <dgm:prSet presAssocID="{B44B8C59-2458-4501-ACD2-14E53007590B}" presName="node" presStyleLbl="node1" presStyleIdx="1" presStyleCnt="12" custScaleY="112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EBFC3-AE3D-45E6-B4D0-A7F44BC215FD}" type="pres">
      <dgm:prSet presAssocID="{316824E7-A5CA-4FF5-BA3A-563EAB26E487}" presName="sibTrans" presStyleCnt="0"/>
      <dgm:spPr/>
    </dgm:pt>
    <dgm:pt modelId="{BE46AF88-B938-4D6C-85F2-9F4271FEDAA7}" type="pres">
      <dgm:prSet presAssocID="{6D049401-4C18-4074-8C0A-79B72F00F097}" presName="node" presStyleLbl="node1" presStyleIdx="2" presStyleCnt="12" custScaleY="112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50ACA-BB36-4AF6-9F20-1BB13F4DFEF2}" type="pres">
      <dgm:prSet presAssocID="{CDCDB985-3BAF-489D-BCA2-1CE303CE3FD0}" presName="sibTrans" presStyleCnt="0"/>
      <dgm:spPr/>
    </dgm:pt>
    <dgm:pt modelId="{C982474B-0944-4DDD-8A75-96C42080DC89}" type="pres">
      <dgm:prSet presAssocID="{0FBA3ADE-2CD2-4C2F-AF58-D21084FEE87C}" presName="node" presStyleLbl="node1" presStyleIdx="3" presStyleCnt="12" custScaleY="112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8B6EA-1292-461A-A20D-23EB23DFF0CD}" type="pres">
      <dgm:prSet presAssocID="{2451664C-CB8E-4DB7-BFC9-D6D28F4BEEBF}" presName="sibTrans" presStyleCnt="0"/>
      <dgm:spPr/>
    </dgm:pt>
    <dgm:pt modelId="{E26412CD-D4AF-4071-9D12-2DD5CE09E69E}" type="pres">
      <dgm:prSet presAssocID="{C138B3CF-8CF2-43D7-BE7F-ECD527A6A07C}" presName="node" presStyleLbl="node1" presStyleIdx="4" presStyleCnt="12" custScaleY="115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1D3FC-CA54-4A26-9C75-37F05F8FB8C4}" type="pres">
      <dgm:prSet presAssocID="{634841A8-3355-4ECC-B6B2-0A5302DD6312}" presName="sibTrans" presStyleCnt="0"/>
      <dgm:spPr/>
    </dgm:pt>
    <dgm:pt modelId="{76E10E68-3923-4F71-9163-E2F10354AAE6}" type="pres">
      <dgm:prSet presAssocID="{075349AF-9E2A-46BA-9C64-6858131471DF}" presName="node" presStyleLbl="node1" presStyleIdx="5" presStyleCnt="12" custScaleY="1031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89084-8E7D-4936-83A7-156B987D9C14}" type="pres">
      <dgm:prSet presAssocID="{810DD333-9E1C-4603-985C-EDAAABBB2D19}" presName="sibTrans" presStyleCnt="0"/>
      <dgm:spPr/>
    </dgm:pt>
    <dgm:pt modelId="{7AE15740-6B05-470D-8EB1-E3AE6E80A375}" type="pres">
      <dgm:prSet presAssocID="{5C254495-B9AD-434D-A410-757616554EC7}" presName="node" presStyleLbl="node1" presStyleIdx="6" presStyleCnt="12" custScaleY="115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282E8-D19C-408D-B14D-BD9EE4D62F2D}" type="pres">
      <dgm:prSet presAssocID="{22DB01CD-3E43-45A4-AE78-D7D426D32D7C}" presName="sibTrans" presStyleCnt="0"/>
      <dgm:spPr/>
    </dgm:pt>
    <dgm:pt modelId="{1011A4EB-32D5-4CF4-8A4C-FF6E3CB94DF2}" type="pres">
      <dgm:prSet presAssocID="{7F259247-DC99-4425-96DA-D661F4C42796}" presName="node" presStyleLbl="node1" presStyleIdx="7" presStyleCnt="12" custScaleY="115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C7E67-6486-42F6-B8AB-280A54C1FBFD}" type="pres">
      <dgm:prSet presAssocID="{13E98CC4-FABD-4F47-B221-956E5DDA57ED}" presName="sibTrans" presStyleCnt="0"/>
      <dgm:spPr/>
    </dgm:pt>
    <dgm:pt modelId="{1C5D0C4B-2719-4ABF-AF06-7C65C09C1DF9}" type="pres">
      <dgm:prSet presAssocID="{9E15C0F6-2A79-48C0-A458-C38FEAA65706}" presName="node" presStyleLbl="node1" presStyleIdx="8" presStyleCnt="12" custScaleY="103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9858F-D19D-4E6F-A705-3AA75CDB2A8C}" type="pres">
      <dgm:prSet presAssocID="{A708A2C7-AC19-470D-A63F-499502C421E4}" presName="sibTrans" presStyleCnt="0"/>
      <dgm:spPr/>
    </dgm:pt>
    <dgm:pt modelId="{7BBDC0DA-9438-4AED-9D1A-E84FA73D9273}" type="pres">
      <dgm:prSet presAssocID="{CDCE1845-D355-436E-865F-9FCEA602F51A}" presName="node" presStyleLbl="node1" presStyleIdx="9" presStyleCnt="12" custScaleY="115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6748D-2A40-4D65-B02F-5CC0FC6C06A5}" type="pres">
      <dgm:prSet presAssocID="{2322DB4E-E5DD-4733-86C3-659071A5F0A4}" presName="sibTrans" presStyleCnt="0"/>
      <dgm:spPr/>
    </dgm:pt>
    <dgm:pt modelId="{8C32CD1B-2B21-4036-8BC6-686CB674527D}" type="pres">
      <dgm:prSet presAssocID="{857E3063-354D-4382-821F-F90C03815969}" presName="node" presStyleLbl="node1" presStyleIdx="10" presStyleCnt="12" custScaleY="115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318D5-DD93-41E3-B18C-026C507B263F}" type="pres">
      <dgm:prSet presAssocID="{EEE522A9-15FC-4BCD-92EB-982B696CB570}" presName="sibTrans" presStyleCnt="0"/>
      <dgm:spPr/>
    </dgm:pt>
    <dgm:pt modelId="{21ED8FE1-46A1-4C84-8638-C7E5A9971BB3}" type="pres">
      <dgm:prSet presAssocID="{9A37D3E9-E43B-4B39-94CC-57E1C88EE1D0}" presName="node" presStyleLbl="node1" presStyleIdx="11" presStyleCnt="12" custScaleY="115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29BFEB-3CE0-434E-8FA5-073628A94E94}" srcId="{83676D88-DD90-4830-A201-41F37ACD487A}" destId="{C138B3CF-8CF2-43D7-BE7F-ECD527A6A07C}" srcOrd="4" destOrd="0" parTransId="{118C7196-CBFA-4C33-A6DA-26B5FF114C57}" sibTransId="{634841A8-3355-4ECC-B6B2-0A5302DD6312}"/>
    <dgm:cxn modelId="{7CCF031B-B6C0-4822-92D2-13E34BD4D802}" type="presOf" srcId="{099E3FD1-D999-4A01-B8D2-E1816FE149CB}" destId="{440A2F0F-9AAC-4E14-BBEE-FB9667E316D1}" srcOrd="0" destOrd="0" presId="urn:microsoft.com/office/officeart/2005/8/layout/default#2"/>
    <dgm:cxn modelId="{47D5D555-1296-4310-965B-8B7BCCC01316}" type="presOf" srcId="{9E15C0F6-2A79-48C0-A458-C38FEAA65706}" destId="{1C5D0C4B-2719-4ABF-AF06-7C65C09C1DF9}" srcOrd="0" destOrd="0" presId="urn:microsoft.com/office/officeart/2005/8/layout/default#2"/>
    <dgm:cxn modelId="{F5ADD9D8-7A3E-4E8F-9325-17C091CF9052}" srcId="{83676D88-DD90-4830-A201-41F37ACD487A}" destId="{5C254495-B9AD-434D-A410-757616554EC7}" srcOrd="6" destOrd="0" parTransId="{70160D91-2772-42B2-A59F-2B88FAA44A2D}" sibTransId="{22DB01CD-3E43-45A4-AE78-D7D426D32D7C}"/>
    <dgm:cxn modelId="{DE5E977E-1431-4C8B-A1CD-7C167BAC3E49}" srcId="{83676D88-DD90-4830-A201-41F37ACD487A}" destId="{7F259247-DC99-4425-96DA-D661F4C42796}" srcOrd="7" destOrd="0" parTransId="{82A7EA0B-517D-446A-8FC9-B857A57022B0}" sibTransId="{13E98CC4-FABD-4F47-B221-956E5DDA57ED}"/>
    <dgm:cxn modelId="{7DEE39ED-078C-42CD-9563-FFBE57EE9667}" type="presOf" srcId="{B44B8C59-2458-4501-ACD2-14E53007590B}" destId="{09FD4B67-BDEF-42C2-8312-D001C56003EE}" srcOrd="0" destOrd="0" presId="urn:microsoft.com/office/officeart/2005/8/layout/default#2"/>
    <dgm:cxn modelId="{A4084E46-42C1-4501-B1EA-785BA0AABC6A}" srcId="{83676D88-DD90-4830-A201-41F37ACD487A}" destId="{9A37D3E9-E43B-4B39-94CC-57E1C88EE1D0}" srcOrd="11" destOrd="0" parTransId="{4607007B-AF3A-480F-BBC3-2AC7E817858E}" sibTransId="{EB7BF437-F79C-44C5-B776-08D698B933EB}"/>
    <dgm:cxn modelId="{4BCAE165-27BC-4F1E-A9C0-0AC009932DB1}" type="presOf" srcId="{5C254495-B9AD-434D-A410-757616554EC7}" destId="{7AE15740-6B05-470D-8EB1-E3AE6E80A375}" srcOrd="0" destOrd="0" presId="urn:microsoft.com/office/officeart/2005/8/layout/default#2"/>
    <dgm:cxn modelId="{4A303EA4-359E-411A-9E71-A53D4E16C5CA}" type="presOf" srcId="{C138B3CF-8CF2-43D7-BE7F-ECD527A6A07C}" destId="{E26412CD-D4AF-4071-9D12-2DD5CE09E69E}" srcOrd="0" destOrd="0" presId="urn:microsoft.com/office/officeart/2005/8/layout/default#2"/>
    <dgm:cxn modelId="{A303C552-200F-49B2-8DB7-CE0CF7A42719}" srcId="{83676D88-DD90-4830-A201-41F37ACD487A}" destId="{857E3063-354D-4382-821F-F90C03815969}" srcOrd="10" destOrd="0" parTransId="{50E0A02D-6D88-4284-BBB6-6B1EEFF85D4A}" sibTransId="{EEE522A9-15FC-4BCD-92EB-982B696CB570}"/>
    <dgm:cxn modelId="{69B515D6-EF25-473B-9E26-2A4F5B2AEB9B}" srcId="{83676D88-DD90-4830-A201-41F37ACD487A}" destId="{9E15C0F6-2A79-48C0-A458-C38FEAA65706}" srcOrd="8" destOrd="0" parTransId="{892E219F-8E93-4EAA-82DF-23D885E431B7}" sibTransId="{A708A2C7-AC19-470D-A63F-499502C421E4}"/>
    <dgm:cxn modelId="{E8D904DE-896D-4463-9538-5BA5EE5D140A}" type="presOf" srcId="{7F259247-DC99-4425-96DA-D661F4C42796}" destId="{1011A4EB-32D5-4CF4-8A4C-FF6E3CB94DF2}" srcOrd="0" destOrd="0" presId="urn:microsoft.com/office/officeart/2005/8/layout/default#2"/>
    <dgm:cxn modelId="{844EFFE5-EBAA-4766-8A06-582E6FB6DA19}" srcId="{83676D88-DD90-4830-A201-41F37ACD487A}" destId="{6D049401-4C18-4074-8C0A-79B72F00F097}" srcOrd="2" destOrd="0" parTransId="{D3B55793-A8F5-403B-B30B-B38C310ACF8D}" sibTransId="{CDCDB985-3BAF-489D-BCA2-1CE303CE3FD0}"/>
    <dgm:cxn modelId="{71B9E23E-0A7E-419E-9875-467214F5994A}" type="presOf" srcId="{CDCE1845-D355-436E-865F-9FCEA602F51A}" destId="{7BBDC0DA-9438-4AED-9D1A-E84FA73D9273}" srcOrd="0" destOrd="0" presId="urn:microsoft.com/office/officeart/2005/8/layout/default#2"/>
    <dgm:cxn modelId="{8500EB7F-D880-4021-B67E-4F207D76B32F}" type="presOf" srcId="{9A37D3E9-E43B-4B39-94CC-57E1C88EE1D0}" destId="{21ED8FE1-46A1-4C84-8638-C7E5A9971BB3}" srcOrd="0" destOrd="0" presId="urn:microsoft.com/office/officeart/2005/8/layout/default#2"/>
    <dgm:cxn modelId="{0322F58F-A53A-4C94-86E4-8859DE904D02}" srcId="{83676D88-DD90-4830-A201-41F37ACD487A}" destId="{B44B8C59-2458-4501-ACD2-14E53007590B}" srcOrd="1" destOrd="0" parTransId="{139B0D0E-5C68-42DB-BC7A-F29AFA50DAAB}" sibTransId="{316824E7-A5CA-4FF5-BA3A-563EAB26E487}"/>
    <dgm:cxn modelId="{6176B1EE-C5EA-4CFA-A285-B096AF8B6FFD}" type="presOf" srcId="{857E3063-354D-4382-821F-F90C03815969}" destId="{8C32CD1B-2B21-4036-8BC6-686CB674527D}" srcOrd="0" destOrd="0" presId="urn:microsoft.com/office/officeart/2005/8/layout/default#2"/>
    <dgm:cxn modelId="{67BC03A8-0F5F-42C3-B2C2-171C18D45CB6}" type="presOf" srcId="{6D049401-4C18-4074-8C0A-79B72F00F097}" destId="{BE46AF88-B938-4D6C-85F2-9F4271FEDAA7}" srcOrd="0" destOrd="0" presId="urn:microsoft.com/office/officeart/2005/8/layout/default#2"/>
    <dgm:cxn modelId="{E6B5856D-D077-4125-8937-38DFB90EA238}" srcId="{83676D88-DD90-4830-A201-41F37ACD487A}" destId="{0FBA3ADE-2CD2-4C2F-AF58-D21084FEE87C}" srcOrd="3" destOrd="0" parTransId="{365DE135-714F-4C5E-A2BE-F957ADEC73FA}" sibTransId="{2451664C-CB8E-4DB7-BFC9-D6D28F4BEEBF}"/>
    <dgm:cxn modelId="{7D02B6EB-19CB-42BB-9A9E-24944E0CEB39}" srcId="{83676D88-DD90-4830-A201-41F37ACD487A}" destId="{099E3FD1-D999-4A01-B8D2-E1816FE149CB}" srcOrd="0" destOrd="0" parTransId="{59B1E85F-67DC-4F0A-BCA0-21F10FE2C4D2}" sibTransId="{11599798-420F-49FC-9DAB-BD03B7125BC1}"/>
    <dgm:cxn modelId="{CEE1E1EA-EE00-48B5-9588-7C20E616C157}" srcId="{83676D88-DD90-4830-A201-41F37ACD487A}" destId="{CDCE1845-D355-436E-865F-9FCEA602F51A}" srcOrd="9" destOrd="0" parTransId="{E70FB405-0F72-4C49-B82E-A97696C04AC0}" sibTransId="{2322DB4E-E5DD-4733-86C3-659071A5F0A4}"/>
    <dgm:cxn modelId="{F32AF9F2-56A9-4F12-959F-D009E9CE7842}" type="presOf" srcId="{075349AF-9E2A-46BA-9C64-6858131471DF}" destId="{76E10E68-3923-4F71-9163-E2F10354AAE6}" srcOrd="0" destOrd="0" presId="urn:microsoft.com/office/officeart/2005/8/layout/default#2"/>
    <dgm:cxn modelId="{C2275094-DC9E-4D20-820D-D4F82709982A}" type="presOf" srcId="{83676D88-DD90-4830-A201-41F37ACD487A}" destId="{8E289684-7AEB-4C28-A845-83773FA14B13}" srcOrd="0" destOrd="0" presId="urn:microsoft.com/office/officeart/2005/8/layout/default#2"/>
    <dgm:cxn modelId="{EC0A98C8-6950-496A-8E89-DFE9F7706634}" srcId="{83676D88-DD90-4830-A201-41F37ACD487A}" destId="{075349AF-9E2A-46BA-9C64-6858131471DF}" srcOrd="5" destOrd="0" parTransId="{FB80B5CA-CED3-4C70-B1E2-D06CF739012C}" sibTransId="{810DD333-9E1C-4603-985C-EDAAABBB2D19}"/>
    <dgm:cxn modelId="{9FA5D4AD-87F7-4711-8498-ABE04B2998A3}" type="presOf" srcId="{0FBA3ADE-2CD2-4C2F-AF58-D21084FEE87C}" destId="{C982474B-0944-4DDD-8A75-96C42080DC89}" srcOrd="0" destOrd="0" presId="urn:microsoft.com/office/officeart/2005/8/layout/default#2"/>
    <dgm:cxn modelId="{07775462-C3A2-4213-97C9-7F33E325E592}" type="presParOf" srcId="{8E289684-7AEB-4C28-A845-83773FA14B13}" destId="{440A2F0F-9AAC-4E14-BBEE-FB9667E316D1}" srcOrd="0" destOrd="0" presId="urn:microsoft.com/office/officeart/2005/8/layout/default#2"/>
    <dgm:cxn modelId="{FC9E70BC-996A-4475-B4ED-5CE64F463A2E}" type="presParOf" srcId="{8E289684-7AEB-4C28-A845-83773FA14B13}" destId="{4E69D629-C231-4E75-9B91-437B6BC5D281}" srcOrd="1" destOrd="0" presId="urn:microsoft.com/office/officeart/2005/8/layout/default#2"/>
    <dgm:cxn modelId="{27020F90-417D-459F-A25B-47764CF2338C}" type="presParOf" srcId="{8E289684-7AEB-4C28-A845-83773FA14B13}" destId="{09FD4B67-BDEF-42C2-8312-D001C56003EE}" srcOrd="2" destOrd="0" presId="urn:microsoft.com/office/officeart/2005/8/layout/default#2"/>
    <dgm:cxn modelId="{E096D72C-8B80-47E4-8C5A-86B4EE42DA20}" type="presParOf" srcId="{8E289684-7AEB-4C28-A845-83773FA14B13}" destId="{221EBFC3-AE3D-45E6-B4D0-A7F44BC215FD}" srcOrd="3" destOrd="0" presId="urn:microsoft.com/office/officeart/2005/8/layout/default#2"/>
    <dgm:cxn modelId="{8B186B59-977E-40BB-A8AA-DF0814585DDC}" type="presParOf" srcId="{8E289684-7AEB-4C28-A845-83773FA14B13}" destId="{BE46AF88-B938-4D6C-85F2-9F4271FEDAA7}" srcOrd="4" destOrd="0" presId="urn:microsoft.com/office/officeart/2005/8/layout/default#2"/>
    <dgm:cxn modelId="{3CE6E6E9-1C0A-4F6E-B1E1-C425351E2500}" type="presParOf" srcId="{8E289684-7AEB-4C28-A845-83773FA14B13}" destId="{C8F50ACA-BB36-4AF6-9F20-1BB13F4DFEF2}" srcOrd="5" destOrd="0" presId="urn:microsoft.com/office/officeart/2005/8/layout/default#2"/>
    <dgm:cxn modelId="{8FA611BA-3EB1-4310-91C7-D7D7F138A44F}" type="presParOf" srcId="{8E289684-7AEB-4C28-A845-83773FA14B13}" destId="{C982474B-0944-4DDD-8A75-96C42080DC89}" srcOrd="6" destOrd="0" presId="urn:microsoft.com/office/officeart/2005/8/layout/default#2"/>
    <dgm:cxn modelId="{3B7C6461-A136-4CB1-B27B-2C2B9CA657E3}" type="presParOf" srcId="{8E289684-7AEB-4C28-A845-83773FA14B13}" destId="{3678B6EA-1292-461A-A20D-23EB23DFF0CD}" srcOrd="7" destOrd="0" presId="urn:microsoft.com/office/officeart/2005/8/layout/default#2"/>
    <dgm:cxn modelId="{D729ABF1-D435-4C27-8A0C-9B30973C509E}" type="presParOf" srcId="{8E289684-7AEB-4C28-A845-83773FA14B13}" destId="{E26412CD-D4AF-4071-9D12-2DD5CE09E69E}" srcOrd="8" destOrd="0" presId="urn:microsoft.com/office/officeart/2005/8/layout/default#2"/>
    <dgm:cxn modelId="{A390D826-C01B-4971-95C9-240E2FBD4029}" type="presParOf" srcId="{8E289684-7AEB-4C28-A845-83773FA14B13}" destId="{B1E1D3FC-CA54-4A26-9C75-37F05F8FB8C4}" srcOrd="9" destOrd="0" presId="urn:microsoft.com/office/officeart/2005/8/layout/default#2"/>
    <dgm:cxn modelId="{DD5D4B94-82F7-44E1-A7AD-B260752E3B88}" type="presParOf" srcId="{8E289684-7AEB-4C28-A845-83773FA14B13}" destId="{76E10E68-3923-4F71-9163-E2F10354AAE6}" srcOrd="10" destOrd="0" presId="urn:microsoft.com/office/officeart/2005/8/layout/default#2"/>
    <dgm:cxn modelId="{B7456627-303A-416B-B056-CC2E327499EC}" type="presParOf" srcId="{8E289684-7AEB-4C28-A845-83773FA14B13}" destId="{15989084-8E7D-4936-83A7-156B987D9C14}" srcOrd="11" destOrd="0" presId="urn:microsoft.com/office/officeart/2005/8/layout/default#2"/>
    <dgm:cxn modelId="{5141A1A4-CD89-4766-8646-CA35DE953C93}" type="presParOf" srcId="{8E289684-7AEB-4C28-A845-83773FA14B13}" destId="{7AE15740-6B05-470D-8EB1-E3AE6E80A375}" srcOrd="12" destOrd="0" presId="urn:microsoft.com/office/officeart/2005/8/layout/default#2"/>
    <dgm:cxn modelId="{2DF77623-669A-4F01-98EC-28A1B36F383F}" type="presParOf" srcId="{8E289684-7AEB-4C28-A845-83773FA14B13}" destId="{8B2282E8-D19C-408D-B14D-BD9EE4D62F2D}" srcOrd="13" destOrd="0" presId="urn:microsoft.com/office/officeart/2005/8/layout/default#2"/>
    <dgm:cxn modelId="{AA1CF6D0-0EA1-4351-99A3-2D26A3FD67F6}" type="presParOf" srcId="{8E289684-7AEB-4C28-A845-83773FA14B13}" destId="{1011A4EB-32D5-4CF4-8A4C-FF6E3CB94DF2}" srcOrd="14" destOrd="0" presId="urn:microsoft.com/office/officeart/2005/8/layout/default#2"/>
    <dgm:cxn modelId="{2510F931-EB8B-4C69-841F-E416A308D66C}" type="presParOf" srcId="{8E289684-7AEB-4C28-A845-83773FA14B13}" destId="{095C7E67-6486-42F6-B8AB-280A54C1FBFD}" srcOrd="15" destOrd="0" presId="urn:microsoft.com/office/officeart/2005/8/layout/default#2"/>
    <dgm:cxn modelId="{2B18A288-F3DE-4FF5-A13F-20127A15010A}" type="presParOf" srcId="{8E289684-7AEB-4C28-A845-83773FA14B13}" destId="{1C5D0C4B-2719-4ABF-AF06-7C65C09C1DF9}" srcOrd="16" destOrd="0" presId="urn:microsoft.com/office/officeart/2005/8/layout/default#2"/>
    <dgm:cxn modelId="{80A94FDA-E1FC-4654-946E-18F23278B06D}" type="presParOf" srcId="{8E289684-7AEB-4C28-A845-83773FA14B13}" destId="{D8B9858F-D19D-4E6F-A705-3AA75CDB2A8C}" srcOrd="17" destOrd="0" presId="urn:microsoft.com/office/officeart/2005/8/layout/default#2"/>
    <dgm:cxn modelId="{AD111963-2B85-424D-BA26-0609AEE3B0CC}" type="presParOf" srcId="{8E289684-7AEB-4C28-A845-83773FA14B13}" destId="{7BBDC0DA-9438-4AED-9D1A-E84FA73D9273}" srcOrd="18" destOrd="0" presId="urn:microsoft.com/office/officeart/2005/8/layout/default#2"/>
    <dgm:cxn modelId="{AB9BAD8F-BD9D-4E85-AC12-D4C785375E5C}" type="presParOf" srcId="{8E289684-7AEB-4C28-A845-83773FA14B13}" destId="{F756748D-2A40-4D65-B02F-5CC0FC6C06A5}" srcOrd="19" destOrd="0" presId="urn:microsoft.com/office/officeart/2005/8/layout/default#2"/>
    <dgm:cxn modelId="{D50367B8-338A-4239-AA91-22A4FD974FF4}" type="presParOf" srcId="{8E289684-7AEB-4C28-A845-83773FA14B13}" destId="{8C32CD1B-2B21-4036-8BC6-686CB674527D}" srcOrd="20" destOrd="0" presId="urn:microsoft.com/office/officeart/2005/8/layout/default#2"/>
    <dgm:cxn modelId="{4EAD91AD-13E8-4270-8104-102B25375850}" type="presParOf" srcId="{8E289684-7AEB-4C28-A845-83773FA14B13}" destId="{8D7318D5-DD93-41E3-B18C-026C507B263F}" srcOrd="21" destOrd="0" presId="urn:microsoft.com/office/officeart/2005/8/layout/default#2"/>
    <dgm:cxn modelId="{4E5BEBFE-4E42-4508-84CF-33B00CA109DE}" type="presParOf" srcId="{8E289684-7AEB-4C28-A845-83773FA14B13}" destId="{21ED8FE1-46A1-4C84-8638-C7E5A9971BB3}" srcOrd="2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55BFE-053B-4FC5-ACEE-749A8DE06D55}">
      <dsp:nvSpPr>
        <dsp:cNvPr id="0" name=""/>
        <dsp:cNvSpPr/>
      </dsp:nvSpPr>
      <dsp:spPr>
        <a:xfrm>
          <a:off x="342" y="415090"/>
          <a:ext cx="948035" cy="237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Iteration 1</a:t>
          </a:r>
          <a:endParaRPr lang="en-US" sz="1400" kern="1200" dirty="0"/>
        </a:p>
      </dsp:txBody>
      <dsp:txXfrm>
        <a:off x="7284" y="422032"/>
        <a:ext cx="934151" cy="223124"/>
      </dsp:txXfrm>
    </dsp:sp>
    <dsp:sp modelId="{7C83A923-E34E-4EC9-9EBD-B62C3CD45DA2}">
      <dsp:nvSpPr>
        <dsp:cNvPr id="0" name=""/>
        <dsp:cNvSpPr/>
      </dsp:nvSpPr>
      <dsp:spPr>
        <a:xfrm rot="5400000">
          <a:off x="453621" y="672838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9889D8-5373-4460-A46D-27FDBA6D6478}">
      <dsp:nvSpPr>
        <dsp:cNvPr id="0" name=""/>
        <dsp:cNvSpPr/>
      </dsp:nvSpPr>
      <dsp:spPr>
        <a:xfrm>
          <a:off x="342" y="735052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</a:t>
          </a:r>
          <a:endParaRPr lang="en-US" sz="800" kern="1200" dirty="0"/>
        </a:p>
      </dsp:txBody>
      <dsp:txXfrm>
        <a:off x="7284" y="741994"/>
        <a:ext cx="934151" cy="223124"/>
      </dsp:txXfrm>
    </dsp:sp>
    <dsp:sp modelId="{81B26DF5-2AA0-4E1D-91E7-3BC0911D0816}">
      <dsp:nvSpPr>
        <dsp:cNvPr id="0" name=""/>
        <dsp:cNvSpPr/>
      </dsp:nvSpPr>
      <dsp:spPr>
        <a:xfrm rot="5400000">
          <a:off x="453621" y="992799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861B74-4242-44EE-AA89-E3E3567CD93E}">
      <dsp:nvSpPr>
        <dsp:cNvPr id="0" name=""/>
        <dsp:cNvSpPr/>
      </dsp:nvSpPr>
      <dsp:spPr>
        <a:xfrm>
          <a:off x="342" y="1055014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Analysis &amp; Design</a:t>
          </a:r>
          <a:endParaRPr lang="en-US" sz="800" kern="1200" dirty="0"/>
        </a:p>
      </dsp:txBody>
      <dsp:txXfrm>
        <a:off x="7284" y="1061956"/>
        <a:ext cx="934151" cy="223124"/>
      </dsp:txXfrm>
    </dsp:sp>
    <dsp:sp modelId="{1EFB7766-F03E-494F-8713-7CBC7A2D5FE6}">
      <dsp:nvSpPr>
        <dsp:cNvPr id="0" name=""/>
        <dsp:cNvSpPr/>
      </dsp:nvSpPr>
      <dsp:spPr>
        <a:xfrm rot="5400000">
          <a:off x="453621" y="1312761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125660-EBBC-47B3-BF6F-BF5D457DDEF3}">
      <dsp:nvSpPr>
        <dsp:cNvPr id="0" name=""/>
        <dsp:cNvSpPr/>
      </dsp:nvSpPr>
      <dsp:spPr>
        <a:xfrm>
          <a:off x="342" y="1374976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Code</a:t>
          </a:r>
          <a:endParaRPr lang="en-US" sz="800" kern="1200" dirty="0"/>
        </a:p>
      </dsp:txBody>
      <dsp:txXfrm>
        <a:off x="7284" y="1381918"/>
        <a:ext cx="934151" cy="223124"/>
      </dsp:txXfrm>
    </dsp:sp>
    <dsp:sp modelId="{B0A4CAB2-44C2-4CA8-88DB-1284ABFEAB48}">
      <dsp:nvSpPr>
        <dsp:cNvPr id="0" name=""/>
        <dsp:cNvSpPr/>
      </dsp:nvSpPr>
      <dsp:spPr>
        <a:xfrm rot="5400000">
          <a:off x="453621" y="1632723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634971-4BE9-4904-88F4-DB8E95B7E1D8}">
      <dsp:nvSpPr>
        <dsp:cNvPr id="0" name=""/>
        <dsp:cNvSpPr/>
      </dsp:nvSpPr>
      <dsp:spPr>
        <a:xfrm>
          <a:off x="342" y="1694938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7284" y="1701880"/>
        <a:ext cx="934151" cy="223124"/>
      </dsp:txXfrm>
    </dsp:sp>
    <dsp:sp modelId="{62B5F1B3-722B-455E-BDF2-6DEF4C1EB0F8}">
      <dsp:nvSpPr>
        <dsp:cNvPr id="0" name=""/>
        <dsp:cNvSpPr/>
      </dsp:nvSpPr>
      <dsp:spPr>
        <a:xfrm>
          <a:off x="1081102" y="415090"/>
          <a:ext cx="948035" cy="237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Iteration 2</a:t>
          </a:r>
          <a:endParaRPr lang="en-US" sz="1400" kern="1200" dirty="0"/>
        </a:p>
      </dsp:txBody>
      <dsp:txXfrm>
        <a:off x="1088044" y="422032"/>
        <a:ext cx="934151" cy="223124"/>
      </dsp:txXfrm>
    </dsp:sp>
    <dsp:sp modelId="{1DB120DB-2DD6-413D-B685-0AD3F113BA0A}">
      <dsp:nvSpPr>
        <dsp:cNvPr id="0" name=""/>
        <dsp:cNvSpPr/>
      </dsp:nvSpPr>
      <dsp:spPr>
        <a:xfrm rot="5400000">
          <a:off x="1534381" y="672838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21357D-F7A4-41AE-B70E-CD9FC813B0EB}">
      <dsp:nvSpPr>
        <dsp:cNvPr id="0" name=""/>
        <dsp:cNvSpPr/>
      </dsp:nvSpPr>
      <dsp:spPr>
        <a:xfrm>
          <a:off x="1081102" y="735052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</a:t>
          </a:r>
          <a:endParaRPr lang="en-US" sz="800" kern="1200" dirty="0"/>
        </a:p>
      </dsp:txBody>
      <dsp:txXfrm>
        <a:off x="1088044" y="741994"/>
        <a:ext cx="934151" cy="223124"/>
      </dsp:txXfrm>
    </dsp:sp>
    <dsp:sp modelId="{24A72795-5CEA-4084-9C47-24DFCDC792E0}">
      <dsp:nvSpPr>
        <dsp:cNvPr id="0" name=""/>
        <dsp:cNvSpPr/>
      </dsp:nvSpPr>
      <dsp:spPr>
        <a:xfrm rot="5400000">
          <a:off x="1534381" y="992799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EA6F50-83F3-4D9C-88CA-DAC6D07BC613}">
      <dsp:nvSpPr>
        <dsp:cNvPr id="0" name=""/>
        <dsp:cNvSpPr/>
      </dsp:nvSpPr>
      <dsp:spPr>
        <a:xfrm>
          <a:off x="1081102" y="1055014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Analysis &amp; Design</a:t>
          </a:r>
          <a:endParaRPr lang="en-US" sz="800" kern="1200" dirty="0"/>
        </a:p>
      </dsp:txBody>
      <dsp:txXfrm>
        <a:off x="1088044" y="1061956"/>
        <a:ext cx="934151" cy="223124"/>
      </dsp:txXfrm>
    </dsp:sp>
    <dsp:sp modelId="{28FFC4D8-7A56-4D4C-B9C9-139E4B9DA404}">
      <dsp:nvSpPr>
        <dsp:cNvPr id="0" name=""/>
        <dsp:cNvSpPr/>
      </dsp:nvSpPr>
      <dsp:spPr>
        <a:xfrm rot="5400000">
          <a:off x="1534381" y="1312761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3E462F-B609-414C-A78D-9458B9DE854B}">
      <dsp:nvSpPr>
        <dsp:cNvPr id="0" name=""/>
        <dsp:cNvSpPr/>
      </dsp:nvSpPr>
      <dsp:spPr>
        <a:xfrm>
          <a:off x="1081102" y="1374976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Code</a:t>
          </a:r>
          <a:endParaRPr lang="en-US" sz="800" kern="1200" dirty="0"/>
        </a:p>
      </dsp:txBody>
      <dsp:txXfrm>
        <a:off x="1088044" y="1381918"/>
        <a:ext cx="934151" cy="223124"/>
      </dsp:txXfrm>
    </dsp:sp>
    <dsp:sp modelId="{48E64D28-7EA1-4BC9-8F14-5ABFD388E660}">
      <dsp:nvSpPr>
        <dsp:cNvPr id="0" name=""/>
        <dsp:cNvSpPr/>
      </dsp:nvSpPr>
      <dsp:spPr>
        <a:xfrm rot="5400000">
          <a:off x="1534381" y="1632723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2F5870-5B13-47D9-B2A9-07A212F6B50D}">
      <dsp:nvSpPr>
        <dsp:cNvPr id="0" name=""/>
        <dsp:cNvSpPr/>
      </dsp:nvSpPr>
      <dsp:spPr>
        <a:xfrm>
          <a:off x="1081102" y="1694938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1088044" y="1701880"/>
        <a:ext cx="934151" cy="223124"/>
      </dsp:txXfrm>
    </dsp:sp>
    <dsp:sp modelId="{C292C430-607F-45A5-A3F1-8F9641A0AEAF}">
      <dsp:nvSpPr>
        <dsp:cNvPr id="0" name=""/>
        <dsp:cNvSpPr/>
      </dsp:nvSpPr>
      <dsp:spPr>
        <a:xfrm>
          <a:off x="2161862" y="415090"/>
          <a:ext cx="948035" cy="237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Iteration 3</a:t>
          </a:r>
          <a:endParaRPr lang="en-US" sz="1400" kern="1200" dirty="0"/>
        </a:p>
      </dsp:txBody>
      <dsp:txXfrm>
        <a:off x="2168804" y="422032"/>
        <a:ext cx="934151" cy="223124"/>
      </dsp:txXfrm>
    </dsp:sp>
    <dsp:sp modelId="{E8433B54-9030-421A-9938-1B10568B2B40}">
      <dsp:nvSpPr>
        <dsp:cNvPr id="0" name=""/>
        <dsp:cNvSpPr/>
      </dsp:nvSpPr>
      <dsp:spPr>
        <a:xfrm rot="5400000">
          <a:off x="2615141" y="672838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2849A2-4EFC-4517-911D-416B7F0F1C06}">
      <dsp:nvSpPr>
        <dsp:cNvPr id="0" name=""/>
        <dsp:cNvSpPr/>
      </dsp:nvSpPr>
      <dsp:spPr>
        <a:xfrm>
          <a:off x="2161862" y="735052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</a:t>
          </a:r>
          <a:endParaRPr lang="en-US" sz="800" kern="1200" dirty="0"/>
        </a:p>
      </dsp:txBody>
      <dsp:txXfrm>
        <a:off x="2168804" y="741994"/>
        <a:ext cx="934151" cy="223124"/>
      </dsp:txXfrm>
    </dsp:sp>
    <dsp:sp modelId="{283EA6FE-11FE-4110-9DC0-4543F0E7768E}">
      <dsp:nvSpPr>
        <dsp:cNvPr id="0" name=""/>
        <dsp:cNvSpPr/>
      </dsp:nvSpPr>
      <dsp:spPr>
        <a:xfrm rot="5400000">
          <a:off x="2615141" y="992799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8887B2-CFB7-4E2D-85D2-3E2DA3808DAC}">
      <dsp:nvSpPr>
        <dsp:cNvPr id="0" name=""/>
        <dsp:cNvSpPr/>
      </dsp:nvSpPr>
      <dsp:spPr>
        <a:xfrm>
          <a:off x="2161862" y="1055014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Analysis &amp; Design</a:t>
          </a:r>
          <a:endParaRPr lang="en-US" sz="800" kern="1200" dirty="0"/>
        </a:p>
      </dsp:txBody>
      <dsp:txXfrm>
        <a:off x="2168804" y="1061956"/>
        <a:ext cx="934151" cy="223124"/>
      </dsp:txXfrm>
    </dsp:sp>
    <dsp:sp modelId="{2260D00C-37AF-4215-ABEA-7C68A7DEDF58}">
      <dsp:nvSpPr>
        <dsp:cNvPr id="0" name=""/>
        <dsp:cNvSpPr/>
      </dsp:nvSpPr>
      <dsp:spPr>
        <a:xfrm rot="5400000">
          <a:off x="2615141" y="1312761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5E86BC-0290-46BD-939E-440D1F038972}">
      <dsp:nvSpPr>
        <dsp:cNvPr id="0" name=""/>
        <dsp:cNvSpPr/>
      </dsp:nvSpPr>
      <dsp:spPr>
        <a:xfrm>
          <a:off x="2161862" y="1374976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Code</a:t>
          </a:r>
          <a:endParaRPr lang="en-US" sz="800" kern="1200" dirty="0"/>
        </a:p>
      </dsp:txBody>
      <dsp:txXfrm>
        <a:off x="2168804" y="1381918"/>
        <a:ext cx="934151" cy="223124"/>
      </dsp:txXfrm>
    </dsp:sp>
    <dsp:sp modelId="{F3E275E2-4601-45DF-ACF8-A47144A19534}">
      <dsp:nvSpPr>
        <dsp:cNvPr id="0" name=""/>
        <dsp:cNvSpPr/>
      </dsp:nvSpPr>
      <dsp:spPr>
        <a:xfrm rot="5400000">
          <a:off x="2615141" y="1632723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FB6460-A648-421A-983E-193C674064BC}">
      <dsp:nvSpPr>
        <dsp:cNvPr id="0" name=""/>
        <dsp:cNvSpPr/>
      </dsp:nvSpPr>
      <dsp:spPr>
        <a:xfrm>
          <a:off x="2161862" y="1694938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2168804" y="1701880"/>
        <a:ext cx="934151" cy="223124"/>
      </dsp:txXfrm>
    </dsp:sp>
    <dsp:sp modelId="{40A22BB9-7466-4D51-899E-42D3734CADE3}">
      <dsp:nvSpPr>
        <dsp:cNvPr id="0" name=""/>
        <dsp:cNvSpPr/>
      </dsp:nvSpPr>
      <dsp:spPr>
        <a:xfrm>
          <a:off x="3242622" y="415090"/>
          <a:ext cx="948035" cy="237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Iteration 4</a:t>
          </a:r>
          <a:endParaRPr lang="en-US" sz="1400" kern="1200" dirty="0"/>
        </a:p>
      </dsp:txBody>
      <dsp:txXfrm>
        <a:off x="3249564" y="422032"/>
        <a:ext cx="934151" cy="223124"/>
      </dsp:txXfrm>
    </dsp:sp>
    <dsp:sp modelId="{A1E3E243-89A8-4401-83DE-EB46737987AC}">
      <dsp:nvSpPr>
        <dsp:cNvPr id="0" name=""/>
        <dsp:cNvSpPr/>
      </dsp:nvSpPr>
      <dsp:spPr>
        <a:xfrm rot="5400000">
          <a:off x="3695901" y="672838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9DC38-6811-407A-AA7A-F85E636B9218}">
      <dsp:nvSpPr>
        <dsp:cNvPr id="0" name=""/>
        <dsp:cNvSpPr/>
      </dsp:nvSpPr>
      <dsp:spPr>
        <a:xfrm>
          <a:off x="3242622" y="735052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</a:t>
          </a:r>
          <a:endParaRPr lang="en-US" sz="800" kern="1200" dirty="0"/>
        </a:p>
      </dsp:txBody>
      <dsp:txXfrm>
        <a:off x="3249564" y="741994"/>
        <a:ext cx="934151" cy="223124"/>
      </dsp:txXfrm>
    </dsp:sp>
    <dsp:sp modelId="{A5F8F1BD-13C1-4AE9-987F-852BDA92AADC}">
      <dsp:nvSpPr>
        <dsp:cNvPr id="0" name=""/>
        <dsp:cNvSpPr/>
      </dsp:nvSpPr>
      <dsp:spPr>
        <a:xfrm rot="5400000">
          <a:off x="3695901" y="992799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21B923-B1F8-4AA7-AA1E-11EF1DCC336A}">
      <dsp:nvSpPr>
        <dsp:cNvPr id="0" name=""/>
        <dsp:cNvSpPr/>
      </dsp:nvSpPr>
      <dsp:spPr>
        <a:xfrm>
          <a:off x="3242622" y="1055014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Analysis &amp; Design</a:t>
          </a:r>
          <a:endParaRPr lang="en-US" sz="800" kern="1200" dirty="0"/>
        </a:p>
      </dsp:txBody>
      <dsp:txXfrm>
        <a:off x="3249564" y="1061956"/>
        <a:ext cx="934151" cy="223124"/>
      </dsp:txXfrm>
    </dsp:sp>
    <dsp:sp modelId="{6AAC9A51-1DBB-4183-893D-DDF5A7B0AD32}">
      <dsp:nvSpPr>
        <dsp:cNvPr id="0" name=""/>
        <dsp:cNvSpPr/>
      </dsp:nvSpPr>
      <dsp:spPr>
        <a:xfrm rot="5400000">
          <a:off x="3695901" y="1312761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663722-FB14-47AC-9B33-C55B58A2BB07}">
      <dsp:nvSpPr>
        <dsp:cNvPr id="0" name=""/>
        <dsp:cNvSpPr/>
      </dsp:nvSpPr>
      <dsp:spPr>
        <a:xfrm>
          <a:off x="3242622" y="1374976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Code</a:t>
          </a:r>
          <a:endParaRPr lang="en-US" sz="800" kern="1200" dirty="0"/>
        </a:p>
      </dsp:txBody>
      <dsp:txXfrm>
        <a:off x="3249564" y="1381918"/>
        <a:ext cx="934151" cy="223124"/>
      </dsp:txXfrm>
    </dsp:sp>
    <dsp:sp modelId="{CCC092AB-F437-425A-932D-9C81B399B743}">
      <dsp:nvSpPr>
        <dsp:cNvPr id="0" name=""/>
        <dsp:cNvSpPr/>
      </dsp:nvSpPr>
      <dsp:spPr>
        <a:xfrm rot="5400000">
          <a:off x="3695901" y="1632723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7432F7-5F17-4BC9-99E8-BFD2B2494477}">
      <dsp:nvSpPr>
        <dsp:cNvPr id="0" name=""/>
        <dsp:cNvSpPr/>
      </dsp:nvSpPr>
      <dsp:spPr>
        <a:xfrm>
          <a:off x="3242622" y="1694938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3249564" y="1701880"/>
        <a:ext cx="934151" cy="223124"/>
      </dsp:txXfrm>
    </dsp:sp>
    <dsp:sp modelId="{8EC170FE-B912-4CBE-94CE-E68A9D4709AB}">
      <dsp:nvSpPr>
        <dsp:cNvPr id="0" name=""/>
        <dsp:cNvSpPr/>
      </dsp:nvSpPr>
      <dsp:spPr>
        <a:xfrm rot="5400000">
          <a:off x="3695901" y="1952685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4EB7FA-E0CB-43FF-ACAD-F97E253F04FE}">
      <dsp:nvSpPr>
        <dsp:cNvPr id="0" name=""/>
        <dsp:cNvSpPr/>
      </dsp:nvSpPr>
      <dsp:spPr>
        <a:xfrm>
          <a:off x="3242622" y="2014900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Deploy</a:t>
          </a:r>
          <a:endParaRPr lang="en-US" sz="800" kern="1200" dirty="0"/>
        </a:p>
      </dsp:txBody>
      <dsp:txXfrm>
        <a:off x="3249564" y="2021842"/>
        <a:ext cx="934151" cy="223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B8704-69AA-4609-B561-CCC0AC9D3910}">
      <dsp:nvSpPr>
        <dsp:cNvPr id="0" name=""/>
        <dsp:cNvSpPr/>
      </dsp:nvSpPr>
      <dsp:spPr>
        <a:xfrm>
          <a:off x="331469" y="0"/>
          <a:ext cx="3756660" cy="1735931"/>
        </a:xfrm>
        <a:prstGeom prst="rightArrow">
          <a:avLst/>
        </a:prstGeom>
        <a:solidFill>
          <a:schemeClr val="accent4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3801B-B398-4FCB-97B7-FA898751BEAD}">
      <dsp:nvSpPr>
        <dsp:cNvPr id="0" name=""/>
        <dsp:cNvSpPr/>
      </dsp:nvSpPr>
      <dsp:spPr>
        <a:xfrm>
          <a:off x="1833" y="427306"/>
          <a:ext cx="855319" cy="908023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Requirements</a:t>
          </a:r>
          <a:endParaRPr lang="en-US" sz="9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Business Requirements</a:t>
          </a: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Technical Requirements</a:t>
          </a: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3586" y="469059"/>
        <a:ext cx="771813" cy="824517"/>
      </dsp:txXfrm>
    </dsp:sp>
    <dsp:sp modelId="{BED20197-362F-41DF-8019-B2EADA9FD447}">
      <dsp:nvSpPr>
        <dsp:cNvPr id="0" name=""/>
        <dsp:cNvSpPr/>
      </dsp:nvSpPr>
      <dsp:spPr>
        <a:xfrm>
          <a:off x="976922" y="427306"/>
          <a:ext cx="815809" cy="908023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Analysis &amp; Design</a:t>
          </a:r>
          <a:endParaRPr lang="en-US" sz="9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System Specifications</a:t>
          </a: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Component Specifications</a:t>
          </a: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016747" y="467131"/>
        <a:ext cx="736159" cy="828373"/>
      </dsp:txXfrm>
    </dsp:sp>
    <dsp:sp modelId="{51F9EB86-59D8-417D-9EB6-D60D278FEAC2}">
      <dsp:nvSpPr>
        <dsp:cNvPr id="0" name=""/>
        <dsp:cNvSpPr/>
      </dsp:nvSpPr>
      <dsp:spPr>
        <a:xfrm>
          <a:off x="1912501" y="427306"/>
          <a:ext cx="826107" cy="908023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Code</a:t>
          </a:r>
          <a:endParaRPr lang="en-US" sz="9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C#, C, C++ etc.</a:t>
          </a: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Big-Bang Integration</a:t>
          </a: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952828" y="467633"/>
        <a:ext cx="745453" cy="827369"/>
      </dsp:txXfrm>
    </dsp:sp>
    <dsp:sp modelId="{D992062F-FC1A-413E-8617-22A87C649BAF}">
      <dsp:nvSpPr>
        <dsp:cNvPr id="0" name=""/>
        <dsp:cNvSpPr/>
      </dsp:nvSpPr>
      <dsp:spPr>
        <a:xfrm>
          <a:off x="2859570" y="467368"/>
          <a:ext cx="718616" cy="801194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Test</a:t>
          </a:r>
          <a:endParaRPr lang="en-US" sz="9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Validation Tests</a:t>
          </a: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Verification Tests</a:t>
          </a: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2894650" y="502448"/>
        <a:ext cx="648456" cy="731034"/>
      </dsp:txXfrm>
    </dsp:sp>
    <dsp:sp modelId="{F2862C66-462D-4E76-A641-D85EB2BEBC27}">
      <dsp:nvSpPr>
        <dsp:cNvPr id="0" name=""/>
        <dsp:cNvSpPr/>
      </dsp:nvSpPr>
      <dsp:spPr>
        <a:xfrm>
          <a:off x="3697956" y="520779"/>
          <a:ext cx="718616" cy="694372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Deploy</a:t>
          </a:r>
          <a:endParaRPr lang="en-US" sz="9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3731852" y="554675"/>
        <a:ext cx="650824" cy="626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AEA5B-AD88-438E-84CF-CC22204C5D87}">
      <dsp:nvSpPr>
        <dsp:cNvPr id="0" name=""/>
        <dsp:cNvSpPr/>
      </dsp:nvSpPr>
      <dsp:spPr>
        <a:xfrm>
          <a:off x="1324490" y="1816845"/>
          <a:ext cx="1161019" cy="1161019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2">
                  <a:lumMod val="50000"/>
                </a:schemeClr>
              </a:solidFill>
            </a:rPr>
            <a:t>Quality</a:t>
          </a:r>
          <a:endParaRPr lang="en-US" sz="18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494517" y="1986872"/>
        <a:ext cx="820965" cy="820965"/>
      </dsp:txXfrm>
    </dsp:sp>
    <dsp:sp modelId="{38CAFD69-CB9C-4FBF-96E7-22848787A8A8}">
      <dsp:nvSpPr>
        <dsp:cNvPr id="0" name=""/>
        <dsp:cNvSpPr/>
      </dsp:nvSpPr>
      <dsp:spPr>
        <a:xfrm rot="16050785">
          <a:off x="1536775" y="1461506"/>
          <a:ext cx="65753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657539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49106" y="1472494"/>
        <a:ext cx="32876" cy="32876"/>
      </dsp:txXfrm>
    </dsp:sp>
    <dsp:sp modelId="{D649C0A4-5D7C-424D-8C3E-4EA1B63CA155}">
      <dsp:nvSpPr>
        <dsp:cNvPr id="0" name=""/>
        <dsp:cNvSpPr/>
      </dsp:nvSpPr>
      <dsp:spPr>
        <a:xfrm>
          <a:off x="1245580" y="0"/>
          <a:ext cx="1161019" cy="1161019"/>
        </a:xfrm>
        <a:prstGeom prst="ellipse">
          <a:avLst/>
        </a:prstGeom>
        <a:solidFill>
          <a:schemeClr val="tx1">
            <a:lumMod val="10000"/>
            <a:lumOff val="90000"/>
          </a:schemeClr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2">
                  <a:lumMod val="50000"/>
                </a:schemeClr>
              </a:solidFill>
            </a:rPr>
            <a:t>Scope</a:t>
          </a:r>
          <a:endParaRPr lang="en-US" sz="20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415607" y="170027"/>
        <a:ext cx="820965" cy="820965"/>
      </dsp:txXfrm>
    </dsp:sp>
    <dsp:sp modelId="{5334E611-2B3D-4A02-8FA3-53117AB2EABB}">
      <dsp:nvSpPr>
        <dsp:cNvPr id="0" name=""/>
        <dsp:cNvSpPr/>
      </dsp:nvSpPr>
      <dsp:spPr>
        <a:xfrm rot="2335776">
          <a:off x="2298063" y="2900297"/>
          <a:ext cx="52706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527069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8421" y="2914546"/>
        <a:ext cx="26353" cy="26353"/>
      </dsp:txXfrm>
    </dsp:sp>
    <dsp:sp modelId="{028BF9EB-124D-48F3-9881-404C67520883}">
      <dsp:nvSpPr>
        <dsp:cNvPr id="0" name=""/>
        <dsp:cNvSpPr/>
      </dsp:nvSpPr>
      <dsp:spPr>
        <a:xfrm>
          <a:off x="2637685" y="2877581"/>
          <a:ext cx="1161019" cy="1161019"/>
        </a:xfrm>
        <a:prstGeom prst="ellipse">
          <a:avLst/>
        </a:prstGeom>
        <a:solidFill>
          <a:srgbClr val="C00000"/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Cost</a:t>
          </a:r>
          <a:endParaRPr lang="en-US" sz="2000" b="1" kern="1200" dirty="0"/>
        </a:p>
      </dsp:txBody>
      <dsp:txXfrm>
        <a:off x="2807712" y="3047608"/>
        <a:ext cx="820965" cy="820965"/>
      </dsp:txXfrm>
    </dsp:sp>
    <dsp:sp modelId="{BBDDE5B7-EDDF-468E-861F-613FE0CDE9CB}">
      <dsp:nvSpPr>
        <dsp:cNvPr id="0" name=""/>
        <dsp:cNvSpPr/>
      </dsp:nvSpPr>
      <dsp:spPr>
        <a:xfrm rot="8478603">
          <a:off x="974819" y="2900297"/>
          <a:ext cx="53587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535870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29358" y="2914326"/>
        <a:ext cx="26793" cy="26793"/>
      </dsp:txXfrm>
    </dsp:sp>
    <dsp:sp modelId="{D45AAF08-F94A-4AC4-A841-DC32F3ABD6B9}">
      <dsp:nvSpPr>
        <dsp:cNvPr id="0" name=""/>
        <dsp:cNvSpPr/>
      </dsp:nvSpPr>
      <dsp:spPr>
        <a:xfrm>
          <a:off x="0" y="2877581"/>
          <a:ext cx="1161019" cy="1161019"/>
        </a:xfrm>
        <a:prstGeom prst="ellipse">
          <a:avLst/>
        </a:prstGeom>
        <a:solidFill>
          <a:srgbClr val="FFC000"/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2">
                  <a:lumMod val="50000"/>
                </a:schemeClr>
              </a:solidFill>
            </a:rPr>
            <a:t>Time</a:t>
          </a:r>
          <a:endParaRPr lang="en-US" sz="20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70027" y="3047608"/>
        <a:ext cx="820965" cy="820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AEA5B-AD88-438E-84CF-CC22204C5D87}">
      <dsp:nvSpPr>
        <dsp:cNvPr id="0" name=""/>
        <dsp:cNvSpPr/>
      </dsp:nvSpPr>
      <dsp:spPr>
        <a:xfrm>
          <a:off x="1371611" y="1371601"/>
          <a:ext cx="1161019" cy="1161019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2">
                  <a:lumMod val="50000"/>
                </a:schemeClr>
              </a:solidFill>
            </a:rPr>
            <a:t>Quality</a:t>
          </a:r>
          <a:endParaRPr lang="en-US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541638" y="1541628"/>
        <a:ext cx="820965" cy="820965"/>
      </dsp:txXfrm>
    </dsp:sp>
    <dsp:sp modelId="{38CAFD69-CB9C-4FBF-96E7-22848787A8A8}">
      <dsp:nvSpPr>
        <dsp:cNvPr id="0" name=""/>
        <dsp:cNvSpPr/>
      </dsp:nvSpPr>
      <dsp:spPr>
        <a:xfrm rot="5400026">
          <a:off x="1703434" y="2753874"/>
          <a:ext cx="49735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497359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bg2">
                <a:lumMod val="50000"/>
              </a:schemeClr>
            </a:solidFill>
          </a:endParaRPr>
        </a:p>
      </dsp:txBody>
      <dsp:txXfrm rot="10800000">
        <a:off x="1939680" y="2768866"/>
        <a:ext cx="24867" cy="24867"/>
      </dsp:txXfrm>
    </dsp:sp>
    <dsp:sp modelId="{D649C0A4-5D7C-424D-8C3E-4EA1B63CA155}">
      <dsp:nvSpPr>
        <dsp:cNvPr id="0" name=""/>
        <dsp:cNvSpPr/>
      </dsp:nvSpPr>
      <dsp:spPr>
        <a:xfrm>
          <a:off x="1371598" y="3029979"/>
          <a:ext cx="1161019" cy="1161019"/>
        </a:xfrm>
        <a:prstGeom prst="ellipse">
          <a:avLst/>
        </a:prstGeom>
        <a:solidFill>
          <a:schemeClr val="tx1">
            <a:lumMod val="10000"/>
            <a:lumOff val="90000"/>
          </a:schemeClr>
        </a:solidFill>
        <a:ln w="57150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2">
                  <a:lumMod val="50000"/>
                </a:schemeClr>
              </a:solidFill>
            </a:rPr>
            <a:t>Scope</a:t>
          </a:r>
          <a:endParaRPr lang="en-US" sz="22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541625" y="3200006"/>
        <a:ext cx="820965" cy="820965"/>
      </dsp:txXfrm>
    </dsp:sp>
    <dsp:sp modelId="{5334E611-2B3D-4A02-8FA3-53117AB2EABB}">
      <dsp:nvSpPr>
        <dsp:cNvPr id="0" name=""/>
        <dsp:cNvSpPr/>
      </dsp:nvSpPr>
      <dsp:spPr>
        <a:xfrm rot="18777761">
          <a:off x="2234170" y="1238884"/>
          <a:ext cx="71327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713270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bg2">
                <a:lumMod val="50000"/>
              </a:schemeClr>
            </a:solidFill>
          </a:endParaRPr>
        </a:p>
      </dsp:txBody>
      <dsp:txXfrm>
        <a:off x="2572973" y="1248478"/>
        <a:ext cx="35663" cy="35663"/>
      </dsp:txXfrm>
    </dsp:sp>
    <dsp:sp modelId="{028BF9EB-124D-48F3-9881-404C67520883}">
      <dsp:nvSpPr>
        <dsp:cNvPr id="0" name=""/>
        <dsp:cNvSpPr/>
      </dsp:nvSpPr>
      <dsp:spPr>
        <a:xfrm>
          <a:off x="2648980" y="0"/>
          <a:ext cx="1161019" cy="1161019"/>
        </a:xfrm>
        <a:prstGeom prst="ellipse">
          <a:avLst/>
        </a:prstGeom>
        <a:solidFill>
          <a:srgbClr val="C00000"/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2">
                  <a:lumMod val="50000"/>
                </a:schemeClr>
              </a:solidFill>
            </a:rPr>
            <a:t>Cost</a:t>
          </a:r>
          <a:endParaRPr lang="en-US" sz="22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819007" y="170027"/>
        <a:ext cx="820965" cy="820965"/>
      </dsp:txXfrm>
    </dsp:sp>
    <dsp:sp modelId="{BBDDE5B7-EDDF-468E-861F-613FE0CDE9CB}">
      <dsp:nvSpPr>
        <dsp:cNvPr id="0" name=""/>
        <dsp:cNvSpPr/>
      </dsp:nvSpPr>
      <dsp:spPr>
        <a:xfrm rot="13499998">
          <a:off x="876960" y="1238884"/>
          <a:ext cx="778718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778718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bg2">
                <a:lumMod val="50000"/>
              </a:schemeClr>
            </a:solidFill>
          </a:endParaRPr>
        </a:p>
      </dsp:txBody>
      <dsp:txXfrm rot="10800000">
        <a:off x="1246851" y="1246842"/>
        <a:ext cx="38935" cy="38935"/>
      </dsp:txXfrm>
    </dsp:sp>
    <dsp:sp modelId="{D45AAF08-F94A-4AC4-A841-DC32F3ABD6B9}">
      <dsp:nvSpPr>
        <dsp:cNvPr id="0" name=""/>
        <dsp:cNvSpPr/>
      </dsp:nvSpPr>
      <dsp:spPr>
        <a:xfrm>
          <a:off x="8" y="0"/>
          <a:ext cx="1161019" cy="1161019"/>
        </a:xfrm>
        <a:prstGeom prst="ellipse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2">
                  <a:lumMod val="50000"/>
                </a:schemeClr>
              </a:solidFill>
            </a:rPr>
            <a:t>Time</a:t>
          </a:r>
          <a:endParaRPr lang="en-US" sz="22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70035" y="170027"/>
        <a:ext cx="820965" cy="820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A2F0F-9AAC-4E14-BBEE-FB9667E316D1}">
      <dsp:nvSpPr>
        <dsp:cNvPr id="0" name=""/>
        <dsp:cNvSpPr/>
      </dsp:nvSpPr>
      <dsp:spPr>
        <a:xfrm>
          <a:off x="533397" y="10809"/>
          <a:ext cx="1784263" cy="1199121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Our highest priority is to satisfy the customer through early and continuous delivery of valuable software 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33397" y="10809"/>
        <a:ext cx="1784263" cy="1199121"/>
      </dsp:txXfrm>
    </dsp:sp>
    <dsp:sp modelId="{09FD4B67-BDEF-42C2-8312-D001C56003EE}">
      <dsp:nvSpPr>
        <dsp:cNvPr id="0" name=""/>
        <dsp:cNvSpPr/>
      </dsp:nvSpPr>
      <dsp:spPr>
        <a:xfrm>
          <a:off x="2508023" y="606"/>
          <a:ext cx="1784263" cy="1204067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2">
                  <a:lumMod val="50000"/>
                </a:schemeClr>
              </a:solidFill>
            </a:rPr>
            <a:t>Welcome changing requirements, even late in development. Agile processes harness change for the customer's competitive advantage.</a:t>
          </a:r>
          <a:endParaRPr lang="en-US" sz="12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508023" y="606"/>
        <a:ext cx="1784263" cy="1204067"/>
      </dsp:txXfrm>
    </dsp:sp>
    <dsp:sp modelId="{BE46AF88-B938-4D6C-85F2-9F4271FEDAA7}">
      <dsp:nvSpPr>
        <dsp:cNvPr id="0" name=""/>
        <dsp:cNvSpPr/>
      </dsp:nvSpPr>
      <dsp:spPr>
        <a:xfrm>
          <a:off x="4470713" y="606"/>
          <a:ext cx="1784263" cy="1204067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Deliver working software frequently, from a couple of weeks to a couple of months, with a preference to the shorter timescale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470713" y="606"/>
        <a:ext cx="1784263" cy="1204067"/>
      </dsp:txXfrm>
    </dsp:sp>
    <dsp:sp modelId="{C982474B-0944-4DDD-8A75-96C42080DC89}">
      <dsp:nvSpPr>
        <dsp:cNvPr id="0" name=""/>
        <dsp:cNvSpPr/>
      </dsp:nvSpPr>
      <dsp:spPr>
        <a:xfrm>
          <a:off x="6433402" y="606"/>
          <a:ext cx="1784263" cy="1204067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Business people and developers must work together daily throughout the project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433402" y="606"/>
        <a:ext cx="1784263" cy="1204067"/>
      </dsp:txXfrm>
    </dsp:sp>
    <dsp:sp modelId="{E26412CD-D4AF-4071-9D12-2DD5CE09E69E}">
      <dsp:nvSpPr>
        <dsp:cNvPr id="0" name=""/>
        <dsp:cNvSpPr/>
      </dsp:nvSpPr>
      <dsp:spPr>
        <a:xfrm>
          <a:off x="545334" y="1383100"/>
          <a:ext cx="1784263" cy="1237843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2">
                  <a:lumMod val="50000"/>
                </a:schemeClr>
              </a:solidFill>
            </a:rPr>
            <a:t>Build projects around motivated individuals. Give them the environment and support they need, and trust them to get the job done. </a:t>
          </a:r>
          <a:endParaRPr lang="en-US" sz="12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45334" y="1383100"/>
        <a:ext cx="1784263" cy="1237843"/>
      </dsp:txXfrm>
    </dsp:sp>
    <dsp:sp modelId="{76E10E68-3923-4F71-9163-E2F10354AAE6}">
      <dsp:nvSpPr>
        <dsp:cNvPr id="0" name=""/>
        <dsp:cNvSpPr/>
      </dsp:nvSpPr>
      <dsp:spPr>
        <a:xfrm>
          <a:off x="2508023" y="1449854"/>
          <a:ext cx="1784263" cy="1104334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The most efficient and effective method of conveying information to and within a development team is face-to-face conversation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508023" y="1449854"/>
        <a:ext cx="1784263" cy="1104334"/>
      </dsp:txXfrm>
    </dsp:sp>
    <dsp:sp modelId="{7AE15740-6B05-470D-8EB1-E3AE6E80A375}">
      <dsp:nvSpPr>
        <dsp:cNvPr id="0" name=""/>
        <dsp:cNvSpPr/>
      </dsp:nvSpPr>
      <dsp:spPr>
        <a:xfrm>
          <a:off x="4470713" y="1383100"/>
          <a:ext cx="1784263" cy="1237843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2">
                  <a:lumMod val="50000"/>
                </a:schemeClr>
              </a:solidFill>
            </a:rPr>
            <a:t>Working software is the primary measure </a:t>
          </a:r>
          <a:r>
            <a:rPr lang="en-US" sz="1200" kern="1200" smtClean="0">
              <a:solidFill>
                <a:schemeClr val="bg2">
                  <a:lumMod val="50000"/>
                </a:schemeClr>
              </a:solidFill>
            </a:rPr>
            <a:t>of progress. </a:t>
          </a:r>
          <a:endParaRPr lang="en-US" sz="12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470713" y="1383100"/>
        <a:ext cx="1784263" cy="1237843"/>
      </dsp:txXfrm>
    </dsp:sp>
    <dsp:sp modelId="{1011A4EB-32D5-4CF4-8A4C-FF6E3CB94DF2}">
      <dsp:nvSpPr>
        <dsp:cNvPr id="0" name=""/>
        <dsp:cNvSpPr/>
      </dsp:nvSpPr>
      <dsp:spPr>
        <a:xfrm>
          <a:off x="6433402" y="1383100"/>
          <a:ext cx="1784263" cy="1237843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Agile processes promote sustainable development. The sponsors, developers, and users should be able to maintain a constant pace indefinitely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6433402" y="1383100"/>
        <a:ext cx="1784263" cy="1237843"/>
      </dsp:txXfrm>
    </dsp:sp>
    <dsp:sp modelId="{1C5D0C4B-2719-4ABF-AF06-7C65C09C1DF9}">
      <dsp:nvSpPr>
        <dsp:cNvPr id="0" name=""/>
        <dsp:cNvSpPr/>
      </dsp:nvSpPr>
      <dsp:spPr>
        <a:xfrm>
          <a:off x="545334" y="2866124"/>
          <a:ext cx="1784263" cy="1106807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Continuous attention to technical excellence and good design enhances agility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45334" y="2866124"/>
        <a:ext cx="1784263" cy="1106807"/>
      </dsp:txXfrm>
    </dsp:sp>
    <dsp:sp modelId="{7BBDC0DA-9438-4AED-9D1A-E84FA73D9273}">
      <dsp:nvSpPr>
        <dsp:cNvPr id="0" name=""/>
        <dsp:cNvSpPr/>
      </dsp:nvSpPr>
      <dsp:spPr>
        <a:xfrm>
          <a:off x="2508023" y="2799369"/>
          <a:ext cx="1784263" cy="1240316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2">
                  <a:lumMod val="50000"/>
                </a:schemeClr>
              </a:solidFill>
            </a:rPr>
            <a:t>Simplicity- the art of maximizing the amount of work not done - is essential</a:t>
          </a:r>
          <a:endParaRPr lang="en-US" sz="12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508023" y="2799369"/>
        <a:ext cx="1784263" cy="1240316"/>
      </dsp:txXfrm>
    </dsp:sp>
    <dsp:sp modelId="{8C32CD1B-2B21-4036-8BC6-686CB674527D}">
      <dsp:nvSpPr>
        <dsp:cNvPr id="0" name=""/>
        <dsp:cNvSpPr/>
      </dsp:nvSpPr>
      <dsp:spPr>
        <a:xfrm>
          <a:off x="4470713" y="2799369"/>
          <a:ext cx="1784263" cy="1240316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The best architectures, requirements, and designs emerge from self-organizing teams 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470713" y="2799369"/>
        <a:ext cx="1784263" cy="1240316"/>
      </dsp:txXfrm>
    </dsp:sp>
    <dsp:sp modelId="{21ED8FE1-46A1-4C84-8638-C7E5A9971BB3}">
      <dsp:nvSpPr>
        <dsp:cNvPr id="0" name=""/>
        <dsp:cNvSpPr/>
      </dsp:nvSpPr>
      <dsp:spPr>
        <a:xfrm>
          <a:off x="6433402" y="2799369"/>
          <a:ext cx="1784263" cy="1240316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2">
                  <a:lumMod val="50000"/>
                </a:schemeClr>
              </a:solidFill>
            </a:rPr>
            <a:t>At regular intervals, the team reflects on how to become more effective, then tunes and adjusts its behavior accordingly</a:t>
          </a:r>
          <a:endParaRPr lang="en-US" sz="12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6433402" y="2799369"/>
        <a:ext cx="1784263" cy="1240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4A9874-D20C-4415-AA51-6B275063D79C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1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530BFE-E682-4208-B2FA-AC45652E6BAE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5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6D100A-572B-483E-9EAF-6C2E9F00334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6B3C62-2D9F-424F-9F0A-23B2489BDF82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459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Principles behind the Agile Manifesto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i="1" smtClean="0"/>
              <a:t>We follow these principles:</a:t>
            </a:r>
            <a:r>
              <a:rPr lang="en-US" altLang="en-US" smtClean="0"/>
              <a:t> </a:t>
            </a:r>
          </a:p>
          <a:p>
            <a:r>
              <a:rPr lang="en-US" altLang="en-US" smtClean="0"/>
              <a:t>1. Our highest priority is to satisfy the customer through early and continuous delivery of valuable software. </a:t>
            </a:r>
          </a:p>
          <a:p>
            <a:r>
              <a:rPr lang="en-US" altLang="en-US" smtClean="0"/>
              <a:t>2. Welcome changing requirements, even late in development. Agile processes harness change for the customer's competitive advantage. </a:t>
            </a:r>
          </a:p>
          <a:p>
            <a:r>
              <a:rPr lang="en-US" altLang="en-US" smtClean="0"/>
              <a:t>3. Deliver working software frequently, from a couple of weeks to a couple of months, with a preference to the shorter timescale. </a:t>
            </a:r>
          </a:p>
          <a:p>
            <a:r>
              <a:rPr lang="en-US" altLang="en-US" smtClean="0"/>
              <a:t>4. Business people and developers must work together daily throughout the project. </a:t>
            </a:r>
          </a:p>
          <a:p>
            <a:r>
              <a:rPr lang="en-US" altLang="en-US" smtClean="0"/>
              <a:t>5. Build projects around motivated individuals. Give them the environment and support they need, and trust them to get the job done. </a:t>
            </a:r>
          </a:p>
          <a:p>
            <a:r>
              <a:rPr lang="en-US" altLang="en-US" smtClean="0"/>
              <a:t>6. The most efficient and effective method of conveying information to and within a development team is face-to-face conversation. </a:t>
            </a:r>
          </a:p>
          <a:p>
            <a:r>
              <a:rPr lang="en-US" altLang="en-US" smtClean="0"/>
              <a:t>7. Working software is the primary measure of progress. </a:t>
            </a:r>
          </a:p>
          <a:p>
            <a:r>
              <a:rPr lang="en-US" altLang="en-US" smtClean="0"/>
              <a:t>8. Agile processes promote sustainable development. The sponsors, developers, and users should be able to maintain a constant pace indefinitely. </a:t>
            </a:r>
          </a:p>
          <a:p>
            <a:r>
              <a:rPr lang="en-US" altLang="en-US" smtClean="0"/>
              <a:t>9. Continuous attention to technical excellence and good design enhances agility. </a:t>
            </a:r>
          </a:p>
          <a:p>
            <a:r>
              <a:rPr lang="en-US" altLang="en-US" smtClean="0"/>
              <a:t>10. Simplicity--the art of maximizing the amount of work not done--is essential. </a:t>
            </a:r>
          </a:p>
          <a:p>
            <a:r>
              <a:rPr lang="en-US" altLang="en-US" smtClean="0"/>
              <a:t>11. The best architectures, requirements, and designs emerge from self-organizing teams. </a:t>
            </a:r>
          </a:p>
          <a:p>
            <a:r>
              <a:rPr lang="en-US" altLang="en-US" smtClean="0"/>
              <a:t>12. At regular intervals, the team reflects on how to become more effective, then tunes and adjusts its behavior accordingly. 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547656-3FCC-450C-A89B-C51E174FF966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0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Principles behind the Agile Manifesto</a:t>
            </a:r>
          </a:p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i="1" smtClean="0"/>
              <a:t>We follow these principles:</a:t>
            </a:r>
            <a:r>
              <a:rPr lang="en-US" altLang="en-US" smtClean="0"/>
              <a:t> Our highest priority is to satisfy the customer</a:t>
            </a:r>
            <a:br>
              <a:rPr lang="en-US" altLang="en-US" smtClean="0"/>
            </a:br>
            <a:r>
              <a:rPr lang="en-US" altLang="en-US" smtClean="0"/>
              <a:t>through early and continuous delivery</a:t>
            </a:r>
            <a:br>
              <a:rPr lang="en-US" altLang="en-US" smtClean="0"/>
            </a:br>
            <a:r>
              <a:rPr lang="en-US" altLang="en-US" smtClean="0"/>
              <a:t>of valuable software. </a:t>
            </a:r>
          </a:p>
          <a:p>
            <a:r>
              <a:rPr lang="en-US" altLang="en-US" smtClean="0"/>
              <a:t>Welcome changing requirements, even late in </a:t>
            </a:r>
            <a:br>
              <a:rPr lang="en-US" altLang="en-US" smtClean="0"/>
            </a:br>
            <a:r>
              <a:rPr lang="en-US" altLang="en-US" smtClean="0"/>
              <a:t>development. Agile processes harness change for </a:t>
            </a:r>
            <a:br>
              <a:rPr lang="en-US" altLang="en-US" smtClean="0"/>
            </a:br>
            <a:r>
              <a:rPr lang="en-US" altLang="en-US" smtClean="0"/>
              <a:t>the customer's competitive advantage. </a:t>
            </a:r>
          </a:p>
          <a:p>
            <a:r>
              <a:rPr lang="en-US" altLang="en-US" smtClean="0"/>
              <a:t>Deliver working software frequently, from a </a:t>
            </a:r>
            <a:br>
              <a:rPr lang="en-US" altLang="en-US" smtClean="0"/>
            </a:br>
            <a:r>
              <a:rPr lang="en-US" altLang="en-US" smtClean="0"/>
              <a:t>couple of weeks to a couple of months, with a </a:t>
            </a:r>
            <a:br>
              <a:rPr lang="en-US" altLang="en-US" smtClean="0"/>
            </a:br>
            <a:r>
              <a:rPr lang="en-US" altLang="en-US" smtClean="0"/>
              <a:t>preference to the shorter timescale. </a:t>
            </a:r>
          </a:p>
          <a:p>
            <a:r>
              <a:rPr lang="en-US" altLang="en-US" smtClean="0"/>
              <a:t>Business people and developers must work </a:t>
            </a:r>
            <a:br>
              <a:rPr lang="en-US" altLang="en-US" smtClean="0"/>
            </a:br>
            <a:r>
              <a:rPr lang="en-US" altLang="en-US" smtClean="0"/>
              <a:t>together daily throughout the project. </a:t>
            </a:r>
          </a:p>
          <a:p>
            <a:r>
              <a:rPr lang="en-US" altLang="en-US" smtClean="0"/>
              <a:t>Build projects around motivated individuals. </a:t>
            </a:r>
            <a:br>
              <a:rPr lang="en-US" altLang="en-US" smtClean="0"/>
            </a:br>
            <a:r>
              <a:rPr lang="en-US" altLang="en-US" smtClean="0"/>
              <a:t>Give them the environment and support they need, </a:t>
            </a:r>
            <a:br>
              <a:rPr lang="en-US" altLang="en-US" smtClean="0"/>
            </a:br>
            <a:r>
              <a:rPr lang="en-US" altLang="en-US" smtClean="0"/>
              <a:t>and trust them to get the job done. </a:t>
            </a:r>
          </a:p>
          <a:p>
            <a:r>
              <a:rPr lang="en-US" altLang="en-US" smtClean="0"/>
              <a:t>The most efficient and effective method of </a:t>
            </a:r>
            <a:br>
              <a:rPr lang="en-US" altLang="en-US" smtClean="0"/>
            </a:br>
            <a:r>
              <a:rPr lang="en-US" altLang="en-US" smtClean="0"/>
              <a:t>conveying information to and within a development </a:t>
            </a:r>
            <a:br>
              <a:rPr lang="en-US" altLang="en-US" smtClean="0"/>
            </a:br>
            <a:r>
              <a:rPr lang="en-US" altLang="en-US" smtClean="0"/>
              <a:t>team is face-to-face conversation. </a:t>
            </a:r>
          </a:p>
          <a:p>
            <a:r>
              <a:rPr lang="en-US" altLang="en-US" smtClean="0"/>
              <a:t>Working software is the primary measure of progress. </a:t>
            </a:r>
          </a:p>
          <a:p>
            <a:r>
              <a:rPr lang="en-US" altLang="en-US" smtClean="0"/>
              <a:t>Agile processes promote sustainable development. </a:t>
            </a:r>
            <a:br>
              <a:rPr lang="en-US" altLang="en-US" smtClean="0"/>
            </a:br>
            <a:r>
              <a:rPr lang="en-US" altLang="en-US" smtClean="0"/>
              <a:t>The sponsors, developers, and users should be able </a:t>
            </a:r>
            <a:br>
              <a:rPr lang="en-US" altLang="en-US" smtClean="0"/>
            </a:br>
            <a:r>
              <a:rPr lang="en-US" altLang="en-US" smtClean="0"/>
              <a:t>to maintain a constant pace indefinitely. </a:t>
            </a:r>
          </a:p>
          <a:p>
            <a:r>
              <a:rPr lang="en-US" altLang="en-US" smtClean="0"/>
              <a:t>Continuous attention to technical excellence </a:t>
            </a:r>
            <a:br>
              <a:rPr lang="en-US" altLang="en-US" smtClean="0"/>
            </a:br>
            <a:r>
              <a:rPr lang="en-US" altLang="en-US" smtClean="0"/>
              <a:t>and good design enhances agility. </a:t>
            </a:r>
          </a:p>
          <a:p>
            <a:r>
              <a:rPr lang="en-US" altLang="en-US" smtClean="0"/>
              <a:t>Simplicity--the art of maximizing the amount </a:t>
            </a:r>
            <a:br>
              <a:rPr lang="en-US" altLang="en-US" smtClean="0"/>
            </a:br>
            <a:r>
              <a:rPr lang="en-US" altLang="en-US" smtClean="0"/>
              <a:t>of work not done--is essential. </a:t>
            </a:r>
          </a:p>
          <a:p>
            <a:r>
              <a:rPr lang="en-US" altLang="en-US" smtClean="0"/>
              <a:t>The best architectures, requirements, and designs </a:t>
            </a:r>
            <a:br>
              <a:rPr lang="en-US" altLang="en-US" smtClean="0"/>
            </a:br>
            <a:r>
              <a:rPr lang="en-US" altLang="en-US" smtClean="0"/>
              <a:t>emerge from self-organizing teams. </a:t>
            </a:r>
          </a:p>
          <a:p>
            <a:r>
              <a:rPr lang="en-US" altLang="en-US" smtClean="0"/>
              <a:t>At regular intervals, the team reflects on how </a:t>
            </a:r>
            <a:br>
              <a:rPr lang="en-US" altLang="en-US" smtClean="0"/>
            </a:br>
            <a:r>
              <a:rPr lang="en-US" altLang="en-US" smtClean="0"/>
              <a:t>to become more effective, then tunes and adjusts </a:t>
            </a:r>
            <a:br>
              <a:rPr lang="en-US" altLang="en-US" smtClean="0"/>
            </a:br>
            <a:r>
              <a:rPr lang="en-US" altLang="en-US" smtClean="0"/>
              <a:t>its behavior accordingly.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4E9C2-5209-40BC-BFD4-816D79A39701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7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As we have learnt earlier there are many methodologies under Agile Umbrella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A94057-1BED-46EC-A204-FAEE848591F5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1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xfrm>
            <a:off x="8229600" y="6191251"/>
            <a:ext cx="3302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1A8CB-5894-4648-A337-78B7B63855D6}" type="datetimeFigureOut">
              <a:rPr lang="en-US"/>
              <a:pPr>
                <a:defRPr/>
              </a:pPr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172199"/>
            <a:ext cx="5283200" cy="4572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94733" y="6210300"/>
            <a:ext cx="609600" cy="45720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FEECCF96-9A27-491B-9E5F-6ABF45A7BC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oleObject" Target="../embeddings/oleObject1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oleObject" Target="../embeddings/oleObject2.bin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9" y="4718050"/>
            <a:ext cx="9015430" cy="1141943"/>
          </a:xfrm>
        </p:spPr>
        <p:txBody>
          <a:bodyPr>
            <a:normAutofit/>
          </a:bodyPr>
          <a:lstStyle/>
          <a:p>
            <a:r>
              <a:rPr lang="en-US" dirty="0" smtClean="0"/>
              <a:t>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54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Content Placeholder 7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7" y="1195868"/>
            <a:ext cx="9338553" cy="5176807"/>
          </a:xfrm>
          <a:prstGeom prst="rect">
            <a:avLst/>
          </a:prstGeom>
        </p:spPr>
      </p:pic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310157" y="383820"/>
            <a:ext cx="8831023" cy="6096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Agile </a:t>
            </a:r>
            <a:r>
              <a:rPr lang="en-US" dirty="0" smtClean="0">
                <a:solidFill>
                  <a:srgbClr val="000000"/>
                </a:solidFill>
              </a:rPr>
              <a:t>Software Development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60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Diagram 46"/>
          <p:cNvGraphicFramePr/>
          <p:nvPr>
            <p:extLst/>
          </p:nvPr>
        </p:nvGraphicFramePr>
        <p:xfrm>
          <a:off x="5994494" y="3429000"/>
          <a:ext cx="5582831" cy="3552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5" name="Diagram 44"/>
          <p:cNvGraphicFramePr/>
          <p:nvPr>
            <p:extLst/>
          </p:nvPr>
        </p:nvGraphicFramePr>
        <p:xfrm>
          <a:off x="5892988" y="1319579"/>
          <a:ext cx="5887349" cy="231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4" name="Object 43"/>
          <p:cNvGraphicFramePr>
            <a:graphicFrameLocks noGrp="1"/>
          </p:cNvGraphicFramePr>
          <p:nvPr>
            <p:extLst/>
          </p:nvPr>
        </p:nvGraphicFramePr>
        <p:xfrm>
          <a:off x="5013269" y="890293"/>
          <a:ext cx="7240762" cy="302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13" imgW="5432007" imgH="2688569" progId="Excel.Sheet.8">
                  <p:embed/>
                </p:oleObj>
              </mc:Choice>
              <mc:Fallback>
                <p:oleObj name="Worksheet" r:id="rId13" imgW="5432007" imgH="2688569" progId="Excel.Sheet.8">
                  <p:embed/>
                  <p:pic>
                    <p:nvPicPr>
                      <p:cNvPr id="44" name="Object 4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269" y="890293"/>
                        <a:ext cx="7240762" cy="302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Traditional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Agile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95503" y="3604473"/>
            <a:ext cx="3831852" cy="57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6777" indent="-456777" eaLnBrk="0" hangingPunct="0">
              <a:spcBef>
                <a:spcPct val="20000"/>
              </a:spcBef>
              <a:buClr>
                <a:srgbClr val="FDB813"/>
              </a:buClr>
              <a:defRPr/>
            </a:pPr>
            <a:r>
              <a:rPr lang="en-US" sz="1865" b="1" kern="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Agile</a:t>
            </a:r>
            <a:r>
              <a:rPr lang="en-US" sz="1865" kern="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: Works as one team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07145" y="1297374"/>
            <a:ext cx="5887349" cy="40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6777" indent="-456777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865" b="1" dirty="0">
                <a:solidFill>
                  <a:srgbClr val="000000"/>
                </a:solidFill>
              </a:rPr>
              <a:t>Traditional</a:t>
            </a:r>
            <a:r>
              <a:rPr lang="en-US" sz="1865" dirty="0">
                <a:solidFill>
                  <a:srgbClr val="000000"/>
                </a:solidFill>
              </a:rPr>
              <a:t>: Independent functional groups</a:t>
            </a:r>
          </a:p>
        </p:txBody>
      </p: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308047" y="1860758"/>
            <a:ext cx="4466265" cy="1624096"/>
            <a:chOff x="533400" y="1879600"/>
            <a:chExt cx="5257800" cy="1981200"/>
          </a:xfrm>
        </p:grpSpPr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2477691" y="3023262"/>
              <a:ext cx="1523567" cy="8375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969696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65" b="1" dirty="0">
                  <a:solidFill>
                    <a:srgbClr val="000000"/>
                  </a:solidFill>
                  <a:latin typeface="Verdana" pitchFamily="34" charset="0"/>
                </a:rPr>
                <a:t>Dev</a:t>
              </a:r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533400" y="1905397"/>
              <a:ext cx="1523567" cy="837538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969696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65" b="1" dirty="0">
                  <a:solidFill>
                    <a:srgbClr val="000000"/>
                  </a:solidFill>
                  <a:latin typeface="Verdana" pitchFamily="34" charset="0"/>
                </a:rPr>
                <a:t>BA’s</a:t>
              </a:r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4267633" y="1879600"/>
              <a:ext cx="1523567" cy="83753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969696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65" b="1">
                  <a:solidFill>
                    <a:srgbClr val="000000"/>
                  </a:solidFill>
                  <a:latin typeface="Verdana" pitchFamily="34" charset="0"/>
                </a:rPr>
                <a:t>Tester</a:t>
              </a: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 flipV="1">
              <a:off x="2057400" y="2273300"/>
              <a:ext cx="22098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398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1752600" y="2667000"/>
              <a:ext cx="749300" cy="67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398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4013200" y="2705100"/>
              <a:ext cx="8001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398"/>
            </a:p>
          </p:txBody>
        </p:sp>
      </p:grp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614676" y="4038037"/>
            <a:ext cx="3755722" cy="2377368"/>
            <a:chOff x="1296" y="1200"/>
            <a:chExt cx="3127" cy="288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488" y="1680"/>
              <a:ext cx="1549" cy="1555"/>
            </a:xfrm>
            <a:prstGeom prst="ellipse">
              <a:avLst/>
            </a:prstGeom>
            <a:solidFill>
              <a:schemeClr val="accent6">
                <a:lumMod val="50000"/>
                <a:alpha val="50195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65">
                <a:latin typeface="Verdana" pitchFamily="34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2676" y="1662"/>
              <a:ext cx="1549" cy="155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65">
                <a:latin typeface="Verdana" pitchFamily="34" charset="0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2112" y="2286"/>
              <a:ext cx="1550" cy="1554"/>
            </a:xfrm>
            <a:prstGeom prst="ellipse">
              <a:avLst/>
            </a:prstGeom>
            <a:solidFill>
              <a:srgbClr val="FFC0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CA" sz="1865">
                <a:latin typeface="Verdana" pitchFamily="34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400" y="2784"/>
              <a:ext cx="100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653" tIns="61327" rIns="122653" bIns="61327" anchor="ctr"/>
            <a:lstStyle/>
            <a:p>
              <a:pPr algn="ctr"/>
              <a:r>
                <a:rPr lang="en-US" sz="1865" b="1" i="1">
                  <a:solidFill>
                    <a:srgbClr val="000000"/>
                  </a:solidFill>
                  <a:latin typeface="Verdana" pitchFamily="34" charset="0"/>
                </a:rPr>
                <a:t>Tester</a:t>
              </a: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1296" y="1200"/>
              <a:ext cx="3127" cy="2880"/>
            </a:xfrm>
            <a:prstGeom prst="ellips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65">
                <a:latin typeface="Verdana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976" y="1872"/>
              <a:ext cx="100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653" tIns="61327" rIns="122653" bIns="61327" anchor="ctr"/>
            <a:lstStyle/>
            <a:p>
              <a:pPr algn="ctr"/>
              <a:r>
                <a:rPr lang="en-US" sz="1865" b="1" i="1" dirty="0">
                  <a:solidFill>
                    <a:srgbClr val="000000"/>
                  </a:solidFill>
                  <a:latin typeface="Verdana" pitchFamily="34" charset="0"/>
                </a:rPr>
                <a:t>Programmer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728" y="1872"/>
              <a:ext cx="100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653" tIns="61327" rIns="122653" bIns="61327" anchor="ctr"/>
            <a:lstStyle/>
            <a:p>
              <a:pPr algn="ctr"/>
              <a:r>
                <a:rPr lang="en-US" sz="1865" b="1" i="1" dirty="0">
                  <a:solidFill>
                    <a:srgbClr val="000000"/>
                  </a:solidFill>
                  <a:latin typeface="Verdana" pitchFamily="34" charset="0"/>
                </a:rPr>
                <a:t>Domain</a:t>
              </a:r>
              <a:r>
                <a:rPr lang="en-US" sz="1865" b="1" i="1" dirty="0"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sz="1865" b="1" i="1" dirty="0">
                  <a:solidFill>
                    <a:srgbClr val="000000"/>
                  </a:solidFill>
                  <a:latin typeface="Verdana" pitchFamily="34" charset="0"/>
                </a:rPr>
                <a:t>Expert</a:t>
              </a:r>
            </a:p>
          </p:txBody>
        </p:sp>
      </p:grpSp>
      <p:graphicFrame>
        <p:nvGraphicFramePr>
          <p:cNvPr id="46" name="Object 45"/>
          <p:cNvGraphicFramePr>
            <a:graphicFrameLocks/>
          </p:cNvGraphicFramePr>
          <p:nvPr>
            <p:extLst/>
          </p:nvPr>
        </p:nvGraphicFramePr>
        <p:xfrm>
          <a:off x="4877928" y="3716601"/>
          <a:ext cx="7545280" cy="309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15" imgW="5663675" imgH="2999492" progId="Excel.Chart.8">
                  <p:embed/>
                </p:oleObj>
              </mc:Choice>
              <mc:Fallback>
                <p:oleObj r:id="rId15" imgW="5663675" imgH="2999492" progId="Excel.Chart.8">
                  <p:embed/>
                  <p:pic>
                    <p:nvPicPr>
                      <p:cNvPr id="46" name="Object 4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928" y="3716601"/>
                        <a:ext cx="7545280" cy="3095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101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491539" y="23192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Valuable Delivery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057400" y="2186186"/>
          <a:ext cx="3810000" cy="403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6629400" y="2186186"/>
          <a:ext cx="38100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9158" name="Straight Connector 8"/>
          <p:cNvCxnSpPr>
            <a:cxnSpLocks noChangeShapeType="1"/>
          </p:cNvCxnSpPr>
          <p:nvPr/>
        </p:nvCxnSpPr>
        <p:spPr bwMode="auto">
          <a:xfrm rot="5400000" flipH="1" flipV="1">
            <a:off x="2019300" y="3672086"/>
            <a:ext cx="1981200" cy="838200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Connector 11"/>
          <p:cNvCxnSpPr>
            <a:cxnSpLocks noChangeShapeType="1"/>
          </p:cNvCxnSpPr>
          <p:nvPr/>
        </p:nvCxnSpPr>
        <p:spPr bwMode="auto">
          <a:xfrm>
            <a:off x="3200400" y="5843785"/>
            <a:ext cx="1524000" cy="1588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13"/>
          <p:cNvCxnSpPr>
            <a:cxnSpLocks noChangeShapeType="1"/>
          </p:cNvCxnSpPr>
          <p:nvPr/>
        </p:nvCxnSpPr>
        <p:spPr bwMode="auto">
          <a:xfrm rot="16200000" flipH="1">
            <a:off x="3886200" y="3633986"/>
            <a:ext cx="1981200" cy="914400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16"/>
          <p:cNvCxnSpPr>
            <a:cxnSpLocks noChangeShapeType="1"/>
          </p:cNvCxnSpPr>
          <p:nvPr/>
        </p:nvCxnSpPr>
        <p:spPr bwMode="auto">
          <a:xfrm rot="16200000" flipH="1">
            <a:off x="6477000" y="3938785"/>
            <a:ext cx="2209801" cy="990600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Connector 18"/>
          <p:cNvCxnSpPr>
            <a:cxnSpLocks noChangeShapeType="1"/>
          </p:cNvCxnSpPr>
          <p:nvPr/>
        </p:nvCxnSpPr>
        <p:spPr bwMode="auto">
          <a:xfrm rot="5400000">
            <a:off x="8420100" y="3900685"/>
            <a:ext cx="2286001" cy="990600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Connector 20"/>
          <p:cNvCxnSpPr>
            <a:cxnSpLocks noChangeShapeType="1"/>
          </p:cNvCxnSpPr>
          <p:nvPr/>
        </p:nvCxnSpPr>
        <p:spPr bwMode="auto">
          <a:xfrm>
            <a:off x="7696200" y="2567185"/>
            <a:ext cx="1676400" cy="1588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4" name="TextBox 21"/>
          <p:cNvSpPr txBox="1">
            <a:spLocks noChangeArrowheads="1"/>
          </p:cNvSpPr>
          <p:nvPr/>
        </p:nvSpPr>
        <p:spPr bwMode="auto">
          <a:xfrm>
            <a:off x="2286000" y="1500386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</a:rPr>
              <a:t>Traditional Approach</a:t>
            </a:r>
          </a:p>
        </p:txBody>
      </p:sp>
      <p:sp>
        <p:nvSpPr>
          <p:cNvPr id="49165" name="TextBox 22"/>
          <p:cNvSpPr txBox="1">
            <a:spLocks noChangeArrowheads="1"/>
          </p:cNvSpPr>
          <p:nvPr/>
        </p:nvSpPr>
        <p:spPr bwMode="auto">
          <a:xfrm>
            <a:off x="6858000" y="1500386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2">
                    <a:lumMod val="50000"/>
                  </a:schemeClr>
                </a:solidFill>
              </a:rPr>
              <a:t>Agile Approach</a:t>
            </a:r>
          </a:p>
        </p:txBody>
      </p:sp>
      <p:sp>
        <p:nvSpPr>
          <p:cNvPr id="49166" name="TextBox 24"/>
          <p:cNvSpPr txBox="1">
            <a:spLocks noChangeArrowheads="1"/>
          </p:cNvSpPr>
          <p:nvPr/>
        </p:nvSpPr>
        <p:spPr bwMode="auto">
          <a:xfrm>
            <a:off x="4800601" y="2490986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Fixed</a:t>
            </a:r>
          </a:p>
        </p:txBody>
      </p:sp>
      <p:cxnSp>
        <p:nvCxnSpPr>
          <p:cNvPr id="49167" name="Straight Arrow Connector 26"/>
          <p:cNvCxnSpPr>
            <a:cxnSpLocks noChangeShapeType="1"/>
          </p:cNvCxnSpPr>
          <p:nvPr/>
        </p:nvCxnSpPr>
        <p:spPr bwMode="auto">
          <a:xfrm rot="10800000">
            <a:off x="4572001" y="2719585"/>
            <a:ext cx="6096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Straight Arrow Connector 29"/>
          <p:cNvCxnSpPr>
            <a:cxnSpLocks noChangeShapeType="1"/>
          </p:cNvCxnSpPr>
          <p:nvPr/>
        </p:nvCxnSpPr>
        <p:spPr bwMode="auto">
          <a:xfrm>
            <a:off x="6096000" y="2719585"/>
            <a:ext cx="457201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9" name="TextBox 30"/>
          <p:cNvSpPr txBox="1">
            <a:spLocks noChangeArrowheads="1"/>
          </p:cNvSpPr>
          <p:nvPr/>
        </p:nvSpPr>
        <p:spPr bwMode="auto">
          <a:xfrm>
            <a:off x="6147458" y="5959119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Variable</a:t>
            </a:r>
          </a:p>
        </p:txBody>
      </p:sp>
      <p:cxnSp>
        <p:nvCxnSpPr>
          <p:cNvPr id="49170" name="Straight Arrow Connector 31"/>
          <p:cNvCxnSpPr>
            <a:cxnSpLocks noChangeShapeType="1"/>
          </p:cNvCxnSpPr>
          <p:nvPr/>
        </p:nvCxnSpPr>
        <p:spPr bwMode="auto">
          <a:xfrm rot="10800000">
            <a:off x="5689695" y="6205327"/>
            <a:ext cx="609600" cy="15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Straight Arrow Connector 32"/>
          <p:cNvCxnSpPr>
            <a:cxnSpLocks noChangeShapeType="1"/>
          </p:cNvCxnSpPr>
          <p:nvPr/>
        </p:nvCxnSpPr>
        <p:spPr bwMode="auto">
          <a:xfrm>
            <a:off x="7619999" y="6205327"/>
            <a:ext cx="457201" cy="15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67107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492" y="2631511"/>
            <a:ext cx="5180734" cy="1141943"/>
          </a:xfrm>
        </p:spPr>
        <p:txBody>
          <a:bodyPr/>
          <a:lstStyle/>
          <a:p>
            <a:r>
              <a:rPr lang="en-US" dirty="0" smtClean="0"/>
              <a:t> Agile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What is Agile?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58738" y="1392101"/>
            <a:ext cx="11671089" cy="2895600"/>
          </a:xfrm>
        </p:spPr>
        <p:txBody>
          <a:bodyPr/>
          <a:lstStyle/>
          <a:p>
            <a:r>
              <a:rPr lang="en-US" altLang="en-US" dirty="0" smtClean="0"/>
              <a:t>An alternative to documentation driven, heavyweight software development</a:t>
            </a:r>
          </a:p>
          <a:p>
            <a:r>
              <a:rPr lang="en-US" altLang="en-US" dirty="0" smtClean="0"/>
              <a:t>A way to respond to “Change in Requirements” during the Software Development</a:t>
            </a:r>
          </a:p>
          <a:p>
            <a:r>
              <a:rPr lang="en-US" altLang="en-US" dirty="0" smtClean="0"/>
              <a:t>Reduce efforts involved in planning and estimation</a:t>
            </a:r>
          </a:p>
          <a:p>
            <a:r>
              <a:rPr lang="en-US" altLang="en-US" dirty="0" smtClean="0"/>
              <a:t>Focus on team interaction, customer satisfaction and early delivery of working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738" y="4038036"/>
            <a:ext cx="1182268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6777" indent="-456777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Progressive Elaboration involves continuously improving and detailing a plan as more detailed and specific information and more accurate estimates become available.</a:t>
            </a:r>
          </a:p>
          <a:p>
            <a:pPr marL="456777" indent="-456777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Progressive Elaboration allows a project management team to manage to a greater level of details as the project evolves.</a:t>
            </a:r>
          </a:p>
          <a:p>
            <a:pPr>
              <a:defRPr/>
            </a:pPr>
            <a:r>
              <a:rPr lang="en-US" sz="2400" dirty="0"/>
              <a:t>                                                                         		- Ref. PMBOK V4</a:t>
            </a:r>
          </a:p>
        </p:txBody>
      </p:sp>
    </p:spTree>
    <p:extLst>
      <p:ext uri="{BB962C8B-B14F-4D97-AF65-F5344CB8AC3E}">
        <p14:creationId xmlns:p14="http://schemas.microsoft.com/office/powerpoint/2010/main" val="3930495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68" y="485326"/>
            <a:ext cx="8831023" cy="609600"/>
          </a:xfrm>
        </p:spPr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Manifesto – a statement of values</a:t>
            </a:r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74816" y="1398880"/>
            <a:ext cx="11910039" cy="831081"/>
            <a:chOff x="0" y="0"/>
            <a:chExt cx="5632" cy="592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3312" y="0"/>
              <a:ext cx="232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421084" algn="l"/>
                </a:tabLst>
                <a:defRPr/>
              </a:pPr>
              <a:r>
                <a:rPr lang="en-US" sz="2664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Process and tools</a:t>
              </a:r>
            </a:p>
          </p:txBody>
        </p:sp>
        <p:sp>
          <p:nvSpPr>
            <p:cNvPr id="7" name="Rectangle 4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421084" algn="l"/>
                </a:tabLst>
                <a:defRPr/>
              </a:pPr>
              <a:r>
                <a:rPr lang="en-US" sz="2664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Individuals and interactions</a:t>
              </a:r>
            </a:p>
          </p:txBody>
        </p:sp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2548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664" dirty="0">
                  <a:solidFill>
                    <a:srgbClr val="002F5F"/>
                  </a:solidFill>
                </a:rPr>
                <a:t>over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08651" y="5357614"/>
            <a:ext cx="11876204" cy="831081"/>
            <a:chOff x="0" y="0"/>
            <a:chExt cx="5616" cy="592"/>
          </a:xfrm>
        </p:grpSpPr>
        <p:sp>
          <p:nvSpPr>
            <p:cNvPr id="10" name="Rectangle 7"/>
            <p:cNvSpPr>
              <a:spLocks/>
            </p:cNvSpPr>
            <p:nvPr/>
          </p:nvSpPr>
          <p:spPr bwMode="auto">
            <a:xfrm>
              <a:off x="3296" y="0"/>
              <a:ext cx="232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421084" algn="l"/>
                </a:tabLst>
                <a:defRPr/>
              </a:pPr>
              <a:r>
                <a:rPr lang="en-US" sz="2664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Following a plan</a:t>
              </a:r>
            </a:p>
          </p:txBody>
        </p:sp>
        <p:sp>
          <p:nvSpPr>
            <p:cNvPr id="11" name="Rectangle 8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421084" algn="l"/>
                </a:tabLst>
                <a:defRPr/>
              </a:pPr>
              <a:r>
                <a:rPr lang="en-US" sz="2664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Responding to change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2614" y="149"/>
              <a:ext cx="31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664">
                  <a:solidFill>
                    <a:srgbClr val="002F5F"/>
                  </a:solidFill>
                </a:rPr>
                <a:t>over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91734" y="2718458"/>
            <a:ext cx="11893121" cy="831081"/>
            <a:chOff x="0" y="0"/>
            <a:chExt cx="5624" cy="592"/>
          </a:xfrm>
        </p:grpSpPr>
        <p:sp>
          <p:nvSpPr>
            <p:cNvPr id="14" name="Rectangle 12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421084" algn="l"/>
                </a:tabLst>
                <a:defRPr/>
              </a:pPr>
              <a:r>
                <a:rPr lang="en-US" sz="2664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Comprehensive documentation</a:t>
              </a:r>
            </a:p>
          </p:txBody>
        </p:sp>
        <p:sp>
          <p:nvSpPr>
            <p:cNvPr id="15" name="Rectangle 13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421084" algn="l"/>
                </a:tabLst>
                <a:defRPr/>
              </a:pPr>
              <a:r>
                <a:rPr lang="en-US" sz="2664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Working software</a:t>
              </a:r>
            </a:p>
          </p:txBody>
        </p:sp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664" dirty="0">
                  <a:solidFill>
                    <a:srgbClr val="002F5F"/>
                  </a:solidFill>
                </a:rPr>
                <a:t>over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91734" y="4038036"/>
            <a:ext cx="11893121" cy="831081"/>
            <a:chOff x="0" y="0"/>
            <a:chExt cx="5624" cy="592"/>
          </a:xfrm>
        </p:grpSpPr>
        <p:sp>
          <p:nvSpPr>
            <p:cNvPr id="18" name="Rectangle 16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421084" algn="l"/>
                </a:tabLst>
                <a:defRPr/>
              </a:pPr>
              <a:r>
                <a:rPr lang="en-US" sz="2664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Contract negotiation</a:t>
              </a:r>
            </a:p>
          </p:txBody>
        </p:sp>
        <p:sp>
          <p:nvSpPr>
            <p:cNvPr id="19" name="Rectangle 17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421084" algn="l"/>
                </a:tabLst>
                <a:defRPr/>
              </a:pPr>
              <a:r>
                <a:rPr lang="en-US" sz="2664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Customer collaboration</a:t>
              </a:r>
            </a:p>
          </p:txBody>
        </p:sp>
        <p:sp>
          <p:nvSpPr>
            <p:cNvPr id="20" name="Rectangle 18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664" dirty="0">
                  <a:solidFill>
                    <a:srgbClr val="002F5F"/>
                  </a:solidFill>
                </a:rPr>
                <a:t>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470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367" tIns="45684" rIns="91367" bIns="45684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Agile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Principles 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8651" y="1193613"/>
          <a:ext cx="11673191" cy="538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2270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Agile Advantage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11663" y="1398880"/>
            <a:ext cx="6699397" cy="4567771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No need in long documentation and detailed specification </a:t>
            </a:r>
          </a:p>
          <a:p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Easy adjustment to new requirements </a:t>
            </a:r>
          </a:p>
          <a:p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Process visibility and high interaction between a customer and a team </a:t>
            </a:r>
          </a:p>
          <a:p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Knowledge sharing for making better decisions </a:t>
            </a:r>
          </a:p>
          <a:p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Reduced project development time frames </a:t>
            </a:r>
          </a:p>
          <a:p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Business risks are minimized </a:t>
            </a:r>
          </a:p>
        </p:txBody>
      </p:sp>
      <p:pic>
        <p:nvPicPr>
          <p:cNvPr id="53252" name="Picture 3" descr="Advantages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96" y="2109422"/>
            <a:ext cx="3973513" cy="287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139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Writing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12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367" tIns="45684" rIns="91367" bIns="45684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 Stories</a:t>
            </a:r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308567" y="1253321"/>
            <a:ext cx="7005504" cy="32915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sz="1599" dirty="0">
                <a:solidFill>
                  <a:schemeClr val="bg2">
                    <a:lumMod val="50000"/>
                  </a:schemeClr>
                </a:solidFill>
              </a:rPr>
              <a:t>List of requirement will be specified in an organized way </a:t>
            </a:r>
            <a:r>
              <a:rPr lang="en-US" sz="1599" dirty="0" err="1">
                <a:solidFill>
                  <a:schemeClr val="bg2">
                    <a:lumMod val="50000"/>
                  </a:schemeClr>
                </a:solidFill>
              </a:rPr>
              <a:t>i.e</a:t>
            </a:r>
            <a:r>
              <a:rPr lang="en-US" sz="1599" dirty="0">
                <a:solidFill>
                  <a:schemeClr val="bg2">
                    <a:lumMod val="50000"/>
                  </a:schemeClr>
                </a:solidFill>
              </a:rPr>
              <a:t>; User Stories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1599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1599" dirty="0">
                <a:solidFill>
                  <a:schemeClr val="bg2">
                    <a:lumMod val="50000"/>
                  </a:schemeClr>
                </a:solidFill>
              </a:rPr>
              <a:t>User Stories are the functionalities to be delivered in the Scrum.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599" dirty="0">
                <a:solidFill>
                  <a:schemeClr val="bg2">
                    <a:lumMod val="50000"/>
                  </a:schemeClr>
                </a:solidFill>
              </a:rPr>
              <a:t>Functionalities will be specified User perceptive </a:t>
            </a:r>
          </a:p>
          <a:p>
            <a:pPr lvl="1" eaLnBrk="1" hangingPunct="1"/>
            <a:endParaRPr lang="en-US" sz="1599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1599" b="1" dirty="0">
                <a:solidFill>
                  <a:srgbClr val="C00000"/>
                </a:solidFill>
              </a:rPr>
              <a:t>Ideal User Story format will be like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599" dirty="0">
                <a:solidFill>
                  <a:schemeClr val="bg2">
                    <a:lumMod val="50000"/>
                  </a:schemeClr>
                </a:solidFill>
              </a:rPr>
              <a:t>As a User &lt;Role&gt; I want &lt; Condition&gt; So that, I can achieve &lt; desired goal&gt;</a:t>
            </a:r>
          </a:p>
          <a:p>
            <a:pPr lvl="1" eaLnBrk="1" hangingPunct="1"/>
            <a:endParaRPr lang="en-US" sz="1599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1599" b="1" dirty="0">
                <a:solidFill>
                  <a:srgbClr val="C00000"/>
                </a:solidFill>
              </a:rPr>
              <a:t>Objectives of User Stories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599" dirty="0">
                <a:solidFill>
                  <a:schemeClr val="bg2">
                    <a:lumMod val="50000"/>
                  </a:schemeClr>
                </a:solidFill>
              </a:rPr>
              <a:t>Card: Stories are written on note cards and will be divided as tasks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599" dirty="0">
                <a:solidFill>
                  <a:schemeClr val="bg2">
                    <a:lumMod val="50000"/>
                  </a:schemeClr>
                </a:solidFill>
              </a:rPr>
              <a:t>Confirmation:  Acceptance test will be conducted Story developed properly</a:t>
            </a:r>
          </a:p>
        </p:txBody>
      </p:sp>
      <p:pic>
        <p:nvPicPr>
          <p:cNvPr id="5" name="Picture 2" descr="C:\Documents and Settings\audey_dias\My Documents\My Pictures\9524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2461" y="1297374"/>
            <a:ext cx="4237876" cy="526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9" y="4951591"/>
            <a:ext cx="4364757" cy="140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4267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Methodologies</a:t>
            </a:r>
          </a:p>
          <a:p>
            <a:r>
              <a:rPr lang="en-US" dirty="0" smtClean="0"/>
              <a:t>Agile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367" tIns="45684" rIns="91367" bIns="45684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About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 Stories</a:t>
            </a:r>
          </a:p>
        </p:txBody>
      </p:sp>
      <p:pic>
        <p:nvPicPr>
          <p:cNvPr id="4" name="Picture 5" descr="D:\SCRUM\CSPO\User Stories 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62" y="1500386"/>
            <a:ext cx="8221987" cy="46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08651" y="1268858"/>
            <a:ext cx="7968222" cy="1421084"/>
          </a:xfrm>
          <a:solidFill>
            <a:srgbClr val="FFCCFF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r>
              <a:rPr lang="en-US" dirty="0"/>
              <a:t>Better understanding of what is really valuable for the user</a:t>
            </a:r>
          </a:p>
          <a:p>
            <a:r>
              <a:rPr lang="en-US" dirty="0"/>
              <a:t>More flexibility with Planning Prioritizing and cutting scope</a:t>
            </a:r>
          </a:p>
          <a:p>
            <a:r>
              <a:rPr lang="en-US" dirty="0"/>
              <a:t>More Knowledge about what to build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3169" y="3022976"/>
            <a:ext cx="2842168" cy="3349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367" tIns="45684" rIns="91367" bIns="45684" rtlCol="0"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18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Times"/>
              <a:buNone/>
            </a:pPr>
            <a:r>
              <a:rPr lang="en-US" sz="2664" u="sng" kern="0" dirty="0">
                <a:solidFill>
                  <a:schemeClr val="bg2">
                    <a:lumMod val="50000"/>
                  </a:schemeClr>
                </a:solidFill>
              </a:rPr>
              <a:t>A Good Story </a:t>
            </a:r>
          </a:p>
          <a:p>
            <a:pPr eaLnBrk="1" hangingPunct="1"/>
            <a:r>
              <a:rPr lang="en-US" sz="2664" b="1" kern="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2664" kern="0" dirty="0">
                <a:solidFill>
                  <a:schemeClr val="bg2">
                    <a:lumMod val="50000"/>
                  </a:schemeClr>
                </a:solidFill>
              </a:rPr>
              <a:t>ndependent</a:t>
            </a:r>
          </a:p>
          <a:p>
            <a:pPr eaLnBrk="1" hangingPunct="1"/>
            <a:r>
              <a:rPr lang="en-US" sz="2664" b="1" kern="0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2664" kern="0" dirty="0">
                <a:solidFill>
                  <a:schemeClr val="bg2">
                    <a:lumMod val="50000"/>
                  </a:schemeClr>
                </a:solidFill>
              </a:rPr>
              <a:t>egotiable</a:t>
            </a:r>
          </a:p>
          <a:p>
            <a:pPr eaLnBrk="1" hangingPunct="1"/>
            <a:r>
              <a:rPr lang="en-US" sz="2664" b="1" kern="0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en-US" sz="2664" kern="0" dirty="0">
                <a:solidFill>
                  <a:schemeClr val="bg2">
                    <a:lumMod val="50000"/>
                  </a:schemeClr>
                </a:solidFill>
              </a:rPr>
              <a:t>aluable</a:t>
            </a:r>
          </a:p>
          <a:p>
            <a:pPr eaLnBrk="1" hangingPunct="1"/>
            <a:r>
              <a:rPr lang="en-US" sz="2664" b="1" kern="0" dirty="0">
                <a:solidFill>
                  <a:schemeClr val="bg2">
                    <a:lumMod val="50000"/>
                  </a:schemeClr>
                </a:solidFill>
              </a:rPr>
              <a:t>Estimable</a:t>
            </a:r>
            <a:endParaRPr lang="en-US" sz="2664" kern="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en-US" sz="2664" b="1" kern="0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sz="2664" kern="0" dirty="0">
                <a:solidFill>
                  <a:schemeClr val="bg2">
                    <a:lumMod val="50000"/>
                  </a:schemeClr>
                </a:solidFill>
              </a:rPr>
              <a:t>mall</a:t>
            </a:r>
          </a:p>
          <a:p>
            <a:pPr eaLnBrk="1" hangingPunct="1"/>
            <a:r>
              <a:rPr lang="en-US" sz="2664" b="1" kern="0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664" kern="0" dirty="0">
                <a:solidFill>
                  <a:schemeClr val="bg2">
                    <a:lumMod val="50000"/>
                  </a:schemeClr>
                </a:solidFill>
              </a:rPr>
              <a:t>estable</a:t>
            </a:r>
          </a:p>
          <a:p>
            <a:pPr eaLnBrk="1" hangingPunct="1"/>
            <a:endParaRPr lang="en-US" sz="2664" kern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69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10" y="282314"/>
            <a:ext cx="8831023" cy="609600"/>
          </a:xfrm>
        </p:spPr>
        <p:txBody>
          <a:bodyPr vert="horz" lIns="91367" tIns="45684" rIns="91367" bIns="45684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 Story Example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07145" y="1254868"/>
            <a:ext cx="5735090" cy="5245101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367" tIns="45684" rIns="91367" bIns="45684" rtlCol="0"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18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64" b="1" kern="0" dirty="0">
                <a:latin typeface="+mn-lt"/>
              </a:rPr>
              <a:t>Example of a good user story</a:t>
            </a:r>
          </a:p>
          <a:p>
            <a:pPr eaLnBrk="1" hangingPunct="1"/>
            <a:endParaRPr lang="en-US" sz="2664" kern="0" dirty="0">
              <a:latin typeface="+mn-lt"/>
            </a:endParaRPr>
          </a:p>
          <a:p>
            <a:pPr algn="just" eaLnBrk="1" hangingPunct="1"/>
            <a:r>
              <a:rPr lang="en-US" sz="2664" kern="0" dirty="0">
                <a:latin typeface="+mn-lt"/>
              </a:rPr>
              <a:t>As a financial advisor, I should be able to capture the retirement savings in the system for a client so that I can calculate his/her financial worth</a:t>
            </a:r>
          </a:p>
          <a:p>
            <a:pPr algn="just" eaLnBrk="1" hangingPunct="1"/>
            <a:endParaRPr lang="en-US" sz="2664" kern="0" dirty="0">
              <a:latin typeface="+mn-lt"/>
            </a:endParaRPr>
          </a:p>
          <a:p>
            <a:pPr algn="just" eaLnBrk="1" hangingPunct="1"/>
            <a:r>
              <a:rPr lang="en-US" sz="2664" kern="0" dirty="0">
                <a:latin typeface="+mn-lt"/>
              </a:rPr>
              <a:t>Some reasons why this is good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sz="2664" kern="0" dirty="0">
                <a:latin typeface="+mn-lt"/>
              </a:rPr>
              <a:t>It follows the “INVEST” criteria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sz="2664" kern="0" dirty="0">
                <a:latin typeface="+mn-lt"/>
              </a:rPr>
              <a:t>It is from an end user perspective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sz="2664" kern="0" dirty="0">
                <a:latin typeface="+mn-lt"/>
              </a:rPr>
              <a:t>Since it is vertically sliced, can be demoed, tested and deployed as needed </a:t>
            </a:r>
          </a:p>
          <a:p>
            <a:pPr eaLnBrk="1" hangingPunct="1"/>
            <a:endParaRPr lang="en-US" sz="2398" kern="0" dirty="0">
              <a:latin typeface="+mn-lt"/>
            </a:endParaRPr>
          </a:p>
          <a:p>
            <a:pPr eaLnBrk="1" hangingPunct="1"/>
            <a:endParaRPr lang="en-US" sz="2398" kern="0" dirty="0">
              <a:latin typeface="+mn-lt"/>
            </a:endParaRPr>
          </a:p>
          <a:p>
            <a:pPr eaLnBrk="1" hangingPunct="1"/>
            <a:endParaRPr lang="en-US" sz="2398" kern="0" dirty="0">
              <a:latin typeface="+mn-lt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96000" y="1297374"/>
            <a:ext cx="5912725" cy="5245101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18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65" b="1" kern="0" dirty="0">
                <a:latin typeface="+mn-lt"/>
              </a:rPr>
              <a:t>Example of not so good user story</a:t>
            </a:r>
          </a:p>
          <a:p>
            <a:pPr eaLnBrk="1" hangingPunct="1"/>
            <a:endParaRPr lang="en-US" sz="2265" kern="0" dirty="0">
              <a:latin typeface="+mn-lt"/>
            </a:endParaRPr>
          </a:p>
          <a:p>
            <a:pPr algn="just" eaLnBrk="1" hangingPunct="1"/>
            <a:r>
              <a:rPr lang="en-US" sz="2265" kern="0" dirty="0">
                <a:latin typeface="+mn-lt"/>
              </a:rPr>
              <a:t>The system shall be able to store the retirement savings detail in the database</a:t>
            </a:r>
          </a:p>
          <a:p>
            <a:pPr algn="just" eaLnBrk="1" hangingPunct="1"/>
            <a:r>
              <a:rPr lang="en-US" sz="2265" kern="0" dirty="0">
                <a:latin typeface="+mn-lt"/>
              </a:rPr>
              <a:t>Some reasons why this is not so good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sz="2265" kern="0" dirty="0">
                <a:latin typeface="+mn-lt"/>
              </a:rPr>
              <a:t>Story written from a technical developer perspective and not from an end-user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sz="2265" kern="0" dirty="0">
                <a:latin typeface="+mn-lt"/>
              </a:rPr>
              <a:t>Is not vertically sliced – talks only about the database layer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sz="2265" kern="0" dirty="0">
                <a:latin typeface="+mn-lt"/>
              </a:rPr>
              <a:t>Objective (goal) of the story is unclear</a:t>
            </a:r>
          </a:p>
          <a:p>
            <a:pPr lvl="1" eaLnBrk="1" hangingPunct="1"/>
            <a:endParaRPr lang="en-US" sz="2265" kern="0" dirty="0">
              <a:latin typeface="+mn-lt"/>
            </a:endParaRPr>
          </a:p>
          <a:p>
            <a:pPr lvl="1" eaLnBrk="1" hangingPunct="1"/>
            <a:endParaRPr lang="en-US" sz="2265" kern="0" dirty="0">
              <a:latin typeface="+mn-lt"/>
            </a:endParaRPr>
          </a:p>
          <a:p>
            <a:pPr eaLnBrk="1" hangingPunct="1"/>
            <a:endParaRPr lang="en-US" sz="2265" kern="0" dirty="0">
              <a:latin typeface="+mn-lt"/>
            </a:endParaRPr>
          </a:p>
          <a:p>
            <a:pPr eaLnBrk="1" hangingPunct="1"/>
            <a:endParaRPr lang="en-US" sz="2265" kern="0" dirty="0">
              <a:latin typeface="+mn-lt"/>
            </a:endParaRPr>
          </a:p>
          <a:p>
            <a:pPr eaLnBrk="1" hangingPunct="1"/>
            <a:endParaRPr lang="en-US" sz="2265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8550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367" tIns="45684" rIns="91367" bIns="45684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Agile Prioritization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59322" y="1398880"/>
            <a:ext cx="9796919" cy="4161747"/>
          </a:xfrm>
          <a:solidFill>
            <a:schemeClr val="tx1">
              <a:lumMod val="10000"/>
              <a:lumOff val="90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marL="0" indent="0">
              <a:spcAft>
                <a:spcPts val="1599"/>
              </a:spcAft>
              <a:buNone/>
            </a:pPr>
            <a:r>
              <a:rPr lang="en-US" sz="3197" b="1" dirty="0"/>
              <a:t>MoSCoW Prioritization Scheme</a:t>
            </a:r>
          </a:p>
          <a:p>
            <a:pPr>
              <a:spcAft>
                <a:spcPts val="1599"/>
              </a:spcAft>
            </a:pPr>
            <a:r>
              <a:rPr lang="en-US" sz="3197" dirty="0">
                <a:solidFill>
                  <a:srgbClr val="000000"/>
                </a:solidFill>
                <a:latin typeface="Times New Roman"/>
              </a:rPr>
              <a:t>Must have</a:t>
            </a:r>
          </a:p>
          <a:p>
            <a:pPr>
              <a:spcAft>
                <a:spcPts val="1599"/>
              </a:spcAft>
            </a:pPr>
            <a:r>
              <a:rPr lang="en-US" sz="3197" dirty="0">
                <a:solidFill>
                  <a:srgbClr val="000000"/>
                </a:solidFill>
                <a:latin typeface="Times New Roman"/>
              </a:rPr>
              <a:t>Should have</a:t>
            </a:r>
          </a:p>
          <a:p>
            <a:pPr>
              <a:spcAft>
                <a:spcPts val="1599"/>
              </a:spcAft>
            </a:pPr>
            <a:r>
              <a:rPr lang="en-US" sz="3197" dirty="0">
                <a:solidFill>
                  <a:srgbClr val="000000"/>
                </a:solidFill>
                <a:latin typeface="Times New Roman"/>
              </a:rPr>
              <a:t>Could have</a:t>
            </a:r>
          </a:p>
          <a:p>
            <a:pPr>
              <a:spcAft>
                <a:spcPts val="1599"/>
              </a:spcAft>
            </a:pPr>
            <a:r>
              <a:rPr lang="en-US" sz="3197" dirty="0">
                <a:solidFill>
                  <a:srgbClr val="000000"/>
                </a:solidFill>
                <a:latin typeface="Times New Roman"/>
              </a:rPr>
              <a:t>Wont to have</a:t>
            </a:r>
          </a:p>
        </p:txBody>
      </p:sp>
    </p:spTree>
    <p:extLst>
      <p:ext uri="{BB962C8B-B14F-4D97-AF65-F5344CB8AC3E}">
        <p14:creationId xmlns:p14="http://schemas.microsoft.com/office/powerpoint/2010/main" val="1550936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 descr="Agile_Umbrell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543" y="1291169"/>
            <a:ext cx="5075299" cy="467065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</a:rPr>
              <a:t>Agile Methodologies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338097" y="1366006"/>
            <a:ext cx="4872289" cy="1656971"/>
          </a:xfr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defTabSz="969970">
              <a:lnSpc>
                <a:spcPct val="90000"/>
              </a:lnSpc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altLang="en-US" sz="2400" b="1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ＭＳ Ｐゴシック"/>
                <a:cs typeface="ＭＳ Ｐゴシック"/>
              </a:rPr>
              <a:t>SCRUM</a:t>
            </a:r>
          </a:p>
          <a:p>
            <a:pPr marL="1065813" lvl="1" indent="-456777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chemeClr val="bg2">
                    <a:lumMod val="50000"/>
                  </a:schemeClr>
                </a:solidFill>
                <a:ea typeface="ＭＳ Ｐゴシック"/>
                <a:cs typeface="ＭＳ Ｐゴシック"/>
              </a:rPr>
              <a:t>3 Roles</a:t>
            </a:r>
          </a:p>
          <a:p>
            <a:pPr marL="1065813" lvl="1" indent="-456777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chemeClr val="bg2">
                    <a:lumMod val="50000"/>
                  </a:schemeClr>
                </a:solidFill>
                <a:ea typeface="ＭＳ Ｐゴシック"/>
                <a:cs typeface="ＭＳ Ｐゴシック"/>
              </a:rPr>
              <a:t>4 Ceremonies</a:t>
            </a:r>
          </a:p>
          <a:p>
            <a:pPr marL="1065813" lvl="1" indent="-456777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chemeClr val="bg2">
                    <a:lumMod val="50000"/>
                  </a:schemeClr>
                </a:solidFill>
                <a:ea typeface="ＭＳ Ｐゴシック"/>
                <a:cs typeface="ＭＳ Ｐゴシック"/>
              </a:rPr>
              <a:t>3 Artifacts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2205" y="3039333"/>
            <a:ext cx="4973795" cy="142192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456777" indent="-456777" defTabSz="969970">
              <a:lnSpc>
                <a:spcPct val="90000"/>
              </a:lnSpc>
              <a:spcBef>
                <a:spcPct val="20000"/>
              </a:spcBef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400" b="1" dirty="0"/>
              <a:t>Lean</a:t>
            </a:r>
          </a:p>
          <a:p>
            <a:pPr marL="1065813" lvl="1" indent="-456777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7 Principles</a:t>
            </a:r>
          </a:p>
          <a:p>
            <a:pPr marL="1065813" lvl="1" indent="-456777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8 Wastes</a:t>
            </a:r>
          </a:p>
          <a:p>
            <a:pPr marL="1065813" lvl="1" indent="-456777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22 Thinking Tools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2747" y="4508760"/>
            <a:ext cx="4872289" cy="1421928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456777" indent="-456777" defTabSz="969970">
              <a:lnSpc>
                <a:spcPct val="90000"/>
              </a:lnSpc>
              <a:spcBef>
                <a:spcPct val="20000"/>
              </a:spcBef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chemeClr val="bg1"/>
                </a:solidFill>
              </a:rPr>
              <a:t>XP</a:t>
            </a:r>
          </a:p>
          <a:p>
            <a:pPr marL="1065813" lvl="1" indent="-456777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5 Values</a:t>
            </a:r>
          </a:p>
          <a:p>
            <a:pPr marL="1065813" lvl="1" indent="-456777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12 Primary Practices</a:t>
            </a:r>
          </a:p>
          <a:p>
            <a:pPr marL="1065813" lvl="1" indent="-456777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11 Corollary Practice</a:t>
            </a:r>
          </a:p>
        </p:txBody>
      </p:sp>
    </p:spTree>
    <p:extLst>
      <p:ext uri="{BB962C8B-B14F-4D97-AF65-F5344CB8AC3E}">
        <p14:creationId xmlns:p14="http://schemas.microsoft.com/office/powerpoint/2010/main" val="197705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6598" y="490303"/>
            <a:ext cx="7086600" cy="639764"/>
          </a:xfrm>
        </p:spPr>
        <p:txBody>
          <a:bodyPr vert="horz" lIns="91367" tIns="45684" rIns="91367" bIns="45684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GB" b="1" dirty="0" smtClean="0">
                <a:solidFill>
                  <a:schemeClr val="tx1"/>
                </a:solidFill>
              </a:rPr>
              <a:t>Scrum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663" y="1219201"/>
            <a:ext cx="5278313" cy="5075301"/>
          </a:xfr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Ceremonies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Sprint Planning Meeting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Daily Scrum Meetings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Sprint Review &amp; Retrospective</a:t>
            </a:r>
          </a:p>
          <a:p>
            <a:pPr lvl="1" eaLnBrk="1" hangingPunct="1">
              <a:lnSpc>
                <a:spcPct val="90000"/>
              </a:lnSpc>
            </a:pP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Artifacts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Product Backlog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Sprint Backlog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Burn down Chart</a:t>
            </a:r>
          </a:p>
          <a:p>
            <a:pPr lvl="1" eaLnBrk="1" hangingPunct="1">
              <a:lnSpc>
                <a:spcPct val="90000"/>
              </a:lnSpc>
            </a:pP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Plus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Release Planning Meeting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0" y="1219201"/>
            <a:ext cx="5278313" cy="1524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marL="456777" indent="-456777" defTabSz="969970">
              <a:lnSpc>
                <a:spcPct val="90000"/>
              </a:lnSpc>
              <a:spcBef>
                <a:spcPct val="20000"/>
              </a:spcBef>
              <a:buClr>
                <a:srgbClr val="4D4D4D"/>
              </a:buClr>
              <a:buSzPct val="125000"/>
              <a:buFont typeface="Times" pitchFamily="18" charset="0"/>
              <a:buChar char="•"/>
              <a:defRPr/>
            </a:pPr>
            <a:r>
              <a:rPr lang="en-GB" sz="2398" dirty="0">
                <a:solidFill>
                  <a:srgbClr val="4D4D4D"/>
                </a:solidFill>
                <a:cs typeface="Arial" panose="020B0604020202020204" pitchFamily="34" charset="0"/>
              </a:rPr>
              <a:t>Roles</a:t>
            </a:r>
          </a:p>
          <a:p>
            <a:pPr lvl="1" defTabSz="969970">
              <a:lnSpc>
                <a:spcPct val="90000"/>
              </a:lnSpc>
              <a:spcBef>
                <a:spcPct val="20000"/>
              </a:spcBef>
              <a:buClr>
                <a:srgbClr val="4D4D4D"/>
              </a:buClr>
              <a:buSzPct val="125000"/>
              <a:defRPr/>
            </a:pPr>
            <a:r>
              <a:rPr lang="en-GB" sz="2131" dirty="0">
                <a:solidFill>
                  <a:srgbClr val="4D4D4D"/>
                </a:solidFill>
                <a:cs typeface="Arial" panose="020B0604020202020204" pitchFamily="34" charset="0"/>
              </a:rPr>
              <a:t>- Product Owner</a:t>
            </a:r>
          </a:p>
          <a:p>
            <a:pPr lvl="1" defTabSz="969970">
              <a:lnSpc>
                <a:spcPct val="90000"/>
              </a:lnSpc>
              <a:spcBef>
                <a:spcPct val="20000"/>
              </a:spcBef>
              <a:buClr>
                <a:srgbClr val="4D4D4D"/>
              </a:buClr>
              <a:buSzPct val="125000"/>
              <a:defRPr/>
            </a:pPr>
            <a:r>
              <a:rPr lang="en-GB" sz="2131" dirty="0">
                <a:solidFill>
                  <a:srgbClr val="4D4D4D"/>
                </a:solidFill>
                <a:cs typeface="Arial" panose="020B0604020202020204" pitchFamily="34" charset="0"/>
              </a:rPr>
              <a:t>- Scrum Master</a:t>
            </a:r>
          </a:p>
          <a:p>
            <a:pPr lvl="1" defTabSz="969970">
              <a:lnSpc>
                <a:spcPct val="90000"/>
              </a:lnSpc>
              <a:spcBef>
                <a:spcPct val="20000"/>
              </a:spcBef>
              <a:buClr>
                <a:srgbClr val="4D4D4D"/>
              </a:buClr>
              <a:buSzPct val="125000"/>
              <a:defRPr/>
            </a:pPr>
            <a:r>
              <a:rPr lang="en-GB" sz="2131" dirty="0">
                <a:solidFill>
                  <a:srgbClr val="4D4D4D"/>
                </a:solidFill>
                <a:cs typeface="Arial" panose="020B0604020202020204" pitchFamily="34" charset="0"/>
              </a:rPr>
              <a:t>- Team</a:t>
            </a:r>
          </a:p>
          <a:p>
            <a:pPr marL="342903" indent="-342903" defTabSz="969970">
              <a:lnSpc>
                <a:spcPct val="90000"/>
              </a:lnSpc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endParaRPr lang="en-GB" sz="2400" kern="0" dirty="0"/>
          </a:p>
          <a:p>
            <a:pPr marL="742956" lvl="1" indent="-285753" defTabSz="969970">
              <a:lnSpc>
                <a:spcPct val="90000"/>
              </a:lnSpc>
              <a:spcBef>
                <a:spcPct val="20000"/>
              </a:spcBef>
              <a:defRPr/>
            </a:pPr>
            <a:endParaRPr lang="en-GB" sz="1999" kern="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89" y="2921470"/>
            <a:ext cx="5773154" cy="343075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0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6"/>
            <a:ext cx="6154817" cy="1141943"/>
          </a:xfrm>
        </p:spPr>
        <p:txBody>
          <a:bodyPr/>
          <a:lstStyle/>
          <a:p>
            <a:r>
              <a:rPr lang="en-US" dirty="0" smtClean="0"/>
              <a:t>Traditional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6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47" y="426278"/>
            <a:ext cx="8831023" cy="6096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Traditional Methodologies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7" y="971739"/>
            <a:ext cx="5278313" cy="2918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65" y="4038036"/>
            <a:ext cx="4391333" cy="243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06" y="1230761"/>
            <a:ext cx="4364759" cy="2507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46" y="4072929"/>
            <a:ext cx="4517609" cy="26137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13169" y="2312434"/>
            <a:ext cx="304518" cy="30451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ctr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b="1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1</a:t>
            </a:r>
            <a:endParaRPr lang="en-US" sz="3730" b="1" dirty="0">
              <a:solidFill>
                <a:schemeClr val="bg1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695547" y="6068156"/>
            <a:ext cx="304518" cy="30451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ctr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b="1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2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689976" y="1203153"/>
            <a:ext cx="304518" cy="30451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ctr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b="1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691436" y="4248500"/>
            <a:ext cx="304518" cy="30451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ctr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b="1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0491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Problems with Traditional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51" y="1360065"/>
            <a:ext cx="11774698" cy="500259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nl-NL" sz="2664" b="1" dirty="0">
                <a:solidFill>
                  <a:srgbClr val="FF0000"/>
                </a:solidFill>
              </a:rPr>
              <a:t>Requirements Not Clear</a:t>
            </a:r>
          </a:p>
          <a:p>
            <a:r>
              <a:rPr lang="nl-NL" b="1" dirty="0">
                <a:solidFill>
                  <a:srgbClr val="000000"/>
                </a:solidFill>
              </a:rPr>
              <a:t>Fear to go to the next phase</a:t>
            </a:r>
          </a:p>
          <a:p>
            <a:r>
              <a:rPr lang="nl-NL" b="1" dirty="0">
                <a:solidFill>
                  <a:srgbClr val="000000"/>
                </a:solidFill>
              </a:rPr>
              <a:t>Analysis paralysis</a:t>
            </a:r>
          </a:p>
          <a:p>
            <a:r>
              <a:rPr lang="nl-NL" b="1" dirty="0">
                <a:solidFill>
                  <a:srgbClr val="000000"/>
                </a:solidFill>
              </a:rPr>
              <a:t>Change gets more and more expensive</a:t>
            </a:r>
          </a:p>
          <a:p>
            <a:r>
              <a:rPr lang="nl-NL" b="1" dirty="0">
                <a:solidFill>
                  <a:srgbClr val="000000"/>
                </a:solidFill>
              </a:rPr>
              <a:t>Customers don’t get what they want</a:t>
            </a:r>
          </a:p>
          <a:p>
            <a:pPr>
              <a:buFont typeface="Wingdings" pitchFamily="2" charset="2"/>
              <a:buNone/>
            </a:pPr>
            <a:r>
              <a:rPr lang="nl-NL" sz="2664" b="1" dirty="0">
                <a:solidFill>
                  <a:srgbClr val="FF0000"/>
                </a:solidFill>
              </a:rPr>
              <a:t>Project Takes Too Long</a:t>
            </a:r>
          </a:p>
          <a:p>
            <a:r>
              <a:rPr lang="nl-NL" b="1" dirty="0">
                <a:solidFill>
                  <a:srgbClr val="000000"/>
                </a:solidFill>
              </a:rPr>
              <a:t>34% of projects delivered successfully</a:t>
            </a:r>
          </a:p>
          <a:p>
            <a:r>
              <a:rPr lang="nl-NL" b="1" dirty="0">
                <a:solidFill>
                  <a:srgbClr val="000000"/>
                </a:solidFill>
              </a:rPr>
              <a:t> Long duration defers revenue</a:t>
            </a:r>
          </a:p>
          <a:p>
            <a:pPr>
              <a:buFont typeface="Wingdings" pitchFamily="2" charset="2"/>
              <a:buNone/>
            </a:pPr>
            <a:r>
              <a:rPr lang="nl-NL" sz="2664" b="1" dirty="0">
                <a:solidFill>
                  <a:srgbClr val="FF0000"/>
                </a:solidFill>
              </a:rPr>
              <a:t>Time Wasted on Junk</a:t>
            </a:r>
          </a:p>
          <a:p>
            <a:r>
              <a:rPr lang="nl-NL" b="1" dirty="0">
                <a:solidFill>
                  <a:srgbClr val="000000"/>
                </a:solidFill>
              </a:rPr>
              <a:t>52% of requirements implemented</a:t>
            </a:r>
          </a:p>
          <a:p>
            <a:r>
              <a:rPr lang="nl-NL" b="1" dirty="0">
                <a:solidFill>
                  <a:srgbClr val="000000"/>
                </a:solidFill>
              </a:rPr>
              <a:t>64% of functionality rarely </a:t>
            </a:r>
            <a:r>
              <a:rPr lang="nl-NL" b="1" dirty="0" smtClean="0">
                <a:solidFill>
                  <a:srgbClr val="000000"/>
                </a:solidFill>
              </a:rPr>
              <a:t>used</a:t>
            </a:r>
            <a:endParaRPr lang="en-US" b="1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4" name="Oval Callout 3"/>
          <p:cNvSpPr/>
          <p:nvPr/>
        </p:nvSpPr>
        <p:spPr bwMode="auto">
          <a:xfrm>
            <a:off x="7923109" y="1398880"/>
            <a:ext cx="3853806" cy="1319578"/>
          </a:xfrm>
          <a:prstGeom prst="wedgeEllipseCallout">
            <a:avLst>
              <a:gd name="adj1" fmla="val -143136"/>
              <a:gd name="adj2" fmla="val -25876"/>
            </a:avLst>
          </a:prstGeom>
          <a:solidFill>
            <a:srgbClr val="92D05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b="1" dirty="0">
                <a:solidFill>
                  <a:srgbClr val="000000"/>
                </a:solidFill>
                <a:latin typeface="Arial" pitchFamily="34" charset="0"/>
                <a:ea typeface="ＭＳ Ｐゴシック"/>
                <a:cs typeface="ＭＳ Ｐゴシック"/>
              </a:rPr>
              <a:t>Requirements needs to be frozen before we proceed to design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8126120" y="2909918"/>
            <a:ext cx="3770218" cy="1608385"/>
          </a:xfrm>
          <a:prstGeom prst="wedgeEllipseCallout">
            <a:avLst>
              <a:gd name="adj1" fmla="val -149454"/>
              <a:gd name="adj2" fmla="val 12897"/>
            </a:avLst>
          </a:prstGeom>
          <a:solidFill>
            <a:srgbClr val="92D05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65" b="1" dirty="0">
                <a:solidFill>
                  <a:srgbClr val="000000"/>
                </a:solidFill>
              </a:rPr>
              <a:t>Business demands faster time to  market to achieve first mover advantage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3006" y="6362662"/>
            <a:ext cx="6090361" cy="3384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nl-NL" sz="1599" b="1" dirty="0">
                <a:solidFill>
                  <a:srgbClr val="0070C0"/>
                </a:solidFill>
              </a:rPr>
              <a:t>Source: Standish Report 2003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8017903" y="4717088"/>
            <a:ext cx="3878436" cy="1608385"/>
          </a:xfrm>
          <a:prstGeom prst="wedgeEllipseCallout">
            <a:avLst>
              <a:gd name="adj1" fmla="val -155410"/>
              <a:gd name="adj2" fmla="val -13266"/>
            </a:avLst>
          </a:prstGeom>
          <a:solidFill>
            <a:srgbClr val="92D05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65" b="1" dirty="0">
                <a:solidFill>
                  <a:srgbClr val="000000"/>
                </a:solidFill>
              </a:rPr>
              <a:t>Many things are done which are not directly linked with Software to be delivered</a:t>
            </a:r>
          </a:p>
        </p:txBody>
      </p:sp>
    </p:spTree>
    <p:extLst>
      <p:ext uri="{BB962C8B-B14F-4D97-AF65-F5344CB8AC3E}">
        <p14:creationId xmlns:p14="http://schemas.microsoft.com/office/powerpoint/2010/main" val="383389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2" name="Group 19"/>
          <p:cNvGrpSpPr>
            <a:grpSpLocks/>
          </p:cNvGrpSpPr>
          <p:nvPr/>
        </p:nvGrpSpPr>
        <p:grpSpPr bwMode="auto">
          <a:xfrm>
            <a:off x="2825818" y="4870462"/>
            <a:ext cx="7276565" cy="822842"/>
            <a:chOff x="480" y="3264"/>
            <a:chExt cx="4800" cy="475"/>
          </a:xfrm>
        </p:grpSpPr>
        <p:sp>
          <p:nvSpPr>
            <p:cNvPr id="24592" name="AutoShape 6"/>
            <p:cNvSpPr>
              <a:spLocks/>
            </p:cNvSpPr>
            <p:nvPr/>
          </p:nvSpPr>
          <p:spPr bwMode="auto">
            <a:xfrm rot="5400000">
              <a:off x="2808" y="936"/>
              <a:ext cx="144" cy="4800"/>
            </a:xfrm>
            <a:prstGeom prst="rightBracket">
              <a:avLst>
                <a:gd name="adj" fmla="val 67284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398"/>
            </a:p>
          </p:txBody>
        </p:sp>
        <p:sp>
          <p:nvSpPr>
            <p:cNvPr id="24593" name="Text Box 7"/>
            <p:cNvSpPr txBox="1">
              <a:spLocks noChangeArrowheads="1"/>
            </p:cNvSpPr>
            <p:nvPr/>
          </p:nvSpPr>
          <p:spPr bwMode="auto">
            <a:xfrm>
              <a:off x="2510" y="3473"/>
              <a:ext cx="1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398">
                  <a:solidFill>
                    <a:schemeClr val="bg1"/>
                  </a:solidFill>
                  <a:latin typeface="Myriad Pro Light"/>
                </a:rPr>
                <a:t>S P R I N T</a:t>
              </a:r>
            </a:p>
          </p:txBody>
        </p:sp>
      </p:grpSp>
      <p:grpSp>
        <p:nvGrpSpPr>
          <p:cNvPr id="24583" name="Group 16"/>
          <p:cNvGrpSpPr>
            <a:grpSpLocks/>
          </p:cNvGrpSpPr>
          <p:nvPr/>
        </p:nvGrpSpPr>
        <p:grpSpPr bwMode="auto">
          <a:xfrm>
            <a:off x="5006634" y="1829627"/>
            <a:ext cx="1945362" cy="3254313"/>
            <a:chOff x="1934" y="980"/>
            <a:chExt cx="1168" cy="2320"/>
          </a:xfrm>
        </p:grpSpPr>
        <p:sp>
          <p:nvSpPr>
            <p:cNvPr id="24590" name="Arc 9"/>
            <p:cNvSpPr>
              <a:spLocks/>
            </p:cNvSpPr>
            <p:nvPr/>
          </p:nvSpPr>
          <p:spPr bwMode="auto">
            <a:xfrm rot="10800000" flipV="1">
              <a:off x="1934" y="1509"/>
              <a:ext cx="1097" cy="1791"/>
            </a:xfrm>
            <a:custGeom>
              <a:avLst/>
              <a:gdLst>
                <a:gd name="T0" fmla="*/ 0 w 43200"/>
                <a:gd name="T1" fmla="*/ 0 h 22349"/>
                <a:gd name="T2" fmla="*/ 0 w 43200"/>
                <a:gd name="T3" fmla="*/ 0 h 22349"/>
                <a:gd name="T4" fmla="*/ 0 w 43200"/>
                <a:gd name="T5" fmla="*/ 0 h 2234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49"/>
                <a:gd name="T11" fmla="*/ 43200 w 43200"/>
                <a:gd name="T12" fmla="*/ 22349 h 22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49" fill="none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349" stroke="0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2" y="22349"/>
                  </a:lnTo>
                  <a:close/>
                </a:path>
              </a:pathLst>
            </a:cu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398"/>
            </a:p>
          </p:txBody>
        </p:sp>
        <p:sp>
          <p:nvSpPr>
            <p:cNvPr id="24591" name="Text Box 13"/>
            <p:cNvSpPr txBox="1">
              <a:spLocks noChangeArrowheads="1"/>
            </p:cNvSpPr>
            <p:nvPr/>
          </p:nvSpPr>
          <p:spPr bwMode="auto">
            <a:xfrm>
              <a:off x="2165" y="980"/>
              <a:ext cx="937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797" dirty="0">
                  <a:solidFill>
                    <a:srgbClr val="FF0000"/>
                  </a:solidFill>
                  <a:latin typeface="Myriad Pro Light"/>
                </a:rPr>
                <a:t>DESIGN</a:t>
              </a:r>
            </a:p>
          </p:txBody>
        </p:sp>
      </p:grpSp>
      <p:sp>
        <p:nvSpPr>
          <p:cNvPr id="1126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Getting</a:t>
            </a:r>
            <a:r>
              <a:rPr lang="en-US" altLang="en-US" dirty="0" smtClean="0">
                <a:solidFill>
                  <a:srgbClr val="000000"/>
                </a:solidFill>
              </a:rPr>
              <a:t> To “Done” – Not a Good Way</a:t>
            </a:r>
          </a:p>
        </p:txBody>
      </p:sp>
      <p:sp>
        <p:nvSpPr>
          <p:cNvPr id="16" name="Arc 9"/>
          <p:cNvSpPr>
            <a:spLocks/>
          </p:cNvSpPr>
          <p:nvPr/>
        </p:nvSpPr>
        <p:spPr bwMode="auto">
          <a:xfrm rot="10800000" flipV="1">
            <a:off x="2607067" y="2537673"/>
            <a:ext cx="1827108" cy="2512274"/>
          </a:xfrm>
          <a:custGeom>
            <a:avLst/>
            <a:gdLst>
              <a:gd name="T0" fmla="*/ 0 w 43200"/>
              <a:gd name="T1" fmla="*/ 0 h 22349"/>
              <a:gd name="T2" fmla="*/ 0 w 43200"/>
              <a:gd name="T3" fmla="*/ 0 h 22349"/>
              <a:gd name="T4" fmla="*/ 0 w 43200"/>
              <a:gd name="T5" fmla="*/ 0 h 22349"/>
              <a:gd name="T6" fmla="*/ 0 60000 65536"/>
              <a:gd name="T7" fmla="*/ 0 60000 65536"/>
              <a:gd name="T8" fmla="*/ 0 60000 65536"/>
              <a:gd name="T9" fmla="*/ 0 w 43200"/>
              <a:gd name="T10" fmla="*/ 0 h 22349"/>
              <a:gd name="T11" fmla="*/ 43200 w 43200"/>
              <a:gd name="T12" fmla="*/ 22349 h 22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349" fill="none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349" stroke="0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398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607065" y="1805668"/>
            <a:ext cx="1910138" cy="52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797" dirty="0">
                <a:solidFill>
                  <a:srgbClr val="00B050"/>
                </a:solidFill>
                <a:latin typeface="Myriad Pro Light"/>
              </a:rPr>
              <a:t>ANALYSIS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11665" y="5339159"/>
            <a:ext cx="10861142" cy="5709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defTabSz="913554"/>
            <a:endParaRPr lang="en-US" sz="2398"/>
          </a:p>
        </p:txBody>
      </p:sp>
      <p:sp>
        <p:nvSpPr>
          <p:cNvPr id="3" name="TextBox 2"/>
          <p:cNvSpPr txBox="1"/>
          <p:nvPr/>
        </p:nvSpPr>
        <p:spPr>
          <a:xfrm>
            <a:off x="5434179" y="5411829"/>
            <a:ext cx="262646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/>
              <a:t>Project Timeline</a:t>
            </a:r>
            <a:endParaRPr lang="en-US" sz="2398" b="1" dirty="0"/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7048119" y="1951543"/>
            <a:ext cx="2721798" cy="3289641"/>
            <a:chOff x="480" y="1509"/>
            <a:chExt cx="4800" cy="1899"/>
          </a:xfrm>
        </p:grpSpPr>
        <p:sp>
          <p:nvSpPr>
            <p:cNvPr id="31" name="AutoShape 6"/>
            <p:cNvSpPr>
              <a:spLocks/>
            </p:cNvSpPr>
            <p:nvPr/>
          </p:nvSpPr>
          <p:spPr bwMode="auto">
            <a:xfrm rot="5400000">
              <a:off x="2808" y="936"/>
              <a:ext cx="144" cy="4800"/>
            </a:xfrm>
            <a:prstGeom prst="rightBracket">
              <a:avLst>
                <a:gd name="adj" fmla="val 67284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398"/>
            </a:p>
          </p:txBody>
        </p:sp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933" y="1509"/>
              <a:ext cx="3222" cy="1835"/>
              <a:chOff x="933" y="1509"/>
              <a:chExt cx="3222" cy="1835"/>
            </a:xfrm>
          </p:grpSpPr>
          <p:sp>
            <p:nvSpPr>
              <p:cNvPr id="27" name="Arc 11"/>
              <p:cNvSpPr>
                <a:spLocks/>
              </p:cNvSpPr>
              <p:nvPr/>
            </p:nvSpPr>
            <p:spPr bwMode="auto">
              <a:xfrm rot="10800000" flipV="1">
                <a:off x="933" y="1894"/>
                <a:ext cx="3222" cy="1450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2" y="22349"/>
                    </a:lnTo>
                    <a:close/>
                  </a:path>
                </a:pathLst>
              </a:cu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398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475" y="1509"/>
                <a:ext cx="2155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797" dirty="0">
                    <a:solidFill>
                      <a:srgbClr val="0000FF"/>
                    </a:solidFill>
                    <a:latin typeface="Myriad Pro Light"/>
                  </a:rPr>
                  <a:t>CODE</a:t>
                </a:r>
              </a:p>
            </p:txBody>
          </p:sp>
        </p:grpSp>
      </p:grpSp>
      <p:sp>
        <p:nvSpPr>
          <p:cNvPr id="34" name="Arc 12"/>
          <p:cNvSpPr>
            <a:spLocks/>
          </p:cNvSpPr>
          <p:nvPr/>
        </p:nvSpPr>
        <p:spPr bwMode="auto">
          <a:xfrm rot="10800000" flipV="1">
            <a:off x="9445699" y="2717151"/>
            <a:ext cx="1827108" cy="2512274"/>
          </a:xfrm>
          <a:custGeom>
            <a:avLst/>
            <a:gdLst>
              <a:gd name="T0" fmla="*/ 0 w 43200"/>
              <a:gd name="T1" fmla="*/ 0 h 22349"/>
              <a:gd name="T2" fmla="*/ 0 w 43200"/>
              <a:gd name="T3" fmla="*/ 0 h 22349"/>
              <a:gd name="T4" fmla="*/ 0 w 43200"/>
              <a:gd name="T5" fmla="*/ 0 h 22349"/>
              <a:gd name="T6" fmla="*/ 0 60000 65536"/>
              <a:gd name="T7" fmla="*/ 0 60000 65536"/>
              <a:gd name="T8" fmla="*/ 0 60000 65536"/>
              <a:gd name="T9" fmla="*/ 0 w 43200"/>
              <a:gd name="T10" fmla="*/ 0 h 22349"/>
              <a:gd name="T11" fmla="*/ 43200 w 43200"/>
              <a:gd name="T12" fmla="*/ 22349 h 22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349" fill="none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349" stroke="0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12" y="22349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FFFF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sz="2398"/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9881901" y="1951541"/>
            <a:ext cx="1101584" cy="5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797" dirty="0">
                <a:solidFill>
                  <a:srgbClr val="FFFF00"/>
                </a:solidFill>
                <a:latin typeface="Myriad Pro Light"/>
              </a:rPr>
              <a:t>TEST</a:t>
            </a:r>
          </a:p>
        </p:txBody>
      </p:sp>
      <p:sp>
        <p:nvSpPr>
          <p:cNvPr id="21" name="Arc 9"/>
          <p:cNvSpPr>
            <a:spLocks/>
          </p:cNvSpPr>
          <p:nvPr/>
        </p:nvSpPr>
        <p:spPr bwMode="auto">
          <a:xfrm rot="10800000" flipV="1">
            <a:off x="411665" y="2511246"/>
            <a:ext cx="1827108" cy="2512274"/>
          </a:xfrm>
          <a:custGeom>
            <a:avLst/>
            <a:gdLst>
              <a:gd name="T0" fmla="*/ 0 w 43200"/>
              <a:gd name="T1" fmla="*/ 0 h 22349"/>
              <a:gd name="T2" fmla="*/ 0 w 43200"/>
              <a:gd name="T3" fmla="*/ 0 h 22349"/>
              <a:gd name="T4" fmla="*/ 0 w 43200"/>
              <a:gd name="T5" fmla="*/ 0 h 22349"/>
              <a:gd name="T6" fmla="*/ 0 60000 65536"/>
              <a:gd name="T7" fmla="*/ 0 60000 65536"/>
              <a:gd name="T8" fmla="*/ 0 60000 65536"/>
              <a:gd name="T9" fmla="*/ 0 w 43200"/>
              <a:gd name="T10" fmla="*/ 0 h 22349"/>
              <a:gd name="T11" fmla="*/ 43200 w 43200"/>
              <a:gd name="T12" fmla="*/ 22349 h 22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349" fill="none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349" stroke="0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398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-36287" y="1867824"/>
            <a:ext cx="2669320" cy="37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65" dirty="0">
                <a:solidFill>
                  <a:srgbClr val="00B050"/>
                </a:solidFill>
                <a:latin typeface="Myriad Pro Light"/>
              </a:rPr>
              <a:t>Requirement Gathering</a:t>
            </a:r>
          </a:p>
        </p:txBody>
      </p:sp>
    </p:spTree>
    <p:extLst>
      <p:ext uri="{BB962C8B-B14F-4D97-AF65-F5344CB8AC3E}">
        <p14:creationId xmlns:p14="http://schemas.microsoft.com/office/powerpoint/2010/main" val="364217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510" y="315283"/>
            <a:ext cx="8822853" cy="60903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Getting To “Done” – A Good Way</a:t>
            </a:r>
          </a:p>
        </p:txBody>
      </p:sp>
      <p:grpSp>
        <p:nvGrpSpPr>
          <p:cNvPr id="26627" name="Group 18"/>
          <p:cNvGrpSpPr>
            <a:grpSpLocks/>
          </p:cNvGrpSpPr>
          <p:nvPr/>
        </p:nvGrpSpPr>
        <p:grpSpPr bwMode="auto">
          <a:xfrm>
            <a:off x="2517913" y="1723390"/>
            <a:ext cx="7156174" cy="3600718"/>
            <a:chOff x="480" y="1534"/>
            <a:chExt cx="4800" cy="2224"/>
          </a:xfrm>
        </p:grpSpPr>
        <p:sp>
          <p:nvSpPr>
            <p:cNvPr id="26630" name="AutoShape 3"/>
            <p:cNvSpPr>
              <a:spLocks/>
            </p:cNvSpPr>
            <p:nvPr/>
          </p:nvSpPr>
          <p:spPr bwMode="auto">
            <a:xfrm rot="5400000">
              <a:off x="2808" y="936"/>
              <a:ext cx="144" cy="4800"/>
            </a:xfrm>
            <a:prstGeom prst="rightBracket">
              <a:avLst>
                <a:gd name="adj" fmla="val 67284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398"/>
            </a:p>
          </p:txBody>
        </p:sp>
        <p:sp>
          <p:nvSpPr>
            <p:cNvPr id="26631" name="Text Box 4"/>
            <p:cNvSpPr txBox="1">
              <a:spLocks noChangeArrowheads="1"/>
            </p:cNvSpPr>
            <p:nvPr/>
          </p:nvSpPr>
          <p:spPr bwMode="auto">
            <a:xfrm>
              <a:off x="2510" y="3473"/>
              <a:ext cx="115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398">
                  <a:solidFill>
                    <a:schemeClr val="bg1"/>
                  </a:solidFill>
                  <a:latin typeface="Myriad Pro Light"/>
                </a:rPr>
                <a:t>S P R I N T</a:t>
              </a:r>
            </a:p>
          </p:txBody>
        </p:sp>
        <p:grpSp>
          <p:nvGrpSpPr>
            <p:cNvPr id="26632" name="Group 15"/>
            <p:cNvGrpSpPr>
              <a:grpSpLocks/>
            </p:cNvGrpSpPr>
            <p:nvPr/>
          </p:nvGrpSpPr>
          <p:grpSpPr bwMode="auto">
            <a:xfrm>
              <a:off x="576" y="1557"/>
              <a:ext cx="3696" cy="1802"/>
              <a:chOff x="576" y="1557"/>
              <a:chExt cx="3696" cy="1802"/>
            </a:xfrm>
          </p:grpSpPr>
          <p:sp>
            <p:nvSpPr>
              <p:cNvPr id="26639" name="Arc 6"/>
              <p:cNvSpPr>
                <a:spLocks/>
              </p:cNvSpPr>
              <p:nvPr/>
            </p:nvSpPr>
            <p:spPr bwMode="auto">
              <a:xfrm rot="10800000" flipV="1">
                <a:off x="576" y="1920"/>
                <a:ext cx="3696" cy="1439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2" y="22349"/>
                    </a:lnTo>
                    <a:close/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398"/>
              </a:p>
            </p:txBody>
          </p:sp>
          <p:sp>
            <p:nvSpPr>
              <p:cNvPr id="26640" name="Text Box 7"/>
              <p:cNvSpPr txBox="1">
                <a:spLocks noChangeArrowheads="1"/>
              </p:cNvSpPr>
              <p:nvPr/>
            </p:nvSpPr>
            <p:spPr bwMode="auto">
              <a:xfrm>
                <a:off x="1304" y="1557"/>
                <a:ext cx="1046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797">
                    <a:solidFill>
                      <a:srgbClr val="FF0000"/>
                    </a:solidFill>
                    <a:latin typeface="Myriad Pro Light"/>
                  </a:rPr>
                  <a:t>DESIGN</a:t>
                </a:r>
              </a:p>
            </p:txBody>
          </p:sp>
        </p:grpSp>
        <p:grpSp>
          <p:nvGrpSpPr>
            <p:cNvPr id="26633" name="Group 16"/>
            <p:cNvGrpSpPr>
              <a:grpSpLocks/>
            </p:cNvGrpSpPr>
            <p:nvPr/>
          </p:nvGrpSpPr>
          <p:grpSpPr bwMode="auto">
            <a:xfrm>
              <a:off x="624" y="1534"/>
              <a:ext cx="4080" cy="1825"/>
              <a:chOff x="624" y="1534"/>
              <a:chExt cx="4080" cy="1825"/>
            </a:xfrm>
          </p:grpSpPr>
          <p:sp>
            <p:nvSpPr>
              <p:cNvPr id="26637" name="Arc 9"/>
              <p:cNvSpPr>
                <a:spLocks/>
              </p:cNvSpPr>
              <p:nvPr/>
            </p:nvSpPr>
            <p:spPr bwMode="auto">
              <a:xfrm rot="10800000" flipV="1">
                <a:off x="624" y="1920"/>
                <a:ext cx="4080" cy="1439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2" y="22349"/>
                    </a:lnTo>
                    <a:close/>
                  </a:path>
                </a:pathLst>
              </a:cu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398"/>
              </a:p>
            </p:txBody>
          </p:sp>
          <p:sp>
            <p:nvSpPr>
              <p:cNvPr id="26638" name="Text Box 10"/>
              <p:cNvSpPr txBox="1">
                <a:spLocks noChangeArrowheads="1"/>
              </p:cNvSpPr>
              <p:nvPr/>
            </p:nvSpPr>
            <p:spPr bwMode="auto">
              <a:xfrm>
                <a:off x="2251" y="1534"/>
                <a:ext cx="8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797" dirty="0">
                    <a:solidFill>
                      <a:srgbClr val="0000FF"/>
                    </a:solidFill>
                    <a:latin typeface="Myriad Pro Light"/>
                  </a:rPr>
                  <a:t>CODE</a:t>
                </a:r>
              </a:p>
            </p:txBody>
          </p:sp>
        </p:grpSp>
        <p:grpSp>
          <p:nvGrpSpPr>
            <p:cNvPr id="26634" name="Group 17"/>
            <p:cNvGrpSpPr>
              <a:grpSpLocks/>
            </p:cNvGrpSpPr>
            <p:nvPr/>
          </p:nvGrpSpPr>
          <p:grpSpPr bwMode="auto">
            <a:xfrm>
              <a:off x="672" y="1556"/>
              <a:ext cx="4464" cy="1803"/>
              <a:chOff x="672" y="1556"/>
              <a:chExt cx="4464" cy="1803"/>
            </a:xfrm>
          </p:grpSpPr>
          <p:sp>
            <p:nvSpPr>
              <p:cNvPr id="26635" name="Arc 12"/>
              <p:cNvSpPr>
                <a:spLocks/>
              </p:cNvSpPr>
              <p:nvPr/>
            </p:nvSpPr>
            <p:spPr bwMode="auto">
              <a:xfrm rot="10800000" flipV="1">
                <a:off x="672" y="1920"/>
                <a:ext cx="4464" cy="1439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2" y="22349"/>
                    </a:lnTo>
                    <a:close/>
                  </a:path>
                </a:pathLst>
              </a:custGeom>
              <a:noFill/>
              <a:ln w="508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398"/>
              </a:p>
            </p:txBody>
          </p:sp>
          <p:sp>
            <p:nvSpPr>
              <p:cNvPr id="26636" name="Text Box 13"/>
              <p:cNvSpPr txBox="1">
                <a:spLocks noChangeArrowheads="1"/>
              </p:cNvSpPr>
              <p:nvPr/>
            </p:nvSpPr>
            <p:spPr bwMode="auto">
              <a:xfrm>
                <a:off x="3022" y="1556"/>
                <a:ext cx="739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797" dirty="0">
                    <a:solidFill>
                      <a:srgbClr val="FFFF00"/>
                    </a:solidFill>
                    <a:latin typeface="Myriad Pro Light"/>
                  </a:rPr>
                  <a:t>TEST</a:t>
                </a:r>
              </a:p>
            </p:txBody>
          </p:sp>
        </p:grpSp>
      </p:grpSp>
      <p:sp>
        <p:nvSpPr>
          <p:cNvPr id="15" name="Arc 9"/>
          <p:cNvSpPr>
            <a:spLocks/>
          </p:cNvSpPr>
          <p:nvPr/>
        </p:nvSpPr>
        <p:spPr bwMode="auto">
          <a:xfrm rot="10800000" flipV="1">
            <a:off x="2641626" y="2153832"/>
            <a:ext cx="5357614" cy="2493242"/>
          </a:xfrm>
          <a:custGeom>
            <a:avLst/>
            <a:gdLst>
              <a:gd name="T0" fmla="*/ 0 w 43200"/>
              <a:gd name="T1" fmla="*/ 0 h 22349"/>
              <a:gd name="T2" fmla="*/ 0 w 43200"/>
              <a:gd name="T3" fmla="*/ 0 h 22349"/>
              <a:gd name="T4" fmla="*/ 0 w 43200"/>
              <a:gd name="T5" fmla="*/ 0 h 22349"/>
              <a:gd name="T6" fmla="*/ 0 60000 65536"/>
              <a:gd name="T7" fmla="*/ 0 60000 65536"/>
              <a:gd name="T8" fmla="*/ 0 60000 65536"/>
              <a:gd name="T9" fmla="*/ 0 w 43200"/>
              <a:gd name="T10" fmla="*/ 0 h 22349"/>
              <a:gd name="T11" fmla="*/ 43200 w 43200"/>
              <a:gd name="T12" fmla="*/ 22349 h 22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349" fill="none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349" stroke="0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398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919282" y="1759042"/>
            <a:ext cx="3654216" cy="52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797" dirty="0">
                <a:solidFill>
                  <a:schemeClr val="tx2">
                    <a:lumMod val="90000"/>
                    <a:lumOff val="10000"/>
                  </a:schemeClr>
                </a:solidFill>
                <a:latin typeface="Myriad Pro Light"/>
              </a:rPr>
              <a:t>ANALYSIS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587886" y="5093398"/>
            <a:ext cx="7032463" cy="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517913" y="4757452"/>
            <a:ext cx="0" cy="1546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9651696" y="4757450"/>
            <a:ext cx="0" cy="1546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781037" y="5411829"/>
            <a:ext cx="262646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/>
              <a:t>Iteration</a:t>
            </a:r>
            <a:endParaRPr lang="en-US" sz="2398" b="1" dirty="0"/>
          </a:p>
        </p:txBody>
      </p:sp>
    </p:spTree>
    <p:extLst>
      <p:ext uri="{BB962C8B-B14F-4D97-AF65-F5344CB8AC3E}">
        <p14:creationId xmlns:p14="http://schemas.microsoft.com/office/powerpoint/2010/main" val="4197305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7" y="383820"/>
            <a:ext cx="9965802" cy="60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5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097" y="289919"/>
            <a:ext cx="11045924" cy="461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98" b="1" dirty="0">
                <a:solidFill>
                  <a:srgbClr val="000000"/>
                </a:solidFill>
              </a:rPr>
              <a:t>Agile Vs. Waterfall</a:t>
            </a:r>
          </a:p>
        </p:txBody>
      </p:sp>
      <p:pic>
        <p:nvPicPr>
          <p:cNvPr id="2050" name="Picture 2" descr="http://empireone.com.au/wp-content/uploads/2013/02/agile_development_value_proposi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8"/>
          <a:stretch/>
        </p:blipFill>
        <p:spPr bwMode="auto">
          <a:xfrm>
            <a:off x="4980468" y="1350052"/>
            <a:ext cx="7045329" cy="507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4099" y="1704996"/>
            <a:ext cx="4766369" cy="4360721"/>
          </a:xfrm>
          <a:prstGeom prst="rect">
            <a:avLst/>
          </a:prstGeom>
        </p:spPr>
        <p:txBody>
          <a:bodyPr vert="horz" lIns="68443" tIns="34223" rIns="68443" bIns="34223" rtlCol="0">
            <a:normAutofit/>
          </a:bodyPr>
          <a:lstStyle>
            <a:lvl1pPr marL="342493" indent="-34249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18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065" indent="-28541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1636" indent="-22832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98294" indent="-22832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4948" indent="-22832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1604" indent="-22832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2968259" indent="-22832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3424914" indent="-22832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3881569" indent="-22832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000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29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863427" y="6389287"/>
            <a:ext cx="6490376" cy="27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98" dirty="0">
                <a:solidFill>
                  <a:srgbClr val="C00000"/>
                </a:solidFill>
              </a:rPr>
              <a:t>* https://www.versionone.com/pdf/state-of-agile-development-survClient-ninth.pdf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07145" y="1033773"/>
            <a:ext cx="4770783" cy="5089944"/>
          </a:xfrm>
          <a:prstGeom prst="roundRect">
            <a:avLst>
              <a:gd name="adj" fmla="val 2038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131" dirty="0">
                <a:solidFill>
                  <a:srgbClr val="000000"/>
                </a:solidFill>
              </a:rPr>
              <a:t>Applying Agile </a:t>
            </a:r>
            <a:r>
              <a:rPr lang="en-US" sz="2131" b="1" dirty="0">
                <a:solidFill>
                  <a:srgbClr val="000000"/>
                </a:solidFill>
              </a:rPr>
              <a:t>principles</a:t>
            </a:r>
            <a:r>
              <a:rPr lang="en-US" sz="2131" dirty="0">
                <a:solidFill>
                  <a:srgbClr val="000000"/>
                </a:solidFill>
              </a:rPr>
              <a:t> and paradigm is the foundation of creating high performance teams</a:t>
            </a:r>
            <a:br>
              <a:rPr lang="en-US" sz="2131" dirty="0">
                <a:solidFill>
                  <a:srgbClr val="000000"/>
                </a:solidFill>
              </a:rPr>
            </a:br>
            <a:endParaRPr lang="en-US" sz="2131" dirty="0">
              <a:solidFill>
                <a:srgbClr val="000000"/>
              </a:solidFill>
            </a:endParaRPr>
          </a:p>
          <a:p>
            <a:pPr marL="380648" indent="-380648">
              <a:buFont typeface="Wingdings" panose="05000000000000000000" pitchFamily="2" charset="2"/>
              <a:buChar char="§"/>
            </a:pPr>
            <a:r>
              <a:rPr lang="en-US" sz="2131" dirty="0">
                <a:solidFill>
                  <a:srgbClr val="000000"/>
                </a:solidFill>
              </a:rPr>
              <a:t>87% say agile improved their ability to manage changing priorities*</a:t>
            </a:r>
          </a:p>
          <a:p>
            <a:pPr marL="380648" indent="-380648">
              <a:buFont typeface="Wingdings" panose="05000000000000000000" pitchFamily="2" charset="2"/>
              <a:buChar char="§"/>
            </a:pPr>
            <a:r>
              <a:rPr lang="en-US" sz="2131" dirty="0">
                <a:solidFill>
                  <a:srgbClr val="000000"/>
                </a:solidFill>
              </a:rPr>
              <a:t>82% say that agile improves project visibility*</a:t>
            </a:r>
            <a:endParaRPr lang="en-US" sz="2131" kern="0" dirty="0">
              <a:solidFill>
                <a:srgbClr val="000000"/>
              </a:solidFill>
            </a:endParaRPr>
          </a:p>
          <a:p>
            <a:pPr marL="380648" indent="-380648">
              <a:buFont typeface="Wingdings" panose="05000000000000000000" pitchFamily="2" charset="2"/>
              <a:buChar char="§"/>
            </a:pPr>
            <a:r>
              <a:rPr lang="en-US" sz="2131" kern="0" dirty="0">
                <a:solidFill>
                  <a:srgbClr val="000000"/>
                </a:solidFill>
              </a:rPr>
              <a:t>30-100% productivity improvement</a:t>
            </a:r>
          </a:p>
          <a:p>
            <a:pPr marL="380648" indent="-380648">
              <a:buFont typeface="Wingdings" panose="05000000000000000000" pitchFamily="2" charset="2"/>
              <a:buChar char="§"/>
            </a:pPr>
            <a:r>
              <a:rPr lang="en-US" sz="2131" kern="0" dirty="0">
                <a:solidFill>
                  <a:srgbClr val="000000"/>
                </a:solidFill>
              </a:rPr>
              <a:t>100%+ improvement time to market</a:t>
            </a:r>
          </a:p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3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8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7EC68BDF-0E88-4CFE-AAC0-457C0FCF7DB9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E2098EF7-1B26-4048-8B76-BBBB260D0F77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5542</TotalTime>
  <Words>1011</Words>
  <Application>Microsoft Office PowerPoint</Application>
  <PresentationFormat>Widescreen</PresentationFormat>
  <Paragraphs>263</Paragraphs>
  <Slides>25</Slides>
  <Notes>8</Notes>
  <HiddenSlides>9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ＭＳ Ｐゴシック</vt:lpstr>
      <vt:lpstr>ＭＳ Ｐゴシック</vt:lpstr>
      <vt:lpstr>Arial</vt:lpstr>
      <vt:lpstr>Brush Script Std</vt:lpstr>
      <vt:lpstr>Calibri</vt:lpstr>
      <vt:lpstr>Gill Sans</vt:lpstr>
      <vt:lpstr>Helvetica Condensed</vt:lpstr>
      <vt:lpstr>HelveticaNeue Condensed</vt:lpstr>
      <vt:lpstr>Myriad Pro Light</vt:lpstr>
      <vt:lpstr>Times</vt:lpstr>
      <vt:lpstr>Times New Roman</vt:lpstr>
      <vt:lpstr>Verdana</vt:lpstr>
      <vt:lpstr>Wingdings</vt:lpstr>
      <vt:lpstr>Blank Presentation</vt:lpstr>
      <vt:lpstr>Worksheet</vt:lpstr>
      <vt:lpstr>Microsoft Excel Chart</vt:lpstr>
      <vt:lpstr>Agile</vt:lpstr>
      <vt:lpstr>Objective</vt:lpstr>
      <vt:lpstr>Traditional Methodologies</vt:lpstr>
      <vt:lpstr>Traditional Methodologies</vt:lpstr>
      <vt:lpstr>Problems with Traditional Model</vt:lpstr>
      <vt:lpstr>Getting To “Done” – Not a Good Way</vt:lpstr>
      <vt:lpstr>Getting To “Done” – A Good Way</vt:lpstr>
      <vt:lpstr>PowerPoint Presentation</vt:lpstr>
      <vt:lpstr>PowerPoint Presentation</vt:lpstr>
      <vt:lpstr>Agile Software Development</vt:lpstr>
      <vt:lpstr>Traditional Vs Agile</vt:lpstr>
      <vt:lpstr>Valuable Delivery</vt:lpstr>
      <vt:lpstr> Agile Overview</vt:lpstr>
      <vt:lpstr>What is Agile?</vt:lpstr>
      <vt:lpstr>Agile Manifesto – a statement of values</vt:lpstr>
      <vt:lpstr>Agile Principles </vt:lpstr>
      <vt:lpstr>Agile Advantage </vt:lpstr>
      <vt:lpstr>Story Writing Exercise</vt:lpstr>
      <vt:lpstr>User Stories</vt:lpstr>
      <vt:lpstr>More About User Stories</vt:lpstr>
      <vt:lpstr>User Story Example</vt:lpstr>
      <vt:lpstr>Agile Prioritization</vt:lpstr>
      <vt:lpstr>Agile Methodologies</vt:lpstr>
      <vt:lpstr>Scrum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651</cp:revision>
  <dcterms:created xsi:type="dcterms:W3CDTF">2014-11-02T05:32:32Z</dcterms:created>
  <dcterms:modified xsi:type="dcterms:W3CDTF">2019-05-08T07:23:43Z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