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1"/>
  </p:normalViewPr>
  <p:slideViewPr>
    <p:cSldViewPr snapToGrid="0" snapToObjects="1">
      <p:cViewPr>
        <p:scale>
          <a:sx n="176" d="100"/>
          <a:sy n="176" d="100"/>
        </p:scale>
        <p:origin x="-242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7F20-764D-694C-9720-0DCF1527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305F-5F13-AD4C-99FD-CDA0F8B86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8D78-5D77-C347-BADD-350E23B4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6DB8-E755-A34A-BBB9-2049DF24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2116-9C31-2747-A855-3BF03BDC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146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F83A-0F2E-A441-873D-D647A1EA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27960-0D25-F343-982C-3553CF91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270B-8C77-284F-885A-DC7CFA75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20FD-61A8-7D48-9030-B71D392C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6BB0-62CA-1A40-B06B-FF7AE912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34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01414-DB79-6F42-B064-A02F8F613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6BD84-EE01-D948-871C-2CD58EA99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2B66-6549-184E-8A1C-F60A3E96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3458-929A-9D4E-A2F9-758533AB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96E2-9D9A-9B44-B883-B8EB503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41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370F-A810-5345-90B7-CA6297DE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A78E-6985-2249-B9DF-76489055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A951-61C6-1342-83AB-ABCC1898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09BD-42B9-5247-A3D7-061CBED5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BBF7-5721-414F-9DCC-75544777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83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88BF-C1DE-9849-AD83-00E9D417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48F4-188D-BE4E-B6CB-FA6B5BF6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080C-6C11-4C4A-89E6-146B2F3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3EF1-F24D-6C4F-8B86-E1F91E42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A986-55BA-4B49-BC5E-E827B61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5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9300-EAD4-E846-961F-3DFC113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CC9C-1C35-3F48-81B7-CA8CE06BC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EA3AA-FA09-4E42-9D26-0054C313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F308-483C-E04F-8DE4-089C20D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DD199-7347-024E-A1C5-83152D1F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B9F2-B9A1-164E-902F-ED8A9134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598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BEFE-3CDF-4048-9FEA-AFB3AA5D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A6AC-9DDC-354E-9FF1-9709388C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2B9C2-CEFE-D34F-9495-A4D82173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F6430-4FB5-1445-B54A-052E2CB9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DA0A1-2974-B24F-9E74-8E1AC11A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262C7-1634-A945-814D-A506F3F4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F1AD1-0C6B-8543-8511-E9975D5A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78139-D523-314F-9D42-4258AB7D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39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9BAB-69A3-D342-BEA3-087D3762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6FEF1-FD48-0443-9924-2038FE82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F581-B4A1-AF40-B64D-C6AAC5F6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49FC-3197-B147-858C-1352F7F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28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6DADE-DA5F-2943-A96D-76739432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0BBB-98BE-2B4D-A36F-A61E1B80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D133E-8A9F-F24F-B34F-18077B1B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9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E23-46C4-6640-8377-E858C160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D1F1-A475-7A47-801A-BB5D00D8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CEC60-7E36-4441-8985-CF61DF7C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927-B56C-9C4A-8EF7-6B06F7AE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BA73-B57E-D941-8504-9A439DB4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F3B0-C337-CF40-8937-597F4EAF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765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A25-335B-344B-A876-C20F379D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B1AD1-CC46-CE41-9705-98FAC8F9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FEF48-4B0F-7842-BA9E-543C6F28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0B905-ED1C-2F4F-8F7E-FEE6906F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55B7-56B3-1A47-B9B4-00DF6C6A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7D94-DDEE-7D47-A0B0-AF71AA49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15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FAE55-F296-CD45-A601-41E0A942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ACA3-4ACB-8248-80D7-8D56E1B1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58F0-A196-8545-A5FF-2CF61F734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73F1-28F9-B147-A801-853A7166D933}" type="datetimeFigureOut">
              <a:rPr lang="en-CN" smtClean="0"/>
              <a:t>2020/11/21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88F0-E24E-E943-AEAB-B5CF2A708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2776-1EE4-2542-9F85-5C4BD9D9A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9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331A189-55D2-9B40-905A-3F501DF04012}"/>
              </a:ext>
            </a:extLst>
          </p:cNvPr>
          <p:cNvSpPr/>
          <p:nvPr/>
        </p:nvSpPr>
        <p:spPr>
          <a:xfrm>
            <a:off x="3376562" y="1242945"/>
            <a:ext cx="4235326" cy="2698208"/>
          </a:xfrm>
          <a:prstGeom prst="roundRect">
            <a:avLst>
              <a:gd name="adj" fmla="val 173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CE3B8F-0095-F34C-AD92-5E0547A4C724}"/>
                  </a:ext>
                </a:extLst>
              </p:cNvPr>
              <p:cNvSpPr txBox="1"/>
              <p:nvPr/>
            </p:nvSpPr>
            <p:spPr>
              <a:xfrm>
                <a:off x="2790914" y="1632426"/>
                <a:ext cx="48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CE3B8F-0095-F34C-AD92-5E0547A4C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914" y="1632426"/>
                <a:ext cx="484620" cy="276999"/>
              </a:xfrm>
              <a:prstGeom prst="rect">
                <a:avLst/>
              </a:prstGeom>
              <a:blipFill>
                <a:blip r:embed="rId2"/>
                <a:stretch>
                  <a:fillRect l="-10256" r="-5128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946DD4-7A3C-9542-8B9D-CB71039F7A48}"/>
                  </a:ext>
                </a:extLst>
              </p:cNvPr>
              <p:cNvSpPr txBox="1"/>
              <p:nvPr/>
            </p:nvSpPr>
            <p:spPr>
              <a:xfrm>
                <a:off x="2807637" y="3473005"/>
                <a:ext cx="4885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E946DD4-7A3C-9542-8B9D-CB71039F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637" y="3473005"/>
                <a:ext cx="488532" cy="276999"/>
              </a:xfrm>
              <a:prstGeom prst="rect">
                <a:avLst/>
              </a:prstGeom>
              <a:blipFill>
                <a:blip r:embed="rId3"/>
                <a:stretch>
                  <a:fillRect l="-12821" r="-2564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98B70F8-2FA4-5E4C-9912-A27E82666D70}"/>
              </a:ext>
            </a:extLst>
          </p:cNvPr>
          <p:cNvSpPr/>
          <p:nvPr/>
        </p:nvSpPr>
        <p:spPr>
          <a:xfrm>
            <a:off x="3711390" y="1613802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604C90-7459-224F-B71F-A0FE10F1C35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3296169" y="1770926"/>
            <a:ext cx="4152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073BDA2-F12C-2B4C-81F1-183511DE549D}"/>
              </a:ext>
            </a:extLst>
          </p:cNvPr>
          <p:cNvSpPr/>
          <p:nvPr/>
        </p:nvSpPr>
        <p:spPr>
          <a:xfrm>
            <a:off x="6283614" y="2614174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2D5A5AC-BE4E-0A44-8A7F-4A954F698366}"/>
              </a:ext>
            </a:extLst>
          </p:cNvPr>
          <p:cNvSpPr/>
          <p:nvPr/>
        </p:nvSpPr>
        <p:spPr>
          <a:xfrm>
            <a:off x="4962614" y="2586464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937335-A535-C24C-9E8F-271101FF7999}"/>
              </a:ext>
            </a:extLst>
          </p:cNvPr>
          <p:cNvSpPr/>
          <p:nvPr/>
        </p:nvSpPr>
        <p:spPr>
          <a:xfrm>
            <a:off x="4967294" y="1617975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894FB-BEE9-CE4D-A554-FDE18BEAFF51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>
            <a:off x="4024928" y="1770926"/>
            <a:ext cx="942366" cy="4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4C34986-20E5-804F-9CFA-0FAF8F366246}"/>
              </a:ext>
            </a:extLst>
          </p:cNvPr>
          <p:cNvSpPr/>
          <p:nvPr/>
        </p:nvSpPr>
        <p:spPr>
          <a:xfrm>
            <a:off x="7110211" y="1617340"/>
            <a:ext cx="312234" cy="3142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𝐶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F4173-D4D9-B745-B7CD-312EF3EC1B6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 flipV="1">
            <a:off x="5280832" y="1774464"/>
            <a:ext cx="1829379" cy="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F95B2-403F-2545-90D7-B48271284DB2}"/>
              </a:ext>
            </a:extLst>
          </p:cNvPr>
          <p:cNvSpPr/>
          <p:nvPr/>
        </p:nvSpPr>
        <p:spPr>
          <a:xfrm>
            <a:off x="3746156" y="3184422"/>
            <a:ext cx="256478" cy="255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04AB-DF48-8F4C-8396-0B012CF92AE3}"/>
                  </a:ext>
                </a:extLst>
              </p:cNvPr>
              <p:cNvSpPr/>
              <p:nvPr/>
            </p:nvSpPr>
            <p:spPr>
              <a:xfrm>
                <a:off x="6183388" y="2093645"/>
                <a:ext cx="507380" cy="223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CN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04AB-DF48-8F4C-8396-0B012CF9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388" y="2093645"/>
                <a:ext cx="507380" cy="2230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1B21AA-86FE-9F4D-B398-ABE75C98525D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37078" y="1779397"/>
            <a:ext cx="0" cy="314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F3A9B-55F8-3643-BB70-72F4FB856D73}"/>
              </a:ext>
            </a:extLst>
          </p:cNvPr>
          <p:cNvCxnSpPr>
            <a:stCxn id="50" idx="4"/>
            <a:endCxn id="43" idx="0"/>
          </p:cNvCxnSpPr>
          <p:nvPr/>
        </p:nvCxnSpPr>
        <p:spPr>
          <a:xfrm>
            <a:off x="6437078" y="2316670"/>
            <a:ext cx="3305" cy="2975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38B1B7-0C76-064E-954C-A740FB628BA6}"/>
                  </a:ext>
                </a:extLst>
              </p:cNvPr>
              <p:cNvSpPr/>
              <p:nvPr/>
            </p:nvSpPr>
            <p:spPr>
              <a:xfrm>
                <a:off x="4869431" y="3210797"/>
                <a:ext cx="507380" cy="223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CN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38B1B7-0C76-064E-954C-A740FB628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31" y="3210797"/>
                <a:ext cx="507380" cy="2230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4F154997-3176-8042-9EA2-478B15CF7C5B}"/>
              </a:ext>
            </a:extLst>
          </p:cNvPr>
          <p:cNvSpPr/>
          <p:nvPr/>
        </p:nvSpPr>
        <p:spPr>
          <a:xfrm>
            <a:off x="4406330" y="3192411"/>
            <a:ext cx="256478" cy="255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9A8F91-4359-5F43-90E9-C05A7C7B9C88}"/>
              </a:ext>
            </a:extLst>
          </p:cNvPr>
          <p:cNvSpPr/>
          <p:nvPr/>
        </p:nvSpPr>
        <p:spPr>
          <a:xfrm>
            <a:off x="5839522" y="3192412"/>
            <a:ext cx="256478" cy="255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39DC0E-8312-AF4E-B55D-AB2EFC9D3BF1}"/>
              </a:ext>
            </a:extLst>
          </p:cNvPr>
          <p:cNvCxnSpPr>
            <a:stCxn id="49" idx="0"/>
            <a:endCxn id="41" idx="4"/>
          </p:cNvCxnSpPr>
          <p:nvPr/>
        </p:nvCxnSpPr>
        <p:spPr>
          <a:xfrm flipH="1" flipV="1">
            <a:off x="3868159" y="1928050"/>
            <a:ext cx="6236" cy="12563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1629BB-41F9-9C48-B691-27E51914706C}"/>
              </a:ext>
            </a:extLst>
          </p:cNvPr>
          <p:cNvCxnSpPr>
            <a:stCxn id="53" idx="0"/>
            <a:endCxn id="44" idx="4"/>
          </p:cNvCxnSpPr>
          <p:nvPr/>
        </p:nvCxnSpPr>
        <p:spPr>
          <a:xfrm flipH="1" flipV="1">
            <a:off x="5119383" y="2900712"/>
            <a:ext cx="3738" cy="310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B99A0C-0456-3D41-B778-49AC785918A1}"/>
                  </a:ext>
                </a:extLst>
              </p:cNvPr>
              <p:cNvSpPr txBox="1"/>
              <p:nvPr/>
            </p:nvSpPr>
            <p:spPr>
              <a:xfrm>
                <a:off x="3749037" y="4018321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5B99A0C-0456-3D41-B778-49AC7859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37" y="4018321"/>
                <a:ext cx="261867" cy="276999"/>
              </a:xfrm>
              <a:prstGeom prst="rect">
                <a:avLst/>
              </a:prstGeom>
              <a:blipFill>
                <a:blip r:embed="rId6"/>
                <a:stretch>
                  <a:fillRect l="-14286" r="-4762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A9EFC8-FAE1-9945-863F-0D2C44254B42}"/>
              </a:ext>
            </a:extLst>
          </p:cNvPr>
          <p:cNvCxnSpPr>
            <a:stCxn id="61" idx="0"/>
            <a:endCxn id="49" idx="2"/>
          </p:cNvCxnSpPr>
          <p:nvPr/>
        </p:nvCxnSpPr>
        <p:spPr>
          <a:xfrm flipH="1" flipV="1">
            <a:off x="3874395" y="3440125"/>
            <a:ext cx="5576" cy="578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8BCDD35-B89A-034F-AD23-19ADA8696105}"/>
              </a:ext>
            </a:extLst>
          </p:cNvPr>
          <p:cNvSpPr/>
          <p:nvPr/>
        </p:nvSpPr>
        <p:spPr>
          <a:xfrm>
            <a:off x="6784898" y="3228552"/>
            <a:ext cx="312234" cy="3142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ℎ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5770A-909B-7442-80AD-1FA74FAC4D93}"/>
              </a:ext>
            </a:extLst>
          </p:cNvPr>
          <p:cNvCxnSpPr>
            <a:cxnSpLocks/>
            <a:stCxn id="47" idx="6"/>
            <a:endCxn id="36" idx="1"/>
          </p:cNvCxnSpPr>
          <p:nvPr/>
        </p:nvCxnSpPr>
        <p:spPr>
          <a:xfrm>
            <a:off x="7422445" y="1774464"/>
            <a:ext cx="301361" cy="3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532C8B-22A8-C04D-93D0-6D180FA900C2}"/>
              </a:ext>
            </a:extLst>
          </p:cNvPr>
          <p:cNvCxnSpPr>
            <a:cxnSpLocks/>
            <a:stCxn id="63" idx="6"/>
            <a:endCxn id="72" idx="1"/>
          </p:cNvCxnSpPr>
          <p:nvPr/>
        </p:nvCxnSpPr>
        <p:spPr>
          <a:xfrm>
            <a:off x="7097132" y="3385676"/>
            <a:ext cx="6317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692BB0-315B-1B47-B116-A623124F4187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534569" y="3448114"/>
            <a:ext cx="0" cy="1914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E156F7-DB0A-5D42-A305-88AE810192AC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5123121" y="3433822"/>
            <a:ext cx="0" cy="2057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A7F9E5-2889-6840-8192-24F486CA7F80}"/>
              </a:ext>
            </a:extLst>
          </p:cNvPr>
          <p:cNvCxnSpPr>
            <a:stCxn id="44" idx="0"/>
            <a:endCxn id="45" idx="4"/>
          </p:cNvCxnSpPr>
          <p:nvPr/>
        </p:nvCxnSpPr>
        <p:spPr>
          <a:xfrm flipV="1">
            <a:off x="5119383" y="1932223"/>
            <a:ext cx="4680" cy="6542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5707D-5DDE-8244-A3F3-259DA55DE9A4}"/>
                  </a:ext>
                </a:extLst>
              </p:cNvPr>
              <p:cNvSpPr txBox="1"/>
              <p:nvPr/>
            </p:nvSpPr>
            <p:spPr>
              <a:xfrm>
                <a:off x="7723806" y="1639228"/>
                <a:ext cx="265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E5707D-5DDE-8244-A3F3-259DA55DE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806" y="1639228"/>
                <a:ext cx="265008" cy="276999"/>
              </a:xfrm>
              <a:prstGeom prst="rect">
                <a:avLst/>
              </a:prstGeom>
              <a:blipFill>
                <a:blip r:embed="rId7"/>
                <a:stretch>
                  <a:fillRect l="-22727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5D5F0F-7C4B-E841-85ED-DA14305F571B}"/>
                  </a:ext>
                </a:extLst>
              </p:cNvPr>
              <p:cNvSpPr txBox="1"/>
              <p:nvPr/>
            </p:nvSpPr>
            <p:spPr>
              <a:xfrm>
                <a:off x="7728889" y="3247176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A5D5F0F-7C4B-E841-85ED-DA14305F5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89" y="3247176"/>
                <a:ext cx="268920" cy="276999"/>
              </a:xfrm>
              <a:prstGeom prst="rect">
                <a:avLst/>
              </a:prstGeom>
              <a:blipFill>
                <a:blip r:embed="rId8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29A09-2030-6349-A893-524BCDB1086B}"/>
                  </a:ext>
                </a:extLst>
              </p:cNvPr>
              <p:cNvSpPr txBox="1"/>
              <p:nvPr/>
            </p:nvSpPr>
            <p:spPr>
              <a:xfrm>
                <a:off x="3497028" y="2405552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29A09-2030-6349-A893-524BCDB1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028" y="2405552"/>
                <a:ext cx="403078" cy="338554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41D4E9-6892-B14F-A2B6-EDC1DD8B9DF0}"/>
                  </a:ext>
                </a:extLst>
              </p:cNvPr>
              <p:cNvSpPr txBox="1"/>
              <p:nvPr/>
            </p:nvSpPr>
            <p:spPr>
              <a:xfrm>
                <a:off x="4195471" y="2706339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41D4E9-6892-B14F-A2B6-EDC1DD8B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71" y="2706339"/>
                <a:ext cx="40307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F5A318-221C-2F4D-B36A-89BBB1242D5B}"/>
                  </a:ext>
                </a:extLst>
              </p:cNvPr>
              <p:cNvSpPr txBox="1"/>
              <p:nvPr/>
            </p:nvSpPr>
            <p:spPr>
              <a:xfrm>
                <a:off x="5120722" y="2870866"/>
                <a:ext cx="403078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CN" sz="16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F5A318-221C-2F4D-B36A-89BBB124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22" y="2870866"/>
                <a:ext cx="403078" cy="3436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67BA93-12EC-524E-A4FD-A5403393F36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6941015" y="1098507"/>
            <a:ext cx="684" cy="213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80232E-2A64-114C-BBE2-CCDA1B32B64B}"/>
                  </a:ext>
                </a:extLst>
              </p:cNvPr>
              <p:cNvSpPr txBox="1"/>
              <p:nvPr/>
            </p:nvSpPr>
            <p:spPr>
              <a:xfrm>
                <a:off x="6806555" y="819720"/>
                <a:ext cx="2689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F80232E-2A64-114C-BBE2-CCDA1B32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555" y="819720"/>
                <a:ext cx="268920" cy="276999"/>
              </a:xfrm>
              <a:prstGeom prst="rect">
                <a:avLst/>
              </a:prstGeom>
              <a:blipFill>
                <a:blip r:embed="rId12"/>
                <a:stretch>
                  <a:fillRect l="-22727" r="-4545"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9E6E850-F994-3A45-97C7-BA9D4AAF0A10}"/>
                  </a:ext>
                </a:extLst>
              </p:cNvPr>
              <p:cNvSpPr txBox="1"/>
              <p:nvPr/>
            </p:nvSpPr>
            <p:spPr>
              <a:xfrm>
                <a:off x="5619072" y="2714863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9E6E850-F994-3A45-97C7-BA9D4AAF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072" y="2714863"/>
                <a:ext cx="4030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3C2548A-3DFC-BB4D-A8C3-870D9FCB57C7}"/>
                  </a:ext>
                </a:extLst>
              </p:cNvPr>
              <p:cNvSpPr txBox="1"/>
              <p:nvPr/>
            </p:nvSpPr>
            <p:spPr>
              <a:xfrm>
                <a:off x="5793427" y="1473101"/>
                <a:ext cx="265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3C2548A-3DFC-BB4D-A8C3-870D9FC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27" y="1473101"/>
                <a:ext cx="265008" cy="276999"/>
              </a:xfrm>
              <a:prstGeom prst="rect">
                <a:avLst/>
              </a:prstGeom>
              <a:blipFill>
                <a:blip r:embed="rId15"/>
                <a:stretch>
                  <a:fillRect l="-18182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Bent Arrow 1">
            <a:extLst>
              <a:ext uri="{FF2B5EF4-FFF2-40B4-BE49-F238E27FC236}">
                <a16:creationId xmlns:a16="http://schemas.microsoft.com/office/drawing/2014/main" id="{F742685A-347D-CD4C-8536-9B342B5A12C5}"/>
              </a:ext>
            </a:extLst>
          </p:cNvPr>
          <p:cNvSpPr/>
          <p:nvPr/>
        </p:nvSpPr>
        <p:spPr>
          <a:xfrm>
            <a:off x="5967760" y="2747620"/>
            <a:ext cx="313537" cy="436168"/>
          </a:xfrm>
          <a:prstGeom prst="bentArrow">
            <a:avLst>
              <a:gd name="adj1" fmla="val 309"/>
              <a:gd name="adj2" fmla="val 5094"/>
              <a:gd name="adj3" fmla="val 7818"/>
              <a:gd name="adj4" fmla="val 224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7" name="Bent Arrow 76">
            <a:extLst>
              <a:ext uri="{FF2B5EF4-FFF2-40B4-BE49-F238E27FC236}">
                <a16:creationId xmlns:a16="http://schemas.microsoft.com/office/drawing/2014/main" id="{C6F56524-02FC-B04D-9A3F-7D822529314E}"/>
              </a:ext>
            </a:extLst>
          </p:cNvPr>
          <p:cNvSpPr/>
          <p:nvPr/>
        </p:nvSpPr>
        <p:spPr>
          <a:xfrm>
            <a:off x="4532013" y="2706339"/>
            <a:ext cx="418173" cy="482292"/>
          </a:xfrm>
          <a:prstGeom prst="bentArrow">
            <a:avLst>
              <a:gd name="adj1" fmla="val 309"/>
              <a:gd name="adj2" fmla="val 5094"/>
              <a:gd name="adj3" fmla="val 7818"/>
              <a:gd name="adj4" fmla="val 156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AE9C09AE-982B-B04B-A5F2-F7B7C582FD6E}"/>
              </a:ext>
            </a:extLst>
          </p:cNvPr>
          <p:cNvSpPr/>
          <p:nvPr/>
        </p:nvSpPr>
        <p:spPr>
          <a:xfrm rot="16200000" flipV="1">
            <a:off x="4573967" y="2216686"/>
            <a:ext cx="177681" cy="2668082"/>
          </a:xfrm>
          <a:prstGeom prst="bentArrow">
            <a:avLst>
              <a:gd name="adj1" fmla="val 309"/>
              <a:gd name="adj2" fmla="val 14922"/>
              <a:gd name="adj3" fmla="val 27477"/>
              <a:gd name="adj4" fmla="val 224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9" name="Bent Arrow 78">
            <a:extLst>
              <a:ext uri="{FF2B5EF4-FFF2-40B4-BE49-F238E27FC236}">
                <a16:creationId xmlns:a16="http://schemas.microsoft.com/office/drawing/2014/main" id="{F7A4A630-29D6-C549-8981-CC5917587B27}"/>
              </a:ext>
            </a:extLst>
          </p:cNvPr>
          <p:cNvSpPr/>
          <p:nvPr/>
        </p:nvSpPr>
        <p:spPr>
          <a:xfrm flipV="1">
            <a:off x="6438108" y="2936792"/>
            <a:ext cx="334395" cy="489029"/>
          </a:xfrm>
          <a:prstGeom prst="bentArrow">
            <a:avLst>
              <a:gd name="adj1" fmla="val 309"/>
              <a:gd name="adj2" fmla="val 5094"/>
              <a:gd name="adj3" fmla="val 7818"/>
              <a:gd name="adj4" fmla="val 224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8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22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12</cp:revision>
  <dcterms:created xsi:type="dcterms:W3CDTF">2020-09-29T03:27:38Z</dcterms:created>
  <dcterms:modified xsi:type="dcterms:W3CDTF">2020-11-21T13:49:10Z</dcterms:modified>
</cp:coreProperties>
</file>