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63" d="100"/>
          <a:sy n="163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5293138" y="4476310"/>
            <a:ext cx="498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18917" y="4482984"/>
            <a:ext cx="41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997112" y="4491724"/>
            <a:ext cx="432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8524" y="5690892"/>
            <a:ext cx="498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42016" y="5690892"/>
            <a:ext cx="41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997112" y="5696208"/>
            <a:ext cx="432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圆角矩形 52"/>
              <p:cNvSpPr/>
              <p:nvPr/>
            </p:nvSpPr>
            <p:spPr>
              <a:xfrm>
                <a:off x="4271271" y="6400787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71" y="6400787"/>
                <a:ext cx="471053" cy="32669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圆角矩形 54"/>
              <p:cNvSpPr/>
              <p:nvPr/>
            </p:nvSpPr>
            <p:spPr>
              <a:xfrm>
                <a:off x="6301471" y="6405262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圆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71" y="6405262"/>
                <a:ext cx="471053" cy="326693"/>
              </a:xfrm>
              <a:prstGeom prst="round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圆角矩形 56"/>
              <p:cNvSpPr/>
              <p:nvPr/>
            </p:nvSpPr>
            <p:spPr>
              <a:xfrm>
                <a:off x="8985733" y="6382170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圆角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33" y="6382170"/>
                <a:ext cx="471053" cy="3266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7646458" y="5494816"/>
            <a:ext cx="32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7648941" y="4280355"/>
            <a:ext cx="38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98" name="肘形连接符 97"/>
          <p:cNvCxnSpPr>
            <a:cxnSpLocks/>
            <a:stCxn id="146" idx="0"/>
            <a:endCxn id="3" idx="2"/>
          </p:cNvCxnSpPr>
          <p:nvPr/>
        </p:nvCxnSpPr>
        <p:spPr>
          <a:xfrm rot="16200000" flipV="1">
            <a:off x="8462678" y="3193178"/>
            <a:ext cx="521991" cy="1020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3455185" y="3913472"/>
            <a:ext cx="6836566" cy="23487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0231973" y="4904694"/>
            <a:ext cx="20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Multi-RLSTM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>
            <a:cxnSpLocks/>
          </p:cNvCxnSpPr>
          <p:nvPr/>
        </p:nvCxnSpPr>
        <p:spPr>
          <a:xfrm>
            <a:off x="5656721" y="2254122"/>
            <a:ext cx="285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cxnSpLocks/>
          </p:cNvCxnSpPr>
          <p:nvPr/>
        </p:nvCxnSpPr>
        <p:spPr>
          <a:xfrm flipV="1">
            <a:off x="5648742" y="1152165"/>
            <a:ext cx="271983" cy="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cxnSpLocks/>
          </p:cNvCxnSpPr>
          <p:nvPr/>
        </p:nvCxnSpPr>
        <p:spPr>
          <a:xfrm>
            <a:off x="7531065" y="1163782"/>
            <a:ext cx="281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</p:cNvCxnSpPr>
          <p:nvPr/>
        </p:nvCxnSpPr>
        <p:spPr>
          <a:xfrm>
            <a:off x="7487770" y="2267191"/>
            <a:ext cx="3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</p:cNvCxnSpPr>
          <p:nvPr/>
        </p:nvCxnSpPr>
        <p:spPr>
          <a:xfrm rot="10800000" flipH="1">
            <a:off x="9981713" y="1137195"/>
            <a:ext cx="335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</p:cNvCxnSpPr>
          <p:nvPr/>
        </p:nvCxnSpPr>
        <p:spPr>
          <a:xfrm flipV="1">
            <a:off x="9981713" y="2258065"/>
            <a:ext cx="3355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rot="10800000" flipH="1">
            <a:off x="9306303" y="1137195"/>
            <a:ext cx="36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cxnSpLocks/>
          </p:cNvCxnSpPr>
          <p:nvPr/>
        </p:nvCxnSpPr>
        <p:spPr>
          <a:xfrm rot="10800000" flipH="1">
            <a:off x="9323617" y="2253447"/>
            <a:ext cx="353295" cy="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 rot="10800000">
            <a:off x="9616807" y="2142047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 rot="10800000">
            <a:off x="9610368" y="1005710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圆角矩形 131"/>
              <p:cNvSpPr/>
              <p:nvPr/>
            </p:nvSpPr>
            <p:spPr>
              <a:xfrm>
                <a:off x="10907287" y="104383"/>
                <a:ext cx="500077" cy="3129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圆角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287" y="104383"/>
                <a:ext cx="500077" cy="312953"/>
              </a:xfrm>
              <a:prstGeom prst="roundRect">
                <a:avLst/>
              </a:prstGeom>
              <a:blipFill>
                <a:blip r:embed="rId5"/>
                <a:stretch>
                  <a:fillRect t="-3704" b="-148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圆角矩形 132"/>
              <p:cNvSpPr/>
              <p:nvPr/>
            </p:nvSpPr>
            <p:spPr>
              <a:xfrm>
                <a:off x="8475268" y="80771"/>
                <a:ext cx="481896" cy="32481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" name="圆角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268" y="80771"/>
                <a:ext cx="481896" cy="324813"/>
              </a:xfrm>
              <a:prstGeom prst="round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圆角矩形 133"/>
              <p:cNvSpPr/>
              <p:nvPr/>
            </p:nvSpPr>
            <p:spPr>
              <a:xfrm>
                <a:off x="6444176" y="98547"/>
                <a:ext cx="453059" cy="3129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圆角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76" y="98547"/>
                <a:ext cx="453059" cy="312953"/>
              </a:xfrm>
              <a:prstGeom prst="roundRect">
                <a:avLst/>
              </a:prstGeom>
              <a:blipFill>
                <a:blip r:embed="rId7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圆角矩形 212"/>
          <p:cNvSpPr/>
          <p:nvPr/>
        </p:nvSpPr>
        <p:spPr>
          <a:xfrm>
            <a:off x="5626070" y="554998"/>
            <a:ext cx="6468496" cy="219976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3734993" y="1443996"/>
            <a:ext cx="200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Multi-LSTM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3158112" y="6400787"/>
            <a:ext cx="103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D9BC97-0044-C048-82A8-05B0696B1412}"/>
              </a:ext>
            </a:extLst>
          </p:cNvPr>
          <p:cNvSpPr/>
          <p:nvPr/>
        </p:nvSpPr>
        <p:spPr>
          <a:xfrm>
            <a:off x="7230559" y="3029672"/>
            <a:ext cx="1965289" cy="412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肘形连接符 97">
            <a:extLst>
              <a:ext uri="{FF2B5EF4-FFF2-40B4-BE49-F238E27FC236}">
                <a16:creationId xmlns:a16="http://schemas.microsoft.com/office/drawing/2014/main" id="{6C89E094-D3CB-A045-B3D5-E842F760E2EB}"/>
              </a:ext>
            </a:extLst>
          </p:cNvPr>
          <p:cNvCxnSpPr>
            <a:cxnSpLocks/>
            <a:stCxn id="3" idx="0"/>
            <a:endCxn id="152" idx="2"/>
          </p:cNvCxnSpPr>
          <p:nvPr/>
        </p:nvCxnSpPr>
        <p:spPr>
          <a:xfrm rot="16200000" flipV="1">
            <a:off x="7280841" y="2097309"/>
            <a:ext cx="322228" cy="1542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 descr="Diagram, schematic&#10;&#10;Description automatically generated">
            <a:extLst>
              <a:ext uri="{FF2B5EF4-FFF2-40B4-BE49-F238E27FC236}">
                <a16:creationId xmlns:a16="http://schemas.microsoft.com/office/drawing/2014/main" id="{5A6A5123-4E1D-D646-9A0E-6D4287571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60" y="3924655"/>
            <a:ext cx="1485973" cy="1004036"/>
          </a:xfrm>
          <a:prstGeom prst="rect">
            <a:avLst/>
          </a:prstGeom>
        </p:spPr>
      </p:pic>
      <p:pic>
        <p:nvPicPr>
          <p:cNvPr id="145" name="Picture 144" descr="Diagram, schematic&#10;&#10;Description automatically generated">
            <a:extLst>
              <a:ext uri="{FF2B5EF4-FFF2-40B4-BE49-F238E27FC236}">
                <a16:creationId xmlns:a16="http://schemas.microsoft.com/office/drawing/2014/main" id="{7BA1C524-45F8-1A47-AF2A-8B48F5494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77" y="5097810"/>
            <a:ext cx="1484762" cy="1003218"/>
          </a:xfrm>
          <a:prstGeom prst="rect">
            <a:avLst/>
          </a:prstGeom>
        </p:spPr>
      </p:pic>
      <p:pic>
        <p:nvPicPr>
          <p:cNvPr id="146" name="Picture 145" descr="Diagram, schematic&#10;&#10;Description automatically generated">
            <a:extLst>
              <a:ext uri="{FF2B5EF4-FFF2-40B4-BE49-F238E27FC236}">
                <a16:creationId xmlns:a16="http://schemas.microsoft.com/office/drawing/2014/main" id="{F8A625E9-1AE9-EB4D-8CA1-130ED93B7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67" y="3964642"/>
            <a:ext cx="1485347" cy="1003613"/>
          </a:xfrm>
          <a:prstGeom prst="rect">
            <a:avLst/>
          </a:prstGeom>
        </p:spPr>
      </p:pic>
      <p:pic>
        <p:nvPicPr>
          <p:cNvPr id="147" name="Picture 146" descr="Diagram, schematic&#10;&#10;Description automatically generated">
            <a:extLst>
              <a:ext uri="{FF2B5EF4-FFF2-40B4-BE49-F238E27FC236}">
                <a16:creationId xmlns:a16="http://schemas.microsoft.com/office/drawing/2014/main" id="{2F59538A-D98A-3345-BB12-05009575F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53" y="3936706"/>
            <a:ext cx="1485974" cy="1004037"/>
          </a:xfrm>
          <a:prstGeom prst="rect">
            <a:avLst/>
          </a:prstGeom>
        </p:spPr>
      </p:pic>
      <p:pic>
        <p:nvPicPr>
          <p:cNvPr id="148" name="Picture 147" descr="Diagram, schematic&#10;&#10;Description automatically generated">
            <a:extLst>
              <a:ext uri="{FF2B5EF4-FFF2-40B4-BE49-F238E27FC236}">
                <a16:creationId xmlns:a16="http://schemas.microsoft.com/office/drawing/2014/main" id="{19BB4212-BE9C-FA40-BF82-AC6A95CDD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34" y="5101197"/>
            <a:ext cx="1484763" cy="1003218"/>
          </a:xfrm>
          <a:prstGeom prst="rect">
            <a:avLst/>
          </a:prstGeom>
        </p:spPr>
      </p:pic>
      <p:pic>
        <p:nvPicPr>
          <p:cNvPr id="149" name="Picture 148" descr="Diagram, schematic&#10;&#10;Description automatically generated">
            <a:extLst>
              <a:ext uri="{FF2B5EF4-FFF2-40B4-BE49-F238E27FC236}">
                <a16:creationId xmlns:a16="http://schemas.microsoft.com/office/drawing/2014/main" id="{BD286CF7-3715-5040-85EC-73759CA6C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67" y="5093243"/>
            <a:ext cx="1484762" cy="1003218"/>
          </a:xfrm>
          <a:prstGeom prst="rect">
            <a:avLst/>
          </a:prstGeom>
        </p:spPr>
      </p:pic>
      <p:pic>
        <p:nvPicPr>
          <p:cNvPr id="51" name="Picture 50" descr="Diagram, schematic&#10;&#10;Description automatically generated">
            <a:extLst>
              <a:ext uri="{FF2B5EF4-FFF2-40B4-BE49-F238E27FC236}">
                <a16:creationId xmlns:a16="http://schemas.microsoft.com/office/drawing/2014/main" id="{9EBAEEF4-2FA8-7348-92BB-E7D0592B2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96" y="630541"/>
            <a:ext cx="1457440" cy="958394"/>
          </a:xfrm>
          <a:prstGeom prst="rect">
            <a:avLst/>
          </a:prstGeom>
        </p:spPr>
      </p:pic>
      <p:pic>
        <p:nvPicPr>
          <p:cNvPr id="152" name="Picture 151" descr="Diagram, schematic&#10;&#10;Description automatically generated">
            <a:extLst>
              <a:ext uri="{FF2B5EF4-FFF2-40B4-BE49-F238E27FC236}">
                <a16:creationId xmlns:a16="http://schemas.microsoft.com/office/drawing/2014/main" id="{6B12BF0F-3A4C-DE40-8FA1-CE81AD560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86" y="1749050"/>
            <a:ext cx="1457440" cy="958394"/>
          </a:xfrm>
          <a:prstGeom prst="rect">
            <a:avLst/>
          </a:prstGeom>
        </p:spPr>
      </p:pic>
      <p:pic>
        <p:nvPicPr>
          <p:cNvPr id="153" name="Picture 152" descr="Diagram, schematic&#10;&#10;Description automatically generated">
            <a:extLst>
              <a:ext uri="{FF2B5EF4-FFF2-40B4-BE49-F238E27FC236}">
                <a16:creationId xmlns:a16="http://schemas.microsoft.com/office/drawing/2014/main" id="{1C5CC22E-5327-A042-8357-4122E13541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39" y="1751291"/>
            <a:ext cx="1457440" cy="958394"/>
          </a:xfrm>
          <a:prstGeom prst="rect">
            <a:avLst/>
          </a:prstGeom>
        </p:spPr>
      </p:pic>
      <p:pic>
        <p:nvPicPr>
          <p:cNvPr id="154" name="Picture 153" descr="Diagram, schematic&#10;&#10;Description automatically generated">
            <a:extLst>
              <a:ext uri="{FF2B5EF4-FFF2-40B4-BE49-F238E27FC236}">
                <a16:creationId xmlns:a16="http://schemas.microsoft.com/office/drawing/2014/main" id="{62E6B1EF-6CA7-E645-B19C-A421D6625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0" y="1731758"/>
            <a:ext cx="1457440" cy="958394"/>
          </a:xfrm>
          <a:prstGeom prst="rect">
            <a:avLst/>
          </a:prstGeom>
        </p:spPr>
      </p:pic>
      <p:pic>
        <p:nvPicPr>
          <p:cNvPr id="156" name="Picture 155" descr="Diagram, schematic&#10;&#10;Description automatically generated">
            <a:extLst>
              <a:ext uri="{FF2B5EF4-FFF2-40B4-BE49-F238E27FC236}">
                <a16:creationId xmlns:a16="http://schemas.microsoft.com/office/drawing/2014/main" id="{90E11989-5D44-504B-B4A1-53DF7D609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13" y="622193"/>
            <a:ext cx="1457440" cy="958394"/>
          </a:xfrm>
          <a:prstGeom prst="rect">
            <a:avLst/>
          </a:prstGeom>
        </p:spPr>
      </p:pic>
      <p:pic>
        <p:nvPicPr>
          <p:cNvPr id="158" name="Picture 157" descr="Diagram, schematic&#10;&#10;Description automatically generated">
            <a:extLst>
              <a:ext uri="{FF2B5EF4-FFF2-40B4-BE49-F238E27FC236}">
                <a16:creationId xmlns:a16="http://schemas.microsoft.com/office/drawing/2014/main" id="{5FCA66E0-22E1-9E4E-80CA-95E21E1C2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11" y="618386"/>
            <a:ext cx="1457440" cy="958394"/>
          </a:xfrm>
          <a:prstGeom prst="rect">
            <a:avLst/>
          </a:prstGeom>
        </p:spPr>
      </p:pic>
      <p:cxnSp>
        <p:nvCxnSpPr>
          <p:cNvPr id="160" name="直接箭头连接符 7">
            <a:extLst>
              <a:ext uri="{FF2B5EF4-FFF2-40B4-BE49-F238E27FC236}">
                <a16:creationId xmlns:a16="http://schemas.microsoft.com/office/drawing/2014/main" id="{4D3B09FC-FC9B-2244-A09D-231434211709}"/>
              </a:ext>
            </a:extLst>
          </p:cNvPr>
          <p:cNvCxnSpPr>
            <a:cxnSpLocks/>
          </p:cNvCxnSpPr>
          <p:nvPr/>
        </p:nvCxnSpPr>
        <p:spPr>
          <a:xfrm>
            <a:off x="3544630" y="4490484"/>
            <a:ext cx="26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7">
            <a:extLst>
              <a:ext uri="{FF2B5EF4-FFF2-40B4-BE49-F238E27FC236}">
                <a16:creationId xmlns:a16="http://schemas.microsoft.com/office/drawing/2014/main" id="{CD2CB8F9-DEF9-5243-86EE-950C0CB9E1CB}"/>
              </a:ext>
            </a:extLst>
          </p:cNvPr>
          <p:cNvCxnSpPr>
            <a:cxnSpLocks/>
          </p:cNvCxnSpPr>
          <p:nvPr/>
        </p:nvCxnSpPr>
        <p:spPr>
          <a:xfrm>
            <a:off x="3554030" y="5688005"/>
            <a:ext cx="26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B73B162-3D67-6B40-8B8B-565C89381DC3}"/>
                  </a:ext>
                </a:extLst>
              </p:cNvPr>
              <p:cNvSpPr txBox="1"/>
              <p:nvPr/>
            </p:nvSpPr>
            <p:spPr>
              <a:xfrm>
                <a:off x="3533548" y="4183434"/>
                <a:ext cx="225318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B73B162-3D67-6B40-8B8B-565C8938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48" y="4183434"/>
                <a:ext cx="225318" cy="219612"/>
              </a:xfrm>
              <a:prstGeom prst="rect">
                <a:avLst/>
              </a:prstGeom>
              <a:blipFill>
                <a:blip r:embed="rId10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783515-EFE2-EB43-BCD2-C4A3E9FAF531}"/>
                  </a:ext>
                </a:extLst>
              </p:cNvPr>
              <p:cNvSpPr txBox="1"/>
              <p:nvPr/>
            </p:nvSpPr>
            <p:spPr>
              <a:xfrm>
                <a:off x="3488543" y="5425148"/>
                <a:ext cx="222240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783515-EFE2-EB43-BCD2-C4A3E9FA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43" y="5425148"/>
                <a:ext cx="222240" cy="219163"/>
              </a:xfrm>
              <a:prstGeom prst="rect">
                <a:avLst/>
              </a:prstGeom>
              <a:blipFill>
                <a:blip r:embed="rId11"/>
                <a:stretch>
                  <a:fillRect l="-15789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91A3705-E07B-1041-BFC6-9585FD3E04B1}"/>
                  </a:ext>
                </a:extLst>
              </p:cNvPr>
              <p:cNvSpPr txBox="1"/>
              <p:nvPr/>
            </p:nvSpPr>
            <p:spPr>
              <a:xfrm>
                <a:off x="5369846" y="4188413"/>
                <a:ext cx="225318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91A3705-E07B-1041-BFC6-9585FD3E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46" y="4188413"/>
                <a:ext cx="225318" cy="217880"/>
              </a:xfrm>
              <a:prstGeom prst="rect">
                <a:avLst/>
              </a:prstGeom>
              <a:blipFill>
                <a:blip r:embed="rId12"/>
                <a:stretch>
                  <a:fillRect l="-15789" r="-5263" b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60653F-5A06-F149-99E1-61BF48583CF6}"/>
                  </a:ext>
                </a:extLst>
              </p:cNvPr>
              <p:cNvSpPr txBox="1"/>
              <p:nvPr/>
            </p:nvSpPr>
            <p:spPr>
              <a:xfrm>
                <a:off x="5366657" y="5433587"/>
                <a:ext cx="221471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60653F-5A06-F149-99E1-61BF4858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57" y="5433587"/>
                <a:ext cx="221471" cy="217432"/>
              </a:xfrm>
              <a:prstGeom prst="rect">
                <a:avLst/>
              </a:prstGeom>
              <a:blipFill>
                <a:blip r:embed="rId13"/>
                <a:stretch>
                  <a:fillRect l="-15789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接箭头连接符 7">
            <a:extLst>
              <a:ext uri="{FF2B5EF4-FFF2-40B4-BE49-F238E27FC236}">
                <a16:creationId xmlns:a16="http://schemas.microsoft.com/office/drawing/2014/main" id="{13D57B81-4936-1348-A7D0-6514879FC908}"/>
              </a:ext>
            </a:extLst>
          </p:cNvPr>
          <p:cNvCxnSpPr>
            <a:cxnSpLocks/>
          </p:cNvCxnSpPr>
          <p:nvPr/>
        </p:nvCxnSpPr>
        <p:spPr>
          <a:xfrm flipV="1">
            <a:off x="4506797" y="4914746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7">
            <a:extLst>
              <a:ext uri="{FF2B5EF4-FFF2-40B4-BE49-F238E27FC236}">
                <a16:creationId xmlns:a16="http://schemas.microsoft.com/office/drawing/2014/main" id="{C8C433CA-680D-3042-B807-5AC91AA11ADC}"/>
              </a:ext>
            </a:extLst>
          </p:cNvPr>
          <p:cNvCxnSpPr>
            <a:cxnSpLocks/>
          </p:cNvCxnSpPr>
          <p:nvPr/>
        </p:nvCxnSpPr>
        <p:spPr>
          <a:xfrm flipV="1">
            <a:off x="9221259" y="4928691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7">
            <a:extLst>
              <a:ext uri="{FF2B5EF4-FFF2-40B4-BE49-F238E27FC236}">
                <a16:creationId xmlns:a16="http://schemas.microsoft.com/office/drawing/2014/main" id="{2D769D41-730B-9246-8DA7-4729DC5EDB6A}"/>
              </a:ext>
            </a:extLst>
          </p:cNvPr>
          <p:cNvCxnSpPr>
            <a:cxnSpLocks/>
          </p:cNvCxnSpPr>
          <p:nvPr/>
        </p:nvCxnSpPr>
        <p:spPr>
          <a:xfrm flipV="1">
            <a:off x="6525776" y="4928690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C06815-470B-4547-BDAF-F49E7AD0FCB5}"/>
                  </a:ext>
                </a:extLst>
              </p:cNvPr>
              <p:cNvSpPr txBox="1"/>
              <p:nvPr/>
            </p:nvSpPr>
            <p:spPr>
              <a:xfrm>
                <a:off x="4544921" y="4888729"/>
                <a:ext cx="221471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C06815-470B-4547-BDAF-F49E7AD0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21" y="4888729"/>
                <a:ext cx="221471" cy="217432"/>
              </a:xfrm>
              <a:prstGeom prst="rect">
                <a:avLst/>
              </a:prstGeom>
              <a:blipFill>
                <a:blip r:embed="rId14"/>
                <a:stretch>
                  <a:fillRect l="-22222" r="-5556" b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5ACAA4-B54F-954C-BF86-7033E5B6DA7F}"/>
                  </a:ext>
                </a:extLst>
              </p:cNvPr>
              <p:cNvSpPr txBox="1"/>
              <p:nvPr/>
            </p:nvSpPr>
            <p:spPr>
              <a:xfrm>
                <a:off x="7271357" y="4231019"/>
                <a:ext cx="225318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5ACAA4-B54F-954C-BF86-7033E5B6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57" y="4231019"/>
                <a:ext cx="225318" cy="218265"/>
              </a:xfrm>
              <a:prstGeom prst="rect">
                <a:avLst/>
              </a:prstGeom>
              <a:blipFill>
                <a:blip r:embed="rId15"/>
                <a:stretch>
                  <a:fillRect l="-21053" r="-5263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8F01AE-FF47-1848-BC41-990E1E60E126}"/>
                  </a:ext>
                </a:extLst>
              </p:cNvPr>
              <p:cNvSpPr txBox="1"/>
              <p:nvPr/>
            </p:nvSpPr>
            <p:spPr>
              <a:xfrm>
                <a:off x="7982412" y="4221807"/>
                <a:ext cx="389914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8F01AE-FF47-1848-BC41-990E1E60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12" y="4221807"/>
                <a:ext cx="389914" cy="217880"/>
              </a:xfrm>
              <a:prstGeom prst="rect">
                <a:avLst/>
              </a:prstGeom>
              <a:blipFill>
                <a:blip r:embed="rId16"/>
                <a:stretch>
                  <a:fillRect l="-12500" r="-3125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70F78B-B9B6-0C46-8E16-568B2C667566}"/>
                  </a:ext>
                </a:extLst>
              </p:cNvPr>
              <p:cNvSpPr txBox="1"/>
              <p:nvPr/>
            </p:nvSpPr>
            <p:spPr>
              <a:xfrm>
                <a:off x="7282600" y="5429887"/>
                <a:ext cx="22224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70F78B-B9B6-0C46-8E16-568B2C66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00" y="5429887"/>
                <a:ext cx="222240" cy="217817"/>
              </a:xfrm>
              <a:prstGeom prst="rect">
                <a:avLst/>
              </a:prstGeom>
              <a:blipFill>
                <a:blip r:embed="rId17"/>
                <a:stretch>
                  <a:fillRect l="-22222" r="-11111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2F5FDA5-51B0-FF43-9533-07807AB7C846}"/>
                  </a:ext>
                </a:extLst>
              </p:cNvPr>
              <p:cNvSpPr txBox="1"/>
              <p:nvPr/>
            </p:nvSpPr>
            <p:spPr>
              <a:xfrm>
                <a:off x="7996546" y="5424202"/>
                <a:ext cx="389914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2F5FDA5-51B0-FF43-9533-07807AB7C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46" y="5424202"/>
                <a:ext cx="389914" cy="217432"/>
              </a:xfrm>
              <a:prstGeom prst="rect">
                <a:avLst/>
              </a:prstGeom>
              <a:blipFill>
                <a:blip r:embed="rId18"/>
                <a:stretch>
                  <a:fillRect l="-12500" r="-3125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AE8F241-9520-B048-BF3C-1ED980195321}"/>
                  </a:ext>
                </a:extLst>
              </p:cNvPr>
              <p:cNvSpPr txBox="1"/>
              <p:nvPr/>
            </p:nvSpPr>
            <p:spPr>
              <a:xfrm>
                <a:off x="6565407" y="4896359"/>
                <a:ext cx="22224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AE8F241-9520-B048-BF3C-1ED98019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07" y="4896359"/>
                <a:ext cx="222240" cy="217817"/>
              </a:xfrm>
              <a:prstGeom prst="rect">
                <a:avLst/>
              </a:prstGeom>
              <a:blipFill>
                <a:blip r:embed="rId19"/>
                <a:stretch>
                  <a:fillRect l="-15789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1">
            <a:extLst>
              <a:ext uri="{FF2B5EF4-FFF2-40B4-BE49-F238E27FC236}">
                <a16:creationId xmlns:a16="http://schemas.microsoft.com/office/drawing/2014/main" id="{3BC041F0-4DAF-B444-A1D7-150612754CFF}"/>
              </a:ext>
            </a:extLst>
          </p:cNvPr>
          <p:cNvCxnSpPr>
            <a:cxnSpLocks/>
          </p:cNvCxnSpPr>
          <p:nvPr/>
        </p:nvCxnSpPr>
        <p:spPr>
          <a:xfrm>
            <a:off x="9969714" y="4512170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11">
            <a:extLst>
              <a:ext uri="{FF2B5EF4-FFF2-40B4-BE49-F238E27FC236}">
                <a16:creationId xmlns:a16="http://schemas.microsoft.com/office/drawing/2014/main" id="{548C67D3-D196-3B46-9358-6DFA3EAB7393}"/>
              </a:ext>
            </a:extLst>
          </p:cNvPr>
          <p:cNvCxnSpPr>
            <a:cxnSpLocks/>
          </p:cNvCxnSpPr>
          <p:nvPr/>
        </p:nvCxnSpPr>
        <p:spPr>
          <a:xfrm>
            <a:off x="9969714" y="5678614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2F6E0A8-6D22-2A4A-B8DB-E3F2891E45D4}"/>
                  </a:ext>
                </a:extLst>
              </p:cNvPr>
              <p:cNvSpPr txBox="1"/>
              <p:nvPr/>
            </p:nvSpPr>
            <p:spPr>
              <a:xfrm>
                <a:off x="9958812" y="5433587"/>
                <a:ext cx="2214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2F6E0A8-6D22-2A4A-B8DB-E3F2891E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12" y="5433587"/>
                <a:ext cx="221471" cy="215444"/>
              </a:xfrm>
              <a:prstGeom prst="rect">
                <a:avLst/>
              </a:prstGeom>
              <a:blipFill>
                <a:blip r:embed="rId20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9FA183-CB15-EA44-9617-B738454286B0}"/>
                  </a:ext>
                </a:extLst>
              </p:cNvPr>
              <p:cNvSpPr txBox="1"/>
              <p:nvPr/>
            </p:nvSpPr>
            <p:spPr>
              <a:xfrm>
                <a:off x="9924092" y="4266415"/>
                <a:ext cx="225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9FA183-CB15-EA44-9617-B7384542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092" y="4266415"/>
                <a:ext cx="225318" cy="215444"/>
              </a:xfrm>
              <a:prstGeom prst="rect">
                <a:avLst/>
              </a:prstGeom>
              <a:blipFill>
                <a:blip r:embed="rId21"/>
                <a:stretch>
                  <a:fillRect l="-21053" r="-5263" b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7DA86B8-B457-384E-BD39-5961FC7154EA}"/>
                  </a:ext>
                </a:extLst>
              </p:cNvPr>
              <p:cNvSpPr txBox="1"/>
              <p:nvPr/>
            </p:nvSpPr>
            <p:spPr>
              <a:xfrm>
                <a:off x="9286676" y="4940982"/>
                <a:ext cx="2214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7DA86B8-B457-384E-BD39-5961FC715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676" y="4940982"/>
                <a:ext cx="221471" cy="215444"/>
              </a:xfrm>
              <a:prstGeom prst="rect">
                <a:avLst/>
              </a:prstGeom>
              <a:blipFill>
                <a:blip r:embed="rId22"/>
                <a:stretch>
                  <a:fillRect l="-22222" r="-555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3D24588-917F-3944-8E47-3D093B793069}"/>
                  </a:ext>
                </a:extLst>
              </p:cNvPr>
              <p:cNvSpPr txBox="1"/>
              <p:nvPr/>
            </p:nvSpPr>
            <p:spPr>
              <a:xfrm>
                <a:off x="5629417" y="841319"/>
                <a:ext cx="277255" cy="249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3D24588-917F-3944-8E47-3D093B79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17" y="841319"/>
                <a:ext cx="277255" cy="249620"/>
              </a:xfrm>
              <a:prstGeom prst="rect">
                <a:avLst/>
              </a:prstGeom>
              <a:blipFill>
                <a:blip r:embed="rId23"/>
                <a:stretch>
                  <a:fillRect l="-173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706234-D311-4746-A650-8AA47C0AB0CE}"/>
                  </a:ext>
                </a:extLst>
              </p:cNvPr>
              <p:cNvSpPr txBox="1"/>
              <p:nvPr/>
            </p:nvSpPr>
            <p:spPr>
              <a:xfrm>
                <a:off x="5680027" y="1976724"/>
                <a:ext cx="261931" cy="249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706234-D311-4746-A650-8AA47C0A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27" y="1976724"/>
                <a:ext cx="261931" cy="249620"/>
              </a:xfrm>
              <a:prstGeom prst="rect">
                <a:avLst/>
              </a:prstGeom>
              <a:blipFill>
                <a:blip r:embed="rId24"/>
                <a:stretch>
                  <a:fillRect l="-18182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8142790-A970-7240-9720-47480DDB9728}"/>
                  </a:ext>
                </a:extLst>
              </p:cNvPr>
              <p:cNvSpPr txBox="1"/>
              <p:nvPr/>
            </p:nvSpPr>
            <p:spPr>
              <a:xfrm>
                <a:off x="7527175" y="855227"/>
                <a:ext cx="277255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8142790-A970-7240-9720-47480DDB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75" y="855227"/>
                <a:ext cx="277255" cy="247888"/>
              </a:xfrm>
              <a:prstGeom prst="rect">
                <a:avLst/>
              </a:prstGeom>
              <a:blipFill>
                <a:blip r:embed="rId25"/>
                <a:stretch>
                  <a:fillRect l="-173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8DDE56F-67FD-F04A-A7F4-52DB2F03C28A}"/>
                  </a:ext>
                </a:extLst>
              </p:cNvPr>
              <p:cNvSpPr txBox="1"/>
              <p:nvPr/>
            </p:nvSpPr>
            <p:spPr>
              <a:xfrm>
                <a:off x="7506640" y="1985808"/>
                <a:ext cx="26193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8DDE56F-67FD-F04A-A7F4-52DB2F03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40" y="1985808"/>
                <a:ext cx="261930" cy="247888"/>
              </a:xfrm>
              <a:prstGeom prst="rect">
                <a:avLst/>
              </a:prstGeom>
              <a:blipFill>
                <a:blip r:embed="rId26"/>
                <a:stretch>
                  <a:fillRect l="-13636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直接箭头连接符 7">
            <a:extLst>
              <a:ext uri="{FF2B5EF4-FFF2-40B4-BE49-F238E27FC236}">
                <a16:creationId xmlns:a16="http://schemas.microsoft.com/office/drawing/2014/main" id="{3442E323-01AD-C74C-9563-249E32B94898}"/>
              </a:ext>
            </a:extLst>
          </p:cNvPr>
          <p:cNvCxnSpPr>
            <a:cxnSpLocks/>
          </p:cNvCxnSpPr>
          <p:nvPr/>
        </p:nvCxnSpPr>
        <p:spPr>
          <a:xfrm flipV="1">
            <a:off x="6661843" y="1572593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7">
            <a:extLst>
              <a:ext uri="{FF2B5EF4-FFF2-40B4-BE49-F238E27FC236}">
                <a16:creationId xmlns:a16="http://schemas.microsoft.com/office/drawing/2014/main" id="{25B661C1-525F-1547-94C8-73ABB9A0530E}"/>
              </a:ext>
            </a:extLst>
          </p:cNvPr>
          <p:cNvCxnSpPr>
            <a:cxnSpLocks/>
          </p:cNvCxnSpPr>
          <p:nvPr/>
        </p:nvCxnSpPr>
        <p:spPr>
          <a:xfrm flipV="1">
            <a:off x="11095100" y="1559042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7">
            <a:extLst>
              <a:ext uri="{FF2B5EF4-FFF2-40B4-BE49-F238E27FC236}">
                <a16:creationId xmlns:a16="http://schemas.microsoft.com/office/drawing/2014/main" id="{106AB7E2-85A0-C14F-8B6E-2F8D713037C9}"/>
              </a:ext>
            </a:extLst>
          </p:cNvPr>
          <p:cNvCxnSpPr>
            <a:cxnSpLocks/>
          </p:cNvCxnSpPr>
          <p:nvPr/>
        </p:nvCxnSpPr>
        <p:spPr>
          <a:xfrm flipV="1">
            <a:off x="8671846" y="1565119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52F9C85-97E4-A946-8D11-5922BF4BA9C4}"/>
                  </a:ext>
                </a:extLst>
              </p:cNvPr>
              <p:cNvSpPr txBox="1"/>
              <p:nvPr/>
            </p:nvSpPr>
            <p:spPr>
              <a:xfrm>
                <a:off x="6708564" y="1559138"/>
                <a:ext cx="26193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52F9C85-97E4-A946-8D11-5922BF4BA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64" y="1559138"/>
                <a:ext cx="261930" cy="247888"/>
              </a:xfrm>
              <a:prstGeom prst="rect">
                <a:avLst/>
              </a:prstGeom>
              <a:blipFill>
                <a:blip r:embed="rId27"/>
                <a:stretch>
                  <a:fillRect l="-19048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44987ED-4093-6845-B292-EC660E36C9FA}"/>
                  </a:ext>
                </a:extLst>
              </p:cNvPr>
              <p:cNvSpPr txBox="1"/>
              <p:nvPr/>
            </p:nvSpPr>
            <p:spPr>
              <a:xfrm>
                <a:off x="9388295" y="844676"/>
                <a:ext cx="277255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44987ED-4093-6845-B292-EC660E36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295" y="844676"/>
                <a:ext cx="277255" cy="248273"/>
              </a:xfrm>
              <a:prstGeom prst="rect">
                <a:avLst/>
              </a:prstGeom>
              <a:blipFill>
                <a:blip r:embed="rId28"/>
                <a:stretch>
                  <a:fillRect l="-173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3860EFE-C6A2-B849-99A5-9F20F3E2BADA}"/>
                  </a:ext>
                </a:extLst>
              </p:cNvPr>
              <p:cNvSpPr txBox="1"/>
              <p:nvPr/>
            </p:nvSpPr>
            <p:spPr>
              <a:xfrm>
                <a:off x="9926526" y="837508"/>
                <a:ext cx="404020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3860EFE-C6A2-B849-99A5-9F20F3E2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26" y="837508"/>
                <a:ext cx="404020" cy="248979"/>
              </a:xfrm>
              <a:prstGeom prst="rect">
                <a:avLst/>
              </a:prstGeom>
              <a:blipFill>
                <a:blip r:embed="rId29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3E44FBC-55C9-EC49-B3FE-9D2EDD48EE8F}"/>
                  </a:ext>
                </a:extLst>
              </p:cNvPr>
              <p:cNvSpPr txBox="1"/>
              <p:nvPr/>
            </p:nvSpPr>
            <p:spPr>
              <a:xfrm>
                <a:off x="9385437" y="1970397"/>
                <a:ext cx="261930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3E44FBC-55C9-EC49-B3FE-9D2EDD48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437" y="1970397"/>
                <a:ext cx="261930" cy="248273"/>
              </a:xfrm>
              <a:prstGeom prst="rect">
                <a:avLst/>
              </a:prstGeom>
              <a:blipFill>
                <a:blip r:embed="rId30"/>
                <a:stretch>
                  <a:fillRect l="-190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E967480-0E3D-F84E-B140-3FD74F19E734}"/>
                  </a:ext>
                </a:extLst>
              </p:cNvPr>
              <p:cNvSpPr txBox="1"/>
              <p:nvPr/>
            </p:nvSpPr>
            <p:spPr>
              <a:xfrm>
                <a:off x="9927373" y="1968924"/>
                <a:ext cx="404020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E967480-0E3D-F84E-B140-3FD74F19E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373" y="1968924"/>
                <a:ext cx="404020" cy="248979"/>
              </a:xfrm>
              <a:prstGeom prst="rect">
                <a:avLst/>
              </a:prstGeom>
              <a:blipFill>
                <a:blip r:embed="rId31"/>
                <a:stretch>
                  <a:fillRect l="-9091" r="-606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43E47B2-1813-D04D-80B6-79BFC47F4AE0}"/>
                  </a:ext>
                </a:extLst>
              </p:cNvPr>
              <p:cNvSpPr txBox="1"/>
              <p:nvPr/>
            </p:nvSpPr>
            <p:spPr>
              <a:xfrm>
                <a:off x="8731502" y="1558753"/>
                <a:ext cx="261930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43E47B2-1813-D04D-80B6-79BFC47F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02" y="1558753"/>
                <a:ext cx="261930" cy="248273"/>
              </a:xfrm>
              <a:prstGeom prst="rect">
                <a:avLst/>
              </a:prstGeom>
              <a:blipFill>
                <a:blip r:embed="rId32"/>
                <a:stretch>
                  <a:fillRect l="-14286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直接箭头连接符 11">
            <a:extLst>
              <a:ext uri="{FF2B5EF4-FFF2-40B4-BE49-F238E27FC236}">
                <a16:creationId xmlns:a16="http://schemas.microsoft.com/office/drawing/2014/main" id="{BFF18D12-65B1-3B41-9D7D-E3E91D4398D3}"/>
              </a:ext>
            </a:extLst>
          </p:cNvPr>
          <p:cNvCxnSpPr>
            <a:cxnSpLocks/>
          </p:cNvCxnSpPr>
          <p:nvPr/>
        </p:nvCxnSpPr>
        <p:spPr>
          <a:xfrm>
            <a:off x="11779577" y="1163782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11">
            <a:extLst>
              <a:ext uri="{FF2B5EF4-FFF2-40B4-BE49-F238E27FC236}">
                <a16:creationId xmlns:a16="http://schemas.microsoft.com/office/drawing/2014/main" id="{40387EC7-9FF7-6549-B6CD-45E236EE938F}"/>
              </a:ext>
            </a:extLst>
          </p:cNvPr>
          <p:cNvCxnSpPr>
            <a:cxnSpLocks/>
          </p:cNvCxnSpPr>
          <p:nvPr/>
        </p:nvCxnSpPr>
        <p:spPr>
          <a:xfrm>
            <a:off x="11791760" y="2254277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574AB0A-B70F-554D-8068-ACFFAEE6FD38}"/>
                  </a:ext>
                </a:extLst>
              </p:cNvPr>
              <p:cNvSpPr txBox="1"/>
              <p:nvPr/>
            </p:nvSpPr>
            <p:spPr>
              <a:xfrm>
                <a:off x="11810185" y="1944915"/>
                <a:ext cx="261930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574AB0A-B70F-554D-8068-ACFFAEE6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185" y="1944915"/>
                <a:ext cx="261930" cy="244747"/>
              </a:xfrm>
              <a:prstGeom prst="rect">
                <a:avLst/>
              </a:prstGeom>
              <a:blipFill>
                <a:blip r:embed="rId33"/>
                <a:stretch>
                  <a:fillRect l="-13636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331AC47-B3A3-6D44-A3EC-D8F2785DB9BB}"/>
                  </a:ext>
                </a:extLst>
              </p:cNvPr>
              <p:cNvSpPr txBox="1"/>
              <p:nvPr/>
            </p:nvSpPr>
            <p:spPr>
              <a:xfrm>
                <a:off x="11769713" y="851302"/>
                <a:ext cx="277255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331AC47-B3A3-6D44-A3EC-D8F2785D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713" y="851302"/>
                <a:ext cx="277255" cy="244747"/>
              </a:xfrm>
              <a:prstGeom prst="rect">
                <a:avLst/>
              </a:prstGeom>
              <a:blipFill>
                <a:blip r:embed="rId34"/>
                <a:stretch>
                  <a:fillRect l="-13043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B047586-D660-BA44-ADF7-EC033532E990}"/>
                  </a:ext>
                </a:extLst>
              </p:cNvPr>
              <p:cNvSpPr txBox="1"/>
              <p:nvPr/>
            </p:nvSpPr>
            <p:spPr>
              <a:xfrm>
                <a:off x="11157326" y="1537754"/>
                <a:ext cx="261930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B047586-D660-BA44-ADF7-EC033532E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326" y="1537754"/>
                <a:ext cx="261930" cy="244747"/>
              </a:xfrm>
              <a:prstGeom prst="rect">
                <a:avLst/>
              </a:prstGeom>
              <a:blipFill>
                <a:blip r:embed="rId35"/>
                <a:stretch>
                  <a:fillRect l="-13636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接箭头连接符 7">
            <a:extLst>
              <a:ext uri="{FF2B5EF4-FFF2-40B4-BE49-F238E27FC236}">
                <a16:creationId xmlns:a16="http://schemas.microsoft.com/office/drawing/2014/main" id="{E6F53A2C-74B5-974B-9CFB-C05327D63308}"/>
              </a:ext>
            </a:extLst>
          </p:cNvPr>
          <p:cNvCxnSpPr>
            <a:cxnSpLocks/>
          </p:cNvCxnSpPr>
          <p:nvPr/>
        </p:nvCxnSpPr>
        <p:spPr>
          <a:xfrm flipV="1">
            <a:off x="4506797" y="6156527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7">
            <a:extLst>
              <a:ext uri="{FF2B5EF4-FFF2-40B4-BE49-F238E27FC236}">
                <a16:creationId xmlns:a16="http://schemas.microsoft.com/office/drawing/2014/main" id="{04ADD69C-C052-E349-9B52-2B5BA895C071}"/>
              </a:ext>
            </a:extLst>
          </p:cNvPr>
          <p:cNvCxnSpPr>
            <a:cxnSpLocks/>
          </p:cNvCxnSpPr>
          <p:nvPr/>
        </p:nvCxnSpPr>
        <p:spPr>
          <a:xfrm flipV="1">
            <a:off x="6536997" y="6144621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直接箭头连接符 7">
            <a:extLst>
              <a:ext uri="{FF2B5EF4-FFF2-40B4-BE49-F238E27FC236}">
                <a16:creationId xmlns:a16="http://schemas.microsoft.com/office/drawing/2014/main" id="{921A8E44-4CB3-A34D-8375-EC7A8A3E0BB5}"/>
              </a:ext>
            </a:extLst>
          </p:cNvPr>
          <p:cNvCxnSpPr>
            <a:cxnSpLocks/>
          </p:cNvCxnSpPr>
          <p:nvPr/>
        </p:nvCxnSpPr>
        <p:spPr>
          <a:xfrm flipV="1">
            <a:off x="9239110" y="6144620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7">
            <a:extLst>
              <a:ext uri="{FF2B5EF4-FFF2-40B4-BE49-F238E27FC236}">
                <a16:creationId xmlns:a16="http://schemas.microsoft.com/office/drawing/2014/main" id="{BA9DA4E0-3794-F345-BD77-F03243040D7C}"/>
              </a:ext>
            </a:extLst>
          </p:cNvPr>
          <p:cNvCxnSpPr>
            <a:cxnSpLocks/>
          </p:cNvCxnSpPr>
          <p:nvPr/>
        </p:nvCxnSpPr>
        <p:spPr>
          <a:xfrm flipV="1">
            <a:off x="6674233" y="449272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7">
            <a:extLst>
              <a:ext uri="{FF2B5EF4-FFF2-40B4-BE49-F238E27FC236}">
                <a16:creationId xmlns:a16="http://schemas.microsoft.com/office/drawing/2014/main" id="{10BAC308-0249-3045-8194-46176205A89C}"/>
              </a:ext>
            </a:extLst>
          </p:cNvPr>
          <p:cNvCxnSpPr>
            <a:cxnSpLocks/>
          </p:cNvCxnSpPr>
          <p:nvPr/>
        </p:nvCxnSpPr>
        <p:spPr>
          <a:xfrm flipV="1">
            <a:off x="8731502" y="451445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直接箭头连接符 7">
            <a:extLst>
              <a:ext uri="{FF2B5EF4-FFF2-40B4-BE49-F238E27FC236}">
                <a16:creationId xmlns:a16="http://schemas.microsoft.com/office/drawing/2014/main" id="{AE9AE159-F274-F241-92F1-AF16EF9234C1}"/>
              </a:ext>
            </a:extLst>
          </p:cNvPr>
          <p:cNvCxnSpPr>
            <a:cxnSpLocks/>
          </p:cNvCxnSpPr>
          <p:nvPr/>
        </p:nvCxnSpPr>
        <p:spPr>
          <a:xfrm flipV="1">
            <a:off x="11170098" y="447234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B97417-2656-114F-94A9-76B6CB96D384}"/>
                  </a:ext>
                </a:extLst>
              </p:cNvPr>
              <p:cNvSpPr txBox="1"/>
              <p:nvPr/>
            </p:nvSpPr>
            <p:spPr>
              <a:xfrm>
                <a:off x="9307205" y="312277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B97417-2656-114F-94A9-76B6CB9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05" y="3122775"/>
                <a:ext cx="200889" cy="276999"/>
              </a:xfrm>
              <a:prstGeom prst="rect">
                <a:avLst/>
              </a:prstGeom>
              <a:blipFill>
                <a:blip r:embed="rId36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接箭头连接符 7">
            <a:extLst>
              <a:ext uri="{FF2B5EF4-FFF2-40B4-BE49-F238E27FC236}">
                <a16:creationId xmlns:a16="http://schemas.microsoft.com/office/drawing/2014/main" id="{3EE6DF61-FC8F-434D-A884-48D1D01440A0}"/>
              </a:ext>
            </a:extLst>
          </p:cNvPr>
          <p:cNvCxnSpPr>
            <a:cxnSpLocks/>
          </p:cNvCxnSpPr>
          <p:nvPr/>
        </p:nvCxnSpPr>
        <p:spPr>
          <a:xfrm flipV="1">
            <a:off x="8657051" y="2667380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7">
            <a:extLst>
              <a:ext uri="{FF2B5EF4-FFF2-40B4-BE49-F238E27FC236}">
                <a16:creationId xmlns:a16="http://schemas.microsoft.com/office/drawing/2014/main" id="{C9AF07FF-6525-2E43-B6F6-6C857D788540}"/>
              </a:ext>
            </a:extLst>
          </p:cNvPr>
          <p:cNvCxnSpPr>
            <a:cxnSpLocks/>
          </p:cNvCxnSpPr>
          <p:nvPr/>
        </p:nvCxnSpPr>
        <p:spPr>
          <a:xfrm flipV="1">
            <a:off x="11151644" y="2669446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791DE613-ACCF-3345-8586-9C1A51415BD2}"/>
                  </a:ext>
                </a:extLst>
              </p:cNvPr>
              <p:cNvSpPr txBox="1"/>
              <p:nvPr/>
            </p:nvSpPr>
            <p:spPr>
              <a:xfrm>
                <a:off x="8711678" y="2663177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791DE613-ACCF-3345-8586-9C1A5141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78" y="2663177"/>
                <a:ext cx="214225" cy="215444"/>
              </a:xfrm>
              <a:prstGeom prst="rect">
                <a:avLst/>
              </a:prstGeom>
              <a:blipFill>
                <a:blip r:embed="rId37"/>
                <a:stretch>
                  <a:fillRect l="-16667" t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A5E9160-DED6-A34E-9A2E-45ED719DFC13}"/>
                  </a:ext>
                </a:extLst>
              </p:cNvPr>
              <p:cNvSpPr/>
              <p:nvPr/>
            </p:nvSpPr>
            <p:spPr>
              <a:xfrm>
                <a:off x="11144505" y="2630993"/>
                <a:ext cx="5280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-1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A5E9160-DED6-A34E-9A2E-45ED719D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505" y="2630993"/>
                <a:ext cx="528093" cy="307777"/>
              </a:xfrm>
              <a:prstGeom prst="rect">
                <a:avLst/>
              </a:prstGeom>
              <a:blipFill>
                <a:blip r:embed="rId38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文本框 129">
            <a:extLst>
              <a:ext uri="{FF2B5EF4-FFF2-40B4-BE49-F238E27FC236}">
                <a16:creationId xmlns:a16="http://schemas.microsoft.com/office/drawing/2014/main" id="{A4E43D6E-6819-6046-B037-AB71D134BD2B}"/>
              </a:ext>
            </a:extLst>
          </p:cNvPr>
          <p:cNvSpPr txBox="1"/>
          <p:nvPr/>
        </p:nvSpPr>
        <p:spPr>
          <a:xfrm rot="10800000">
            <a:off x="9626349" y="2700383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6F7AEF99-60DA-4D43-9F37-DEFF852A939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71921" y="2046874"/>
            <a:ext cx="3246167" cy="1098897"/>
          </a:xfrm>
          <a:prstGeom prst="rect">
            <a:avLst/>
          </a:prstGeom>
        </p:spPr>
      </p:pic>
      <p:sp>
        <p:nvSpPr>
          <p:cNvPr id="179" name="Down Arrow 178">
            <a:extLst>
              <a:ext uri="{FF2B5EF4-FFF2-40B4-BE49-F238E27FC236}">
                <a16:creationId xmlns:a16="http://schemas.microsoft.com/office/drawing/2014/main" id="{3E026262-BF5C-7A41-A2BE-780D7A4E0826}"/>
              </a:ext>
            </a:extLst>
          </p:cNvPr>
          <p:cNvSpPr/>
          <p:nvPr/>
        </p:nvSpPr>
        <p:spPr>
          <a:xfrm>
            <a:off x="1917904" y="3250324"/>
            <a:ext cx="154200" cy="111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0" name="文本框 66">
            <a:extLst>
              <a:ext uri="{FF2B5EF4-FFF2-40B4-BE49-F238E27FC236}">
                <a16:creationId xmlns:a16="http://schemas.microsoft.com/office/drawing/2014/main" id="{84278A5E-F3E8-9B4A-A512-24745213C58C}"/>
              </a:ext>
            </a:extLst>
          </p:cNvPr>
          <p:cNvSpPr txBox="1"/>
          <p:nvPr/>
        </p:nvSpPr>
        <p:spPr>
          <a:xfrm>
            <a:off x="7662160" y="6372050"/>
            <a:ext cx="32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3F81B1AE-090B-984A-B218-EF37311CAC1B}"/>
              </a:ext>
            </a:extLst>
          </p:cNvPr>
          <p:cNvSpPr/>
          <p:nvPr/>
        </p:nvSpPr>
        <p:spPr>
          <a:xfrm>
            <a:off x="874688" y="3439972"/>
            <a:ext cx="2203875" cy="2185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speed,...,</a:t>
            </a:r>
            <a:r>
              <a:rPr lang="en-CN" sz="1600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PM2.5,</a:t>
            </a:r>
            <a:r>
              <a:rPr lang="en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E13458CA-45A3-5843-9226-0E81B85E4DBE}"/>
              </a:ext>
            </a:extLst>
          </p:cNvPr>
          <p:cNvSpPr/>
          <p:nvPr/>
        </p:nvSpPr>
        <p:spPr>
          <a:xfrm>
            <a:off x="874689" y="3788704"/>
            <a:ext cx="2203875" cy="2185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speed,...,</a:t>
            </a:r>
            <a:r>
              <a:rPr lang="en-CN" sz="1600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PM2.5,</a:t>
            </a:r>
            <a:r>
              <a:rPr lang="en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BDE86CC-7FA3-AD48-9B16-65DD4AEC1C2D}"/>
              </a:ext>
            </a:extLst>
          </p:cNvPr>
          <p:cNvSpPr/>
          <p:nvPr/>
        </p:nvSpPr>
        <p:spPr>
          <a:xfrm>
            <a:off x="874689" y="4199835"/>
            <a:ext cx="2203875" cy="2185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speed,...,</a:t>
            </a:r>
            <a:r>
              <a:rPr lang="en-CN" sz="1600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PM2.5,</a:t>
            </a:r>
            <a:r>
              <a:rPr lang="en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D027AAAD-4BBA-4A42-8DD4-86EB48B4D562}"/>
              </a:ext>
            </a:extLst>
          </p:cNvPr>
          <p:cNvSpPr/>
          <p:nvPr/>
        </p:nvSpPr>
        <p:spPr>
          <a:xfrm>
            <a:off x="874689" y="4993957"/>
            <a:ext cx="2203875" cy="2185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speed,...,</a:t>
            </a:r>
            <a:r>
              <a:rPr lang="en-CN" sz="1600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PM2.5,</a:t>
            </a:r>
            <a:r>
              <a:rPr lang="en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130">
            <a:extLst>
              <a:ext uri="{FF2B5EF4-FFF2-40B4-BE49-F238E27FC236}">
                <a16:creationId xmlns:a16="http://schemas.microsoft.com/office/drawing/2014/main" id="{ECD72F12-7BD7-8444-8EE4-1A33AF93551A}"/>
              </a:ext>
            </a:extLst>
          </p:cNvPr>
          <p:cNvSpPr txBox="1"/>
          <p:nvPr/>
        </p:nvSpPr>
        <p:spPr>
          <a:xfrm rot="16200000">
            <a:off x="1703218" y="4528418"/>
            <a:ext cx="43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266" name="Bent Arrow 265">
            <a:extLst>
              <a:ext uri="{FF2B5EF4-FFF2-40B4-BE49-F238E27FC236}">
                <a16:creationId xmlns:a16="http://schemas.microsoft.com/office/drawing/2014/main" id="{CA3CE13F-128B-8A44-A548-62455E81270C}"/>
              </a:ext>
            </a:extLst>
          </p:cNvPr>
          <p:cNvSpPr/>
          <p:nvPr/>
        </p:nvSpPr>
        <p:spPr>
          <a:xfrm flipV="1">
            <a:off x="1943885" y="5361498"/>
            <a:ext cx="1131430" cy="1273423"/>
          </a:xfrm>
          <a:prstGeom prst="bentArrow">
            <a:avLst>
              <a:gd name="adj1" fmla="val 4349"/>
              <a:gd name="adj2" fmla="val 6523"/>
              <a:gd name="adj3" fmla="val 12768"/>
              <a:gd name="adj4" fmla="val 20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319A65D-F989-604E-A5D8-94BD019646AB}"/>
                  </a:ext>
                </a:extLst>
              </p:cNvPr>
              <p:cNvSpPr txBox="1"/>
              <p:nvPr/>
            </p:nvSpPr>
            <p:spPr>
              <a:xfrm>
                <a:off x="464048" y="33709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319A65D-F989-604E-A5D8-94BD0196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48" y="3370972"/>
                <a:ext cx="276101" cy="276999"/>
              </a:xfrm>
              <a:prstGeom prst="rect">
                <a:avLst/>
              </a:prstGeom>
              <a:blipFill>
                <a:blip r:embed="rId40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37AA9EC-81F5-7846-A576-4FC0F0BC25B7}"/>
                  </a:ext>
                </a:extLst>
              </p:cNvPr>
              <p:cNvSpPr txBox="1"/>
              <p:nvPr/>
            </p:nvSpPr>
            <p:spPr>
              <a:xfrm>
                <a:off x="467113" y="378615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37AA9EC-81F5-7846-A576-4FC0F0BC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3" y="3786155"/>
                <a:ext cx="281423" cy="276999"/>
              </a:xfrm>
              <a:prstGeom prst="rect">
                <a:avLst/>
              </a:prstGeom>
              <a:blipFill>
                <a:blip r:embed="rId41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D1F61C3-9EBF-254C-A584-0DE41D6D8510}"/>
                  </a:ext>
                </a:extLst>
              </p:cNvPr>
              <p:cNvSpPr txBox="1"/>
              <p:nvPr/>
            </p:nvSpPr>
            <p:spPr>
              <a:xfrm>
                <a:off x="473384" y="416745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D1F61C3-9EBF-254C-A584-0DE41D6D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84" y="4167457"/>
                <a:ext cx="281423" cy="276999"/>
              </a:xfrm>
              <a:prstGeom prst="rect">
                <a:avLst/>
              </a:prstGeom>
              <a:blipFill>
                <a:blip r:embed="rId42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345708A-8421-4843-8220-D39519BA062C}"/>
                  </a:ext>
                </a:extLst>
              </p:cNvPr>
              <p:cNvSpPr txBox="1"/>
              <p:nvPr/>
            </p:nvSpPr>
            <p:spPr>
              <a:xfrm>
                <a:off x="470223" y="488872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345708A-8421-4843-8220-D39519BA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3" y="4888729"/>
                <a:ext cx="278731" cy="276999"/>
              </a:xfrm>
              <a:prstGeom prst="rect">
                <a:avLst/>
              </a:prstGeom>
              <a:blipFill>
                <a:blip r:embed="rId43"/>
                <a:stretch>
                  <a:fillRect l="-8333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文本框 130">
            <a:extLst>
              <a:ext uri="{FF2B5EF4-FFF2-40B4-BE49-F238E27FC236}">
                <a16:creationId xmlns:a16="http://schemas.microsoft.com/office/drawing/2014/main" id="{FF235E4A-FD8F-8E4C-8236-3C81A566D640}"/>
              </a:ext>
            </a:extLst>
          </p:cNvPr>
          <p:cNvSpPr txBox="1"/>
          <p:nvPr/>
        </p:nvSpPr>
        <p:spPr>
          <a:xfrm rot="16200000">
            <a:off x="280086" y="4534925"/>
            <a:ext cx="43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9E21376-4937-3E46-985A-A0B8D7C3AFD6}"/>
                  </a:ext>
                </a:extLst>
              </p:cNvPr>
              <p:cNvSpPr txBox="1"/>
              <p:nvPr/>
            </p:nvSpPr>
            <p:spPr>
              <a:xfrm>
                <a:off x="266252" y="188763"/>
                <a:ext cx="25167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9E21376-4937-3E46-985A-A0B8D7C3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2" y="188763"/>
                <a:ext cx="2516705" cy="1200329"/>
              </a:xfrm>
              <a:prstGeom prst="rect">
                <a:avLst/>
              </a:prstGeom>
              <a:blipFill>
                <a:blip r:embed="rId44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ectangle 272">
            <a:extLst>
              <a:ext uri="{FF2B5EF4-FFF2-40B4-BE49-F238E27FC236}">
                <a16:creationId xmlns:a16="http://schemas.microsoft.com/office/drawing/2014/main" id="{C89B7FFB-D804-454B-A40E-4688674ECD7A}"/>
              </a:ext>
            </a:extLst>
          </p:cNvPr>
          <p:cNvSpPr/>
          <p:nvPr/>
        </p:nvSpPr>
        <p:spPr>
          <a:xfrm>
            <a:off x="1661096" y="2132319"/>
            <a:ext cx="188013" cy="13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105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office</cp:lastModifiedBy>
  <cp:revision>17</cp:revision>
  <dcterms:created xsi:type="dcterms:W3CDTF">2020-11-12T06:35:55Z</dcterms:created>
  <dcterms:modified xsi:type="dcterms:W3CDTF">2020-11-25T17:30:19Z</dcterms:modified>
</cp:coreProperties>
</file>