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 snapToObjects="1">
      <p:cViewPr>
        <p:scale>
          <a:sx n="218" d="100"/>
          <a:sy n="218" d="100"/>
        </p:scale>
        <p:origin x="-3568" y="-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7F20-764D-694C-9720-0DCF1527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1305F-5F13-AD4C-99FD-CDA0F8B86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8D78-5D77-C347-BADD-350E23B4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6DB8-E755-A34A-BBB9-2049DF24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E2116-9C31-2747-A855-3BF03BDC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146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F83A-0F2E-A441-873D-D647A1EA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27960-0D25-F343-982C-3553CF91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270B-8C77-284F-885A-DC7CFA75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20FD-61A8-7D48-9030-B71D392C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86BB0-62CA-1A40-B06B-FF7AE912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42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01414-DB79-6F42-B064-A02F8F613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6BD84-EE01-D948-871C-2CD58EA99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2B66-6549-184E-8A1C-F60A3E96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3458-929A-9D4E-A2F9-758533AB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96E2-9D9A-9B44-B883-B8EB5036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415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370F-A810-5345-90B7-CA6297DE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A78E-6985-2249-B9DF-76489055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A951-61C6-1342-83AB-ABCC1898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09BD-42B9-5247-A3D7-061CBED5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DBBF7-5721-414F-9DCC-75544777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832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88BF-C1DE-9849-AD83-00E9D417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C48F4-188D-BE4E-B6CB-FA6B5BF6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080C-6C11-4C4A-89E6-146B2F30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63EF1-F24D-6C4F-8B86-E1F91E42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3A986-55BA-4B49-BC5E-E827B610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54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9300-EAD4-E846-961F-3DFC113F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CC9C-1C35-3F48-81B7-CA8CE06BC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EA3AA-FA09-4E42-9D26-0054C313F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F308-483C-E04F-8DE4-089C20D3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DD199-7347-024E-A1C5-83152D1F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8B9F2-B9A1-164E-902F-ED8A9134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598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BEFE-3CDF-4048-9FEA-AFB3AA5D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A6AC-9DDC-354E-9FF1-9709388C9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2B9C2-CEFE-D34F-9495-A4D82173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F6430-4FB5-1445-B54A-052E2CB9E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DA0A1-2974-B24F-9E74-8E1AC11A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262C7-1634-A945-814D-A506F3F4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F1AD1-0C6B-8543-8511-E9975D5A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78139-D523-314F-9D42-4258AB7D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739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9BAB-69A3-D342-BEA3-087D3762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6FEF1-FD48-0443-9924-2038FE82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DF581-B4A1-AF40-B64D-C6AAC5F6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049FC-3197-B147-858C-1352F7F18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28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6DADE-DA5F-2943-A96D-76739432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0BBB-98BE-2B4D-A36F-A61E1B80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D133E-8A9F-F24F-B34F-18077B1B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94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E23-46C4-6640-8377-E858C160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D1F1-A475-7A47-801A-BB5D00D8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EC60-7E36-4441-8985-CF61DF7C5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37927-B56C-9C4A-8EF7-6B06F7AE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9BA73-B57E-D941-8504-9A439DB4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F3B0-C337-CF40-8937-597F4EAF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2765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9A25-335B-344B-A876-C20F379D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B1AD1-CC46-CE41-9705-98FAC8F95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FEF48-4B0F-7842-BA9E-543C6F28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0B905-ED1C-2F4F-8F7E-FEE6906F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55B7-56B3-1A47-B9B4-00DF6C6A7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7D94-DDEE-7D47-A0B0-AF71AA49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15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FAE55-F296-CD45-A601-41E0A942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ACA3-4ACB-8248-80D7-8D56E1B11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58F0-A196-8545-A5FF-2CF61F734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73F1-28F9-B147-A801-853A7166D933}" type="datetimeFigureOut">
              <a:rPr lang="en-CN" smtClean="0"/>
              <a:t>2020/11/26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488F0-E24E-E943-AEAB-B5CF2A708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2776-1EE4-2542-9F85-5C4BD9D9A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49142-BFC3-5D40-AC98-BF4D54291E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295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331A189-55D2-9B40-905A-3F501DF04012}"/>
              </a:ext>
            </a:extLst>
          </p:cNvPr>
          <p:cNvSpPr/>
          <p:nvPr/>
        </p:nvSpPr>
        <p:spPr>
          <a:xfrm>
            <a:off x="3355069" y="1233698"/>
            <a:ext cx="4235326" cy="2698208"/>
          </a:xfrm>
          <a:prstGeom prst="roundRect">
            <a:avLst>
              <a:gd name="adj" fmla="val 173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98B70F8-2FA4-5E4C-9912-A27E82666D70}"/>
              </a:ext>
            </a:extLst>
          </p:cNvPr>
          <p:cNvSpPr/>
          <p:nvPr/>
        </p:nvSpPr>
        <p:spPr>
          <a:xfrm>
            <a:off x="4396578" y="1613802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604C90-7459-224F-B71F-A0FE10F1C359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3188511" y="1770926"/>
            <a:ext cx="12080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073BDA2-F12C-2B4C-81F1-183511DE549D}"/>
              </a:ext>
            </a:extLst>
          </p:cNvPr>
          <p:cNvSpPr/>
          <p:nvPr/>
        </p:nvSpPr>
        <p:spPr>
          <a:xfrm>
            <a:off x="6036639" y="2141078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2D5A5AC-BE4E-0A44-8A7F-4A954F698366}"/>
              </a:ext>
            </a:extLst>
          </p:cNvPr>
          <p:cNvSpPr/>
          <p:nvPr/>
        </p:nvSpPr>
        <p:spPr>
          <a:xfrm>
            <a:off x="4398046" y="3157048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937335-A535-C24C-9E8F-271101FF7999}"/>
              </a:ext>
            </a:extLst>
          </p:cNvPr>
          <p:cNvSpPr/>
          <p:nvPr/>
        </p:nvSpPr>
        <p:spPr>
          <a:xfrm>
            <a:off x="6034751" y="1617975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9C894FB-BEE9-CE4D-A554-FDE18BEAFF51}"/>
              </a:ext>
            </a:extLst>
          </p:cNvPr>
          <p:cNvCxnSpPr>
            <a:cxnSpLocks/>
            <a:stCxn id="41" idx="6"/>
            <a:endCxn id="45" idx="2"/>
          </p:cNvCxnSpPr>
          <p:nvPr/>
        </p:nvCxnSpPr>
        <p:spPr>
          <a:xfrm>
            <a:off x="4710116" y="1770926"/>
            <a:ext cx="1324635" cy="41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4C34986-20E5-804F-9CFA-0FAF8F366246}"/>
              </a:ext>
            </a:extLst>
          </p:cNvPr>
          <p:cNvSpPr/>
          <p:nvPr/>
        </p:nvSpPr>
        <p:spPr>
          <a:xfrm>
            <a:off x="7217443" y="1617340"/>
            <a:ext cx="312234" cy="3142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𝐶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69F4173-D4D9-B745-B7CD-312EF3EC1B64}"/>
              </a:ext>
            </a:extLst>
          </p:cNvPr>
          <p:cNvCxnSpPr>
            <a:stCxn id="45" idx="6"/>
            <a:endCxn id="47" idx="2"/>
          </p:cNvCxnSpPr>
          <p:nvPr/>
        </p:nvCxnSpPr>
        <p:spPr>
          <a:xfrm flipV="1">
            <a:off x="6348289" y="1774464"/>
            <a:ext cx="869154" cy="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F95B2-403F-2545-90D7-B48271284DB2}"/>
              </a:ext>
            </a:extLst>
          </p:cNvPr>
          <p:cNvSpPr/>
          <p:nvPr/>
        </p:nvSpPr>
        <p:spPr>
          <a:xfrm>
            <a:off x="3702092" y="3184422"/>
            <a:ext cx="256478" cy="2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04AB-DF48-8F4C-8396-0B012CF92AE3}"/>
                  </a:ext>
                </a:extLst>
              </p:cNvPr>
              <p:cNvSpPr/>
              <p:nvPr/>
            </p:nvSpPr>
            <p:spPr>
              <a:xfrm>
                <a:off x="5942816" y="2721730"/>
                <a:ext cx="507380" cy="223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C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71604AB-DF48-8F4C-8396-0B012CF92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16" y="2721730"/>
                <a:ext cx="507380" cy="2230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F3A9B-55F8-3643-BB70-72F4FB856D73}"/>
              </a:ext>
            </a:extLst>
          </p:cNvPr>
          <p:cNvCxnSpPr>
            <a:cxnSpLocks/>
            <a:stCxn id="50" idx="0"/>
            <a:endCxn id="43" idx="4"/>
          </p:cNvCxnSpPr>
          <p:nvPr/>
        </p:nvCxnSpPr>
        <p:spPr>
          <a:xfrm flipH="1" flipV="1">
            <a:off x="6193408" y="2455326"/>
            <a:ext cx="3098" cy="266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38B1B7-0C76-064E-954C-A740FB628BA6}"/>
                  </a:ext>
                </a:extLst>
              </p:cNvPr>
              <p:cNvSpPr/>
              <p:nvPr/>
            </p:nvSpPr>
            <p:spPr>
              <a:xfrm>
                <a:off x="6488135" y="2208685"/>
                <a:ext cx="507380" cy="223025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5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</m:oMath>
                  </m:oMathPara>
                </a14:m>
                <a:endParaRPr lang="en-CN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C38B1B7-0C76-064E-954C-A740FB628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135" y="2208685"/>
                <a:ext cx="507380" cy="2230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4F154997-3176-8042-9EA2-478B15CF7C5B}"/>
              </a:ext>
            </a:extLst>
          </p:cNvPr>
          <p:cNvSpPr/>
          <p:nvPr/>
        </p:nvSpPr>
        <p:spPr>
          <a:xfrm>
            <a:off x="4426206" y="2658907"/>
            <a:ext cx="256478" cy="2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9A8F91-4359-5F43-90E9-C05A7C7B9C88}"/>
              </a:ext>
            </a:extLst>
          </p:cNvPr>
          <p:cNvSpPr/>
          <p:nvPr/>
        </p:nvSpPr>
        <p:spPr>
          <a:xfrm>
            <a:off x="5269048" y="2658184"/>
            <a:ext cx="256478" cy="255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1629BB-41F9-9C48-B691-27E51914706C}"/>
              </a:ext>
            </a:extLst>
          </p:cNvPr>
          <p:cNvCxnSpPr>
            <a:cxnSpLocks/>
            <a:stCxn id="77" idx="0"/>
            <a:endCxn id="55" idx="2"/>
          </p:cNvCxnSpPr>
          <p:nvPr/>
        </p:nvCxnSpPr>
        <p:spPr>
          <a:xfrm flipH="1" flipV="1">
            <a:off x="5397287" y="2913887"/>
            <a:ext cx="2639" cy="2431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A9EFC8-FAE1-9945-863F-0D2C44254B42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830331" y="3440125"/>
            <a:ext cx="0" cy="608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8BCDD35-B89A-034F-AD23-19ADA8696105}"/>
              </a:ext>
            </a:extLst>
          </p:cNvPr>
          <p:cNvSpPr/>
          <p:nvPr/>
        </p:nvSpPr>
        <p:spPr>
          <a:xfrm>
            <a:off x="6589092" y="3228552"/>
            <a:ext cx="312234" cy="3142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ℎ</a:t>
            </a:r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5770A-909B-7442-80AD-1FA74FAC4D93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7529677" y="1774464"/>
            <a:ext cx="229757" cy="3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532C8B-22A8-C04D-93D0-6D180FA900C2}"/>
              </a:ext>
            </a:extLst>
          </p:cNvPr>
          <p:cNvCxnSpPr>
            <a:cxnSpLocks/>
            <a:stCxn id="63" idx="6"/>
          </p:cNvCxnSpPr>
          <p:nvPr/>
        </p:nvCxnSpPr>
        <p:spPr>
          <a:xfrm>
            <a:off x="6901326" y="3385676"/>
            <a:ext cx="858108" cy="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D2E7EE39-D872-3042-9ED4-8736CA91E5C2}"/>
              </a:ext>
            </a:extLst>
          </p:cNvPr>
          <p:cNvCxnSpPr>
            <a:cxnSpLocks/>
            <a:stCxn id="43" idx="0"/>
            <a:endCxn id="45" idx="4"/>
          </p:cNvCxnSpPr>
          <p:nvPr/>
        </p:nvCxnSpPr>
        <p:spPr>
          <a:xfrm rot="16200000" flipV="1">
            <a:off x="6088037" y="2035707"/>
            <a:ext cx="208855" cy="18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692BB0-315B-1B47-B116-A623124F4187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 flipH="1" flipV="1">
            <a:off x="4554445" y="2914610"/>
            <a:ext cx="370" cy="2424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EE156F7-DB0A-5D42-A305-88AE810192AC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6195802" y="2944755"/>
            <a:ext cx="704" cy="214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4A7F9E5-2889-6840-8192-24F486CA7F80}"/>
              </a:ext>
            </a:extLst>
          </p:cNvPr>
          <p:cNvCxnSpPr>
            <a:cxnSpLocks/>
            <a:stCxn id="54" idx="0"/>
            <a:endCxn id="41" idx="4"/>
          </p:cNvCxnSpPr>
          <p:nvPr/>
        </p:nvCxnSpPr>
        <p:spPr>
          <a:xfrm flipH="1" flipV="1">
            <a:off x="4553347" y="1928050"/>
            <a:ext cx="1098" cy="730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29A09-2030-6349-A893-524BCDB1086B}"/>
                  </a:ext>
                </a:extLst>
              </p:cNvPr>
              <p:cNvSpPr txBox="1"/>
              <p:nvPr/>
            </p:nvSpPr>
            <p:spPr>
              <a:xfrm>
                <a:off x="4204220" y="2182656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329A09-2030-6349-A893-524BCDB1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220" y="2182656"/>
                <a:ext cx="403078" cy="338554"/>
              </a:xfrm>
              <a:prstGeom prst="rect">
                <a:avLst/>
              </a:prstGeom>
              <a:blipFill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41D4E9-6892-B14F-A2B6-EDC1DD8B9DF0}"/>
                  </a:ext>
                </a:extLst>
              </p:cNvPr>
              <p:cNvSpPr txBox="1"/>
              <p:nvPr/>
            </p:nvSpPr>
            <p:spPr>
              <a:xfrm>
                <a:off x="3994598" y="2993442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41D4E9-6892-B14F-A2B6-EDC1DD8B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598" y="2993442"/>
                <a:ext cx="40307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9E6E850-F994-3A45-97C7-BA9D4AAF0A10}"/>
                  </a:ext>
                </a:extLst>
              </p:cNvPr>
              <p:cNvSpPr txBox="1"/>
              <p:nvPr/>
            </p:nvSpPr>
            <p:spPr>
              <a:xfrm>
                <a:off x="5036709" y="2218307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9E6E850-F994-3A45-97C7-BA9D4AAF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709" y="2218307"/>
                <a:ext cx="4030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3C2548A-3DFC-BB4D-A8C3-870D9FCB57C7}"/>
                  </a:ext>
                </a:extLst>
              </p:cNvPr>
              <p:cNvSpPr txBox="1"/>
              <p:nvPr/>
            </p:nvSpPr>
            <p:spPr>
              <a:xfrm>
                <a:off x="5749363" y="1473101"/>
                <a:ext cx="265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3C2548A-3DFC-BB4D-A8C3-870D9FC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363" y="1473101"/>
                <a:ext cx="265008" cy="276999"/>
              </a:xfrm>
              <a:prstGeom prst="rect">
                <a:avLst/>
              </a:prstGeom>
              <a:blipFill>
                <a:blip r:embed="rId13"/>
                <a:stretch>
                  <a:fillRect l="-18182" r="-4545"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09F324-1EF2-6E45-AD4A-048941C8DB58}"/>
              </a:ext>
            </a:extLst>
          </p:cNvPr>
          <p:cNvCxnSpPr>
            <a:stCxn id="49" idx="3"/>
            <a:endCxn id="44" idx="2"/>
          </p:cNvCxnSpPr>
          <p:nvPr/>
        </p:nvCxnSpPr>
        <p:spPr>
          <a:xfrm>
            <a:off x="3958570" y="3312274"/>
            <a:ext cx="439476" cy="18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07277EA-E4E7-4341-955B-F1EB989862C5}"/>
              </a:ext>
            </a:extLst>
          </p:cNvPr>
          <p:cNvSpPr/>
          <p:nvPr/>
        </p:nvSpPr>
        <p:spPr>
          <a:xfrm>
            <a:off x="5243157" y="3157048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3BAA9F6-B524-5645-AC6A-96DA9E4F95DB}"/>
              </a:ext>
            </a:extLst>
          </p:cNvPr>
          <p:cNvSpPr/>
          <p:nvPr/>
        </p:nvSpPr>
        <p:spPr>
          <a:xfrm>
            <a:off x="6036639" y="3157048"/>
            <a:ext cx="313538" cy="3142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✕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61A494-6F2E-D641-A40F-D832880699A2}"/>
              </a:ext>
            </a:extLst>
          </p:cNvPr>
          <p:cNvCxnSpPr>
            <a:stCxn id="44" idx="6"/>
            <a:endCxn id="77" idx="2"/>
          </p:cNvCxnSpPr>
          <p:nvPr/>
        </p:nvCxnSpPr>
        <p:spPr>
          <a:xfrm>
            <a:off x="4711584" y="3314172"/>
            <a:ext cx="5315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C22D45-0C1A-B04F-9757-AE8D9D58E4B3}"/>
              </a:ext>
            </a:extLst>
          </p:cNvPr>
          <p:cNvCxnSpPr>
            <a:stCxn id="77" idx="6"/>
            <a:endCxn id="78" idx="2"/>
          </p:cNvCxnSpPr>
          <p:nvPr/>
        </p:nvCxnSpPr>
        <p:spPr>
          <a:xfrm>
            <a:off x="5556695" y="3314172"/>
            <a:ext cx="4799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16A8BD-B553-4141-9840-E34E972D9E9A}"/>
              </a:ext>
            </a:extLst>
          </p:cNvPr>
          <p:cNvCxnSpPr>
            <a:cxnSpLocks/>
            <a:endCxn id="44" idx="4"/>
          </p:cNvCxnSpPr>
          <p:nvPr/>
        </p:nvCxnSpPr>
        <p:spPr>
          <a:xfrm flipV="1">
            <a:off x="4554815" y="3471296"/>
            <a:ext cx="0" cy="152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Bent Arrow 88">
            <a:extLst>
              <a:ext uri="{FF2B5EF4-FFF2-40B4-BE49-F238E27FC236}">
                <a16:creationId xmlns:a16="http://schemas.microsoft.com/office/drawing/2014/main" id="{A42B06DA-6754-3A45-AF79-DC84D122874E}"/>
              </a:ext>
            </a:extLst>
          </p:cNvPr>
          <p:cNvSpPr/>
          <p:nvPr/>
        </p:nvSpPr>
        <p:spPr>
          <a:xfrm>
            <a:off x="5397287" y="2261120"/>
            <a:ext cx="637464" cy="397064"/>
          </a:xfrm>
          <a:prstGeom prst="bentArrow">
            <a:avLst>
              <a:gd name="adj1" fmla="val 852"/>
              <a:gd name="adj2" fmla="val 6018"/>
              <a:gd name="adj3" fmla="val 9850"/>
              <a:gd name="adj4" fmla="val 2443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6" name="Bent Arrow 95">
            <a:extLst>
              <a:ext uri="{FF2B5EF4-FFF2-40B4-BE49-F238E27FC236}">
                <a16:creationId xmlns:a16="http://schemas.microsoft.com/office/drawing/2014/main" id="{224A15BD-CF62-F14C-BF3F-E8496CEBF3B5}"/>
              </a:ext>
            </a:extLst>
          </p:cNvPr>
          <p:cNvSpPr/>
          <p:nvPr/>
        </p:nvSpPr>
        <p:spPr>
          <a:xfrm rot="16200000" flipV="1">
            <a:off x="4658623" y="2074592"/>
            <a:ext cx="145409" cy="2958447"/>
          </a:xfrm>
          <a:prstGeom prst="bentArrow">
            <a:avLst>
              <a:gd name="adj1" fmla="val 0"/>
              <a:gd name="adj2" fmla="val 12973"/>
              <a:gd name="adj3" fmla="val 25941"/>
              <a:gd name="adj4" fmla="val 2810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65F77CE-C32D-0042-89ED-AEA8899E968B}"/>
              </a:ext>
            </a:extLst>
          </p:cNvPr>
          <p:cNvCxnSpPr>
            <a:cxnSpLocks/>
            <a:endCxn id="77" idx="4"/>
          </p:cNvCxnSpPr>
          <p:nvPr/>
        </p:nvCxnSpPr>
        <p:spPr>
          <a:xfrm flipV="1">
            <a:off x="5399926" y="3471296"/>
            <a:ext cx="0" cy="152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ent Arrow 1">
            <a:extLst>
              <a:ext uri="{FF2B5EF4-FFF2-40B4-BE49-F238E27FC236}">
                <a16:creationId xmlns:a16="http://schemas.microsoft.com/office/drawing/2014/main" id="{28E60881-B3A1-4E4C-8C75-51A9D12D8309}"/>
              </a:ext>
            </a:extLst>
          </p:cNvPr>
          <p:cNvSpPr/>
          <p:nvPr/>
        </p:nvSpPr>
        <p:spPr>
          <a:xfrm flipV="1">
            <a:off x="3500744" y="1777727"/>
            <a:ext cx="2631343" cy="1848793"/>
          </a:xfrm>
          <a:prstGeom prst="bentArrow">
            <a:avLst>
              <a:gd name="adj1" fmla="val 0"/>
              <a:gd name="adj2" fmla="val 0"/>
              <a:gd name="adj3" fmla="val 0"/>
              <a:gd name="adj4" fmla="val 60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44CF14-49E1-7C4F-A497-DE9C72E6C8DA}"/>
                  </a:ext>
                </a:extLst>
              </p:cNvPr>
              <p:cNvSpPr txBox="1"/>
              <p:nvPr/>
            </p:nvSpPr>
            <p:spPr>
              <a:xfrm>
                <a:off x="4807063" y="3000506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44CF14-49E1-7C4F-A497-DE9C72E6C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063" y="3000506"/>
                <a:ext cx="4030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C9B465-9B36-4F41-A43A-485477B6E68B}"/>
                  </a:ext>
                </a:extLst>
              </p:cNvPr>
              <p:cNvSpPr txBox="1"/>
              <p:nvPr/>
            </p:nvSpPr>
            <p:spPr>
              <a:xfrm>
                <a:off x="5558972" y="2995691"/>
                <a:ext cx="4030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16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N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AC9B465-9B36-4F41-A43A-485477B6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972" y="2995691"/>
                <a:ext cx="4030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Bent Arrow 58">
            <a:extLst>
              <a:ext uri="{FF2B5EF4-FFF2-40B4-BE49-F238E27FC236}">
                <a16:creationId xmlns:a16="http://schemas.microsoft.com/office/drawing/2014/main" id="{FD779EDF-5ACB-B44A-96A8-D2DB8BEC3326}"/>
              </a:ext>
            </a:extLst>
          </p:cNvPr>
          <p:cNvSpPr/>
          <p:nvPr/>
        </p:nvSpPr>
        <p:spPr>
          <a:xfrm rot="5400000">
            <a:off x="6344569" y="1774647"/>
            <a:ext cx="425647" cy="418207"/>
          </a:xfrm>
          <a:prstGeom prst="bentArrow">
            <a:avLst>
              <a:gd name="adj1" fmla="val 852"/>
              <a:gd name="adj2" fmla="val 6018"/>
              <a:gd name="adj3" fmla="val 9850"/>
              <a:gd name="adj4" fmla="val 24431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3DA76E-ABB1-8E4F-BF7E-C5B005912DCC}"/>
              </a:ext>
            </a:extLst>
          </p:cNvPr>
          <p:cNvCxnSpPr>
            <a:cxnSpLocks/>
            <a:stCxn id="53" idx="4"/>
            <a:endCxn id="63" idx="0"/>
          </p:cNvCxnSpPr>
          <p:nvPr/>
        </p:nvCxnSpPr>
        <p:spPr>
          <a:xfrm>
            <a:off x="6741825" y="2431710"/>
            <a:ext cx="3384" cy="7968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Bent Arrow 78">
            <a:extLst>
              <a:ext uri="{FF2B5EF4-FFF2-40B4-BE49-F238E27FC236}">
                <a16:creationId xmlns:a16="http://schemas.microsoft.com/office/drawing/2014/main" id="{6DD9EFA8-EC72-7847-A49C-FEBAF0E97C99}"/>
              </a:ext>
            </a:extLst>
          </p:cNvPr>
          <p:cNvSpPr/>
          <p:nvPr/>
        </p:nvSpPr>
        <p:spPr>
          <a:xfrm rot="5400000" flipH="1">
            <a:off x="5822053" y="2084501"/>
            <a:ext cx="2378820" cy="224400"/>
          </a:xfrm>
          <a:prstGeom prst="bentArrow">
            <a:avLst>
              <a:gd name="adj1" fmla="val 852"/>
              <a:gd name="adj2" fmla="val 13356"/>
              <a:gd name="adj3" fmla="val 33021"/>
              <a:gd name="adj4" fmla="val 40195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28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19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18</cp:revision>
  <dcterms:created xsi:type="dcterms:W3CDTF">2020-09-29T03:27:38Z</dcterms:created>
  <dcterms:modified xsi:type="dcterms:W3CDTF">2020-11-25T16:09:06Z</dcterms:modified>
</cp:coreProperties>
</file>