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10" d="100"/>
          <a:sy n="110" d="100"/>
        </p:scale>
        <p:origin x="60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2020/11/26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emf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jpe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/>
          <p:cNvCxnSpPr/>
          <p:nvPr/>
        </p:nvCxnSpPr>
        <p:spPr>
          <a:xfrm>
            <a:off x="3796122" y="4395539"/>
            <a:ext cx="498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721901" y="4402213"/>
            <a:ext cx="41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500096" y="4410953"/>
            <a:ext cx="432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791508" y="5610121"/>
            <a:ext cx="498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745000" y="5610121"/>
            <a:ext cx="41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6500096" y="5615437"/>
            <a:ext cx="4321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圆角矩形 52"/>
              <p:cNvSpPr/>
              <p:nvPr/>
            </p:nvSpPr>
            <p:spPr>
              <a:xfrm>
                <a:off x="2774255" y="6320016"/>
                <a:ext cx="471053" cy="3266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圆角矩形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255" y="6320016"/>
                <a:ext cx="471053" cy="326693"/>
              </a:xfrm>
              <a:prstGeom prst="roundRect">
                <a:avLst/>
              </a:prstGeom>
              <a:blipFill>
                <a:blip r:embed="rId2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圆角矩形 54"/>
              <p:cNvSpPr/>
              <p:nvPr/>
            </p:nvSpPr>
            <p:spPr>
              <a:xfrm>
                <a:off x="4804455" y="6324491"/>
                <a:ext cx="471053" cy="3266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圆角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55" y="6324491"/>
                <a:ext cx="471053" cy="326693"/>
              </a:xfrm>
              <a:prstGeom prst="round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圆角矩形 56"/>
              <p:cNvSpPr/>
              <p:nvPr/>
            </p:nvSpPr>
            <p:spPr>
              <a:xfrm>
                <a:off x="7488717" y="6301399"/>
                <a:ext cx="471053" cy="326693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圆角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17" y="6301399"/>
                <a:ext cx="471053" cy="32669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6149442" y="5414045"/>
            <a:ext cx="32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6151925" y="4199584"/>
            <a:ext cx="385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cxnSp>
        <p:nvCxnSpPr>
          <p:cNvPr id="98" name="肘形连接符 97"/>
          <p:cNvCxnSpPr>
            <a:cxnSpLocks/>
            <a:stCxn id="146" idx="0"/>
            <a:endCxn id="3" idx="2"/>
          </p:cNvCxnSpPr>
          <p:nvPr/>
        </p:nvCxnSpPr>
        <p:spPr>
          <a:xfrm rot="16200000" flipV="1">
            <a:off x="6965662" y="3112407"/>
            <a:ext cx="521991" cy="10209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9" name="圆角矩形 98"/>
          <p:cNvSpPr/>
          <p:nvPr/>
        </p:nvSpPr>
        <p:spPr>
          <a:xfrm>
            <a:off x="1958169" y="3832701"/>
            <a:ext cx="6836566" cy="2348781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8734957" y="4823923"/>
            <a:ext cx="20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Multi-RLSTM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直接箭头连接符 111"/>
          <p:cNvCxnSpPr>
            <a:cxnSpLocks/>
          </p:cNvCxnSpPr>
          <p:nvPr/>
        </p:nvCxnSpPr>
        <p:spPr>
          <a:xfrm>
            <a:off x="4159705" y="2173351"/>
            <a:ext cx="2851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cxnSpLocks/>
          </p:cNvCxnSpPr>
          <p:nvPr/>
        </p:nvCxnSpPr>
        <p:spPr>
          <a:xfrm flipV="1">
            <a:off x="4151726" y="1071394"/>
            <a:ext cx="271983" cy="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cxnSpLocks/>
          </p:cNvCxnSpPr>
          <p:nvPr/>
        </p:nvCxnSpPr>
        <p:spPr>
          <a:xfrm>
            <a:off x="6034049" y="1083011"/>
            <a:ext cx="2812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cxnSpLocks/>
          </p:cNvCxnSpPr>
          <p:nvPr/>
        </p:nvCxnSpPr>
        <p:spPr>
          <a:xfrm>
            <a:off x="5990754" y="2186420"/>
            <a:ext cx="324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>
            <a:cxnSpLocks/>
          </p:cNvCxnSpPr>
          <p:nvPr/>
        </p:nvCxnSpPr>
        <p:spPr>
          <a:xfrm rot="10800000" flipH="1">
            <a:off x="8484697" y="1056424"/>
            <a:ext cx="3355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cxnSpLocks/>
          </p:cNvCxnSpPr>
          <p:nvPr/>
        </p:nvCxnSpPr>
        <p:spPr>
          <a:xfrm flipV="1">
            <a:off x="8484697" y="2177294"/>
            <a:ext cx="3355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cxnSpLocks/>
          </p:cNvCxnSpPr>
          <p:nvPr/>
        </p:nvCxnSpPr>
        <p:spPr>
          <a:xfrm rot="10800000" flipH="1">
            <a:off x="7809287" y="1056424"/>
            <a:ext cx="367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cxnSpLocks/>
          </p:cNvCxnSpPr>
          <p:nvPr/>
        </p:nvCxnSpPr>
        <p:spPr>
          <a:xfrm rot="10800000" flipH="1">
            <a:off x="7826601" y="2172676"/>
            <a:ext cx="353295" cy="5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文本框 129"/>
          <p:cNvSpPr txBox="1"/>
          <p:nvPr/>
        </p:nvSpPr>
        <p:spPr>
          <a:xfrm rot="10800000">
            <a:off x="8119791" y="2061276"/>
            <a:ext cx="385319" cy="38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31" name="文本框 130"/>
          <p:cNvSpPr txBox="1"/>
          <p:nvPr/>
        </p:nvSpPr>
        <p:spPr>
          <a:xfrm rot="10800000">
            <a:off x="8113352" y="924939"/>
            <a:ext cx="385319" cy="38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圆角矩形 131"/>
              <p:cNvSpPr/>
              <p:nvPr/>
            </p:nvSpPr>
            <p:spPr>
              <a:xfrm>
                <a:off x="9410271" y="23612"/>
                <a:ext cx="500077" cy="31295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2" name="圆角矩形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271" y="23612"/>
                <a:ext cx="500077" cy="312953"/>
              </a:xfrm>
              <a:prstGeom prst="roundRect">
                <a:avLst/>
              </a:prstGeom>
              <a:blipFill>
                <a:blip r:embed="rId5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圆角矩形 132"/>
              <p:cNvSpPr/>
              <p:nvPr/>
            </p:nvSpPr>
            <p:spPr>
              <a:xfrm>
                <a:off x="6978252" y="0"/>
                <a:ext cx="481896" cy="32481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3" name="圆角矩形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252" y="0"/>
                <a:ext cx="481896" cy="324813"/>
              </a:xfrm>
              <a:prstGeom prst="roundRect">
                <a:avLst/>
              </a:prstGeom>
              <a:blipFill>
                <a:blip r:embed="rId6"/>
                <a:stretch>
                  <a:fillRect t="-3704" b="-148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圆角矩形 133"/>
              <p:cNvSpPr/>
              <p:nvPr/>
            </p:nvSpPr>
            <p:spPr>
              <a:xfrm>
                <a:off x="4947160" y="17776"/>
                <a:ext cx="453059" cy="31295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4" name="圆角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160" y="17776"/>
                <a:ext cx="453059" cy="312953"/>
              </a:xfrm>
              <a:prstGeom prst="roundRect">
                <a:avLst/>
              </a:prstGeom>
              <a:blipFill>
                <a:blip r:embed="rId7"/>
                <a:stretch>
                  <a:fillRect t="-3704" b="-1481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3" name="圆角矩形 212"/>
          <p:cNvSpPr/>
          <p:nvPr/>
        </p:nvSpPr>
        <p:spPr>
          <a:xfrm>
            <a:off x="4129054" y="474227"/>
            <a:ext cx="6468496" cy="2199769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/>
          <p:cNvSpPr txBox="1"/>
          <p:nvPr/>
        </p:nvSpPr>
        <p:spPr>
          <a:xfrm>
            <a:off x="2862209" y="1330459"/>
            <a:ext cx="868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1661096" y="6320016"/>
            <a:ext cx="1038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D9BC97-0044-C048-82A8-05B0696B1412}"/>
              </a:ext>
            </a:extLst>
          </p:cNvPr>
          <p:cNvSpPr/>
          <p:nvPr/>
        </p:nvSpPr>
        <p:spPr>
          <a:xfrm>
            <a:off x="5733543" y="2948901"/>
            <a:ext cx="1965289" cy="412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en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肘形连接符 97">
            <a:extLst>
              <a:ext uri="{FF2B5EF4-FFF2-40B4-BE49-F238E27FC236}">
                <a16:creationId xmlns:a16="http://schemas.microsoft.com/office/drawing/2014/main" id="{6C89E094-D3CB-A045-B3D5-E842F760E2EB}"/>
              </a:ext>
            </a:extLst>
          </p:cNvPr>
          <p:cNvCxnSpPr>
            <a:cxnSpLocks/>
            <a:stCxn id="3" idx="0"/>
            <a:endCxn id="152" idx="2"/>
          </p:cNvCxnSpPr>
          <p:nvPr/>
        </p:nvCxnSpPr>
        <p:spPr>
          <a:xfrm rot="16200000" flipV="1">
            <a:off x="5783825" y="2016538"/>
            <a:ext cx="322228" cy="1542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7" name="Picture 36" descr="Diagram, schematic&#10;&#10;Description automatically generated">
            <a:extLst>
              <a:ext uri="{FF2B5EF4-FFF2-40B4-BE49-F238E27FC236}">
                <a16:creationId xmlns:a16="http://schemas.microsoft.com/office/drawing/2014/main" id="{5A6A5123-4E1D-D646-9A0E-6D4287571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344" y="3843884"/>
            <a:ext cx="1485973" cy="1004036"/>
          </a:xfrm>
          <a:prstGeom prst="rect">
            <a:avLst/>
          </a:prstGeom>
        </p:spPr>
      </p:pic>
      <p:pic>
        <p:nvPicPr>
          <p:cNvPr id="145" name="Picture 144" descr="Diagram, schematic&#10;&#10;Description automatically generated">
            <a:extLst>
              <a:ext uri="{FF2B5EF4-FFF2-40B4-BE49-F238E27FC236}">
                <a16:creationId xmlns:a16="http://schemas.microsoft.com/office/drawing/2014/main" id="{7BA1C524-45F8-1A47-AF2A-8B48F5494B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361" y="5017039"/>
            <a:ext cx="1484762" cy="1003218"/>
          </a:xfrm>
          <a:prstGeom prst="rect">
            <a:avLst/>
          </a:prstGeom>
        </p:spPr>
      </p:pic>
      <p:pic>
        <p:nvPicPr>
          <p:cNvPr id="146" name="Picture 145" descr="Diagram, schematic&#10;&#10;Description automatically generated">
            <a:extLst>
              <a:ext uri="{FF2B5EF4-FFF2-40B4-BE49-F238E27FC236}">
                <a16:creationId xmlns:a16="http://schemas.microsoft.com/office/drawing/2014/main" id="{F8A625E9-1AE9-EB4D-8CA1-130ED93B77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51" y="3883871"/>
            <a:ext cx="1485347" cy="1003613"/>
          </a:xfrm>
          <a:prstGeom prst="rect">
            <a:avLst/>
          </a:prstGeom>
        </p:spPr>
      </p:pic>
      <p:pic>
        <p:nvPicPr>
          <p:cNvPr id="147" name="Picture 146" descr="Diagram, schematic&#10;&#10;Description automatically generated">
            <a:extLst>
              <a:ext uri="{FF2B5EF4-FFF2-40B4-BE49-F238E27FC236}">
                <a16:creationId xmlns:a16="http://schemas.microsoft.com/office/drawing/2014/main" id="{2F59538A-D98A-3345-BB12-05009575F3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937" y="3855935"/>
            <a:ext cx="1485974" cy="1004037"/>
          </a:xfrm>
          <a:prstGeom prst="rect">
            <a:avLst/>
          </a:prstGeom>
        </p:spPr>
      </p:pic>
      <p:pic>
        <p:nvPicPr>
          <p:cNvPr id="148" name="Picture 147" descr="Diagram, schematic&#10;&#10;Description automatically generated">
            <a:extLst>
              <a:ext uri="{FF2B5EF4-FFF2-40B4-BE49-F238E27FC236}">
                <a16:creationId xmlns:a16="http://schemas.microsoft.com/office/drawing/2014/main" id="{19BB4212-BE9C-FA40-BF82-AC6A95CDD7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918" y="5020426"/>
            <a:ext cx="1484763" cy="1003218"/>
          </a:xfrm>
          <a:prstGeom prst="rect">
            <a:avLst/>
          </a:prstGeom>
        </p:spPr>
      </p:pic>
      <p:pic>
        <p:nvPicPr>
          <p:cNvPr id="149" name="Picture 148" descr="Diagram, schematic&#10;&#10;Description automatically generated">
            <a:extLst>
              <a:ext uri="{FF2B5EF4-FFF2-40B4-BE49-F238E27FC236}">
                <a16:creationId xmlns:a16="http://schemas.microsoft.com/office/drawing/2014/main" id="{BD286CF7-3715-5040-85EC-73759CA6CA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451" y="5012472"/>
            <a:ext cx="1484762" cy="1003218"/>
          </a:xfrm>
          <a:prstGeom prst="rect">
            <a:avLst/>
          </a:prstGeom>
        </p:spPr>
      </p:pic>
      <p:pic>
        <p:nvPicPr>
          <p:cNvPr id="51" name="Picture 50" descr="Diagram, schematic&#10;&#10;Description automatically generated">
            <a:extLst>
              <a:ext uri="{FF2B5EF4-FFF2-40B4-BE49-F238E27FC236}">
                <a16:creationId xmlns:a16="http://schemas.microsoft.com/office/drawing/2014/main" id="{9EBAEEF4-2FA8-7348-92BB-E7D0592B2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380" y="549770"/>
            <a:ext cx="1457440" cy="958394"/>
          </a:xfrm>
          <a:prstGeom prst="rect">
            <a:avLst/>
          </a:prstGeom>
        </p:spPr>
      </p:pic>
      <p:pic>
        <p:nvPicPr>
          <p:cNvPr id="152" name="Picture 151" descr="Diagram, schematic&#10;&#10;Description automatically generated">
            <a:extLst>
              <a:ext uri="{FF2B5EF4-FFF2-40B4-BE49-F238E27FC236}">
                <a16:creationId xmlns:a16="http://schemas.microsoft.com/office/drawing/2014/main" id="{6B12BF0F-3A4C-DE40-8FA1-CE81AD5601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970" y="1668279"/>
            <a:ext cx="1457440" cy="958394"/>
          </a:xfrm>
          <a:prstGeom prst="rect">
            <a:avLst/>
          </a:prstGeom>
        </p:spPr>
      </p:pic>
      <p:pic>
        <p:nvPicPr>
          <p:cNvPr id="153" name="Picture 152" descr="Diagram, schematic&#10;&#10;Description automatically generated">
            <a:extLst>
              <a:ext uri="{FF2B5EF4-FFF2-40B4-BE49-F238E27FC236}">
                <a16:creationId xmlns:a16="http://schemas.microsoft.com/office/drawing/2014/main" id="{1C5CC22E-5327-A042-8357-4122E13541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23" y="1670520"/>
            <a:ext cx="1457440" cy="958394"/>
          </a:xfrm>
          <a:prstGeom prst="rect">
            <a:avLst/>
          </a:prstGeom>
        </p:spPr>
      </p:pic>
      <p:pic>
        <p:nvPicPr>
          <p:cNvPr id="154" name="Picture 153" descr="Diagram, schematic&#10;&#10;Description automatically generated">
            <a:extLst>
              <a:ext uri="{FF2B5EF4-FFF2-40B4-BE49-F238E27FC236}">
                <a16:creationId xmlns:a16="http://schemas.microsoft.com/office/drawing/2014/main" id="{62E6B1EF-6CA7-E645-B19C-A421D6625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364" y="1650987"/>
            <a:ext cx="1457440" cy="958394"/>
          </a:xfrm>
          <a:prstGeom prst="rect">
            <a:avLst/>
          </a:prstGeom>
        </p:spPr>
      </p:pic>
      <p:pic>
        <p:nvPicPr>
          <p:cNvPr id="156" name="Picture 155" descr="Diagram, schematic&#10;&#10;Description automatically generated">
            <a:extLst>
              <a:ext uri="{FF2B5EF4-FFF2-40B4-BE49-F238E27FC236}">
                <a16:creationId xmlns:a16="http://schemas.microsoft.com/office/drawing/2014/main" id="{90E11989-5D44-504B-B4A1-53DF7D6093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97" y="541422"/>
            <a:ext cx="1457440" cy="958394"/>
          </a:xfrm>
          <a:prstGeom prst="rect">
            <a:avLst/>
          </a:prstGeom>
        </p:spPr>
      </p:pic>
      <p:pic>
        <p:nvPicPr>
          <p:cNvPr id="158" name="Picture 157" descr="Diagram, schematic&#10;&#10;Description automatically generated">
            <a:extLst>
              <a:ext uri="{FF2B5EF4-FFF2-40B4-BE49-F238E27FC236}">
                <a16:creationId xmlns:a16="http://schemas.microsoft.com/office/drawing/2014/main" id="{5FCA66E0-22E1-9E4E-80CA-95E21E1C2E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5995" y="537615"/>
            <a:ext cx="1457440" cy="958394"/>
          </a:xfrm>
          <a:prstGeom prst="rect">
            <a:avLst/>
          </a:prstGeom>
        </p:spPr>
      </p:pic>
      <p:cxnSp>
        <p:nvCxnSpPr>
          <p:cNvPr id="160" name="直接箭头连接符 7">
            <a:extLst>
              <a:ext uri="{FF2B5EF4-FFF2-40B4-BE49-F238E27FC236}">
                <a16:creationId xmlns:a16="http://schemas.microsoft.com/office/drawing/2014/main" id="{4D3B09FC-FC9B-2244-A09D-231434211709}"/>
              </a:ext>
            </a:extLst>
          </p:cNvPr>
          <p:cNvCxnSpPr>
            <a:cxnSpLocks/>
          </p:cNvCxnSpPr>
          <p:nvPr/>
        </p:nvCxnSpPr>
        <p:spPr>
          <a:xfrm>
            <a:off x="2047614" y="4409713"/>
            <a:ext cx="26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箭头连接符 7">
            <a:extLst>
              <a:ext uri="{FF2B5EF4-FFF2-40B4-BE49-F238E27FC236}">
                <a16:creationId xmlns:a16="http://schemas.microsoft.com/office/drawing/2014/main" id="{CD2CB8F9-DEF9-5243-86EE-950C0CB9E1CB}"/>
              </a:ext>
            </a:extLst>
          </p:cNvPr>
          <p:cNvCxnSpPr>
            <a:cxnSpLocks/>
          </p:cNvCxnSpPr>
          <p:nvPr/>
        </p:nvCxnSpPr>
        <p:spPr>
          <a:xfrm>
            <a:off x="2057014" y="5607234"/>
            <a:ext cx="263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B73B162-3D67-6B40-8B8B-565C89381DC3}"/>
                  </a:ext>
                </a:extLst>
              </p:cNvPr>
              <p:cNvSpPr txBox="1"/>
              <p:nvPr/>
            </p:nvSpPr>
            <p:spPr>
              <a:xfrm>
                <a:off x="2036532" y="4102663"/>
                <a:ext cx="225318" cy="21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B73B162-3D67-6B40-8B8B-565C8938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532" y="4102663"/>
                <a:ext cx="225318" cy="219612"/>
              </a:xfrm>
              <a:prstGeom prst="rect">
                <a:avLst/>
              </a:prstGeom>
              <a:blipFill>
                <a:blip r:embed="rId10"/>
                <a:stretch>
                  <a:fillRect l="-21053" r="-5263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783515-EFE2-EB43-BCD2-C4A3E9FAF531}"/>
                  </a:ext>
                </a:extLst>
              </p:cNvPr>
              <p:cNvSpPr txBox="1"/>
              <p:nvPr/>
            </p:nvSpPr>
            <p:spPr>
              <a:xfrm>
                <a:off x="1991527" y="5344377"/>
                <a:ext cx="222240" cy="219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783515-EFE2-EB43-BCD2-C4A3E9FAF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27" y="5344377"/>
                <a:ext cx="222240" cy="219163"/>
              </a:xfrm>
              <a:prstGeom prst="rect">
                <a:avLst/>
              </a:prstGeom>
              <a:blipFill>
                <a:blip r:embed="rId11"/>
                <a:stretch>
                  <a:fillRect l="-15789" r="-5263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91A3705-E07B-1041-BFC6-9585FD3E04B1}"/>
                  </a:ext>
                </a:extLst>
              </p:cNvPr>
              <p:cNvSpPr txBox="1"/>
              <p:nvPr/>
            </p:nvSpPr>
            <p:spPr>
              <a:xfrm>
                <a:off x="3872830" y="4107642"/>
                <a:ext cx="225318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691A3705-E07B-1041-BFC6-9585FD3E0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830" y="4107642"/>
                <a:ext cx="225318" cy="217880"/>
              </a:xfrm>
              <a:prstGeom prst="rect">
                <a:avLst/>
              </a:prstGeom>
              <a:blipFill>
                <a:blip r:embed="rId12"/>
                <a:stretch>
                  <a:fillRect l="-15789" r="-5263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60653F-5A06-F149-99E1-61BF48583CF6}"/>
                  </a:ext>
                </a:extLst>
              </p:cNvPr>
              <p:cNvSpPr txBox="1"/>
              <p:nvPr/>
            </p:nvSpPr>
            <p:spPr>
              <a:xfrm>
                <a:off x="3869641" y="5352816"/>
                <a:ext cx="221471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960653F-5A06-F149-99E1-61BF48583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641" y="5352816"/>
                <a:ext cx="221471" cy="217432"/>
              </a:xfrm>
              <a:prstGeom prst="rect">
                <a:avLst/>
              </a:prstGeom>
              <a:blipFill>
                <a:blip r:embed="rId13"/>
                <a:stretch>
                  <a:fillRect l="-21053" r="-5263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" name="直接箭头连接符 7">
            <a:extLst>
              <a:ext uri="{FF2B5EF4-FFF2-40B4-BE49-F238E27FC236}">
                <a16:creationId xmlns:a16="http://schemas.microsoft.com/office/drawing/2014/main" id="{13D57B81-4936-1348-A7D0-6514879FC908}"/>
              </a:ext>
            </a:extLst>
          </p:cNvPr>
          <p:cNvCxnSpPr>
            <a:cxnSpLocks/>
          </p:cNvCxnSpPr>
          <p:nvPr/>
        </p:nvCxnSpPr>
        <p:spPr>
          <a:xfrm flipV="1">
            <a:off x="3009781" y="4833975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直接箭头连接符 7">
            <a:extLst>
              <a:ext uri="{FF2B5EF4-FFF2-40B4-BE49-F238E27FC236}">
                <a16:creationId xmlns:a16="http://schemas.microsoft.com/office/drawing/2014/main" id="{C8C433CA-680D-3042-B807-5AC91AA11ADC}"/>
              </a:ext>
            </a:extLst>
          </p:cNvPr>
          <p:cNvCxnSpPr>
            <a:cxnSpLocks/>
          </p:cNvCxnSpPr>
          <p:nvPr/>
        </p:nvCxnSpPr>
        <p:spPr>
          <a:xfrm flipV="1">
            <a:off x="7724243" y="4847920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直接箭头连接符 7">
            <a:extLst>
              <a:ext uri="{FF2B5EF4-FFF2-40B4-BE49-F238E27FC236}">
                <a16:creationId xmlns:a16="http://schemas.microsoft.com/office/drawing/2014/main" id="{2D769D41-730B-9246-8DA7-4729DC5EDB6A}"/>
              </a:ext>
            </a:extLst>
          </p:cNvPr>
          <p:cNvCxnSpPr>
            <a:cxnSpLocks/>
          </p:cNvCxnSpPr>
          <p:nvPr/>
        </p:nvCxnSpPr>
        <p:spPr>
          <a:xfrm flipV="1">
            <a:off x="5028760" y="4847919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DC06815-470B-4547-BDAF-F49E7AD0FCB5}"/>
                  </a:ext>
                </a:extLst>
              </p:cNvPr>
              <p:cNvSpPr txBox="1"/>
              <p:nvPr/>
            </p:nvSpPr>
            <p:spPr>
              <a:xfrm>
                <a:off x="3047905" y="4807958"/>
                <a:ext cx="221471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DDC06815-470B-4547-BDAF-F49E7AD0F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05" y="4807958"/>
                <a:ext cx="221471" cy="217432"/>
              </a:xfrm>
              <a:prstGeom prst="rect">
                <a:avLst/>
              </a:prstGeom>
              <a:blipFill>
                <a:blip r:embed="rId14"/>
                <a:stretch>
                  <a:fillRect l="-22222" r="-5556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35ACAA4-B54F-954C-BF86-7033E5B6DA7F}"/>
                  </a:ext>
                </a:extLst>
              </p:cNvPr>
              <p:cNvSpPr txBox="1"/>
              <p:nvPr/>
            </p:nvSpPr>
            <p:spPr>
              <a:xfrm>
                <a:off x="5774341" y="4150248"/>
                <a:ext cx="225318" cy="2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35ACAA4-B54F-954C-BF86-7033E5B6D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341" y="4150248"/>
                <a:ext cx="225318" cy="218265"/>
              </a:xfrm>
              <a:prstGeom prst="rect">
                <a:avLst/>
              </a:prstGeom>
              <a:blipFill>
                <a:blip r:embed="rId15"/>
                <a:stretch>
                  <a:fillRect l="-15789" r="-5263" b="-1052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8F01AE-FF47-1848-BC41-990E1E60E126}"/>
                  </a:ext>
                </a:extLst>
              </p:cNvPr>
              <p:cNvSpPr txBox="1"/>
              <p:nvPr/>
            </p:nvSpPr>
            <p:spPr>
              <a:xfrm>
                <a:off x="6485396" y="4141036"/>
                <a:ext cx="389914" cy="21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08F01AE-FF47-1848-BC41-990E1E60E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396" y="4141036"/>
                <a:ext cx="389914" cy="217880"/>
              </a:xfrm>
              <a:prstGeom prst="rect">
                <a:avLst/>
              </a:prstGeom>
              <a:blipFill>
                <a:blip r:embed="rId16"/>
                <a:stretch>
                  <a:fillRect l="-12500" r="-3125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70F78B-B9B6-0C46-8E16-568B2C667566}"/>
                  </a:ext>
                </a:extLst>
              </p:cNvPr>
              <p:cNvSpPr txBox="1"/>
              <p:nvPr/>
            </p:nvSpPr>
            <p:spPr>
              <a:xfrm>
                <a:off x="5785584" y="5349116"/>
                <a:ext cx="222240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BB70F78B-B9B6-0C46-8E16-568B2C667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84" y="5349116"/>
                <a:ext cx="222240" cy="217817"/>
              </a:xfrm>
              <a:prstGeom prst="rect">
                <a:avLst/>
              </a:prstGeom>
              <a:blipFill>
                <a:blip r:embed="rId17"/>
                <a:stretch>
                  <a:fillRect l="-21053" r="-5263" b="-1578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2F5FDA5-51B0-FF43-9533-07807AB7C846}"/>
                  </a:ext>
                </a:extLst>
              </p:cNvPr>
              <p:cNvSpPr txBox="1"/>
              <p:nvPr/>
            </p:nvSpPr>
            <p:spPr>
              <a:xfrm>
                <a:off x="6499530" y="5343431"/>
                <a:ext cx="389914" cy="217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82F5FDA5-51B0-FF43-9533-07807AB7C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530" y="5343431"/>
                <a:ext cx="389914" cy="217432"/>
              </a:xfrm>
              <a:prstGeom prst="rect">
                <a:avLst/>
              </a:prstGeom>
              <a:blipFill>
                <a:blip r:embed="rId18"/>
                <a:stretch>
                  <a:fillRect l="-9375" r="-3125" b="-1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AE8F241-9520-B048-BF3C-1ED980195321}"/>
                  </a:ext>
                </a:extLst>
              </p:cNvPr>
              <p:cNvSpPr txBox="1"/>
              <p:nvPr/>
            </p:nvSpPr>
            <p:spPr>
              <a:xfrm>
                <a:off x="5068391" y="4815588"/>
                <a:ext cx="222240" cy="2178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EAE8F241-9520-B048-BF3C-1ED980195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391" y="4815588"/>
                <a:ext cx="222240" cy="217817"/>
              </a:xfrm>
              <a:prstGeom prst="rect">
                <a:avLst/>
              </a:prstGeom>
              <a:blipFill>
                <a:blip r:embed="rId19"/>
                <a:stretch>
                  <a:fillRect l="-15789" r="-10526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6" name="直接箭头连接符 11">
            <a:extLst>
              <a:ext uri="{FF2B5EF4-FFF2-40B4-BE49-F238E27FC236}">
                <a16:creationId xmlns:a16="http://schemas.microsoft.com/office/drawing/2014/main" id="{3BC041F0-4DAF-B444-A1D7-150612754CFF}"/>
              </a:ext>
            </a:extLst>
          </p:cNvPr>
          <p:cNvCxnSpPr>
            <a:cxnSpLocks/>
          </p:cNvCxnSpPr>
          <p:nvPr/>
        </p:nvCxnSpPr>
        <p:spPr>
          <a:xfrm>
            <a:off x="8472698" y="4431399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11">
            <a:extLst>
              <a:ext uri="{FF2B5EF4-FFF2-40B4-BE49-F238E27FC236}">
                <a16:creationId xmlns:a16="http://schemas.microsoft.com/office/drawing/2014/main" id="{548C67D3-D196-3B46-9358-6DFA3EAB7393}"/>
              </a:ext>
            </a:extLst>
          </p:cNvPr>
          <p:cNvCxnSpPr>
            <a:cxnSpLocks/>
          </p:cNvCxnSpPr>
          <p:nvPr/>
        </p:nvCxnSpPr>
        <p:spPr>
          <a:xfrm>
            <a:off x="8472698" y="5597843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2F6E0A8-6D22-2A4A-B8DB-E3F2891E45D4}"/>
                  </a:ext>
                </a:extLst>
              </p:cNvPr>
              <p:cNvSpPr txBox="1"/>
              <p:nvPr/>
            </p:nvSpPr>
            <p:spPr>
              <a:xfrm>
                <a:off x="8461796" y="5352816"/>
                <a:ext cx="2214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E2F6E0A8-6D22-2A4A-B8DB-E3F2891E4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1796" y="5352816"/>
                <a:ext cx="221471" cy="215444"/>
              </a:xfrm>
              <a:prstGeom prst="rect">
                <a:avLst/>
              </a:prstGeom>
              <a:blipFill>
                <a:blip r:embed="rId20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9FA183-CB15-EA44-9617-B738454286B0}"/>
                  </a:ext>
                </a:extLst>
              </p:cNvPr>
              <p:cNvSpPr txBox="1"/>
              <p:nvPr/>
            </p:nvSpPr>
            <p:spPr>
              <a:xfrm>
                <a:off x="8427076" y="4185644"/>
                <a:ext cx="22531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979FA183-CB15-EA44-9617-B73845428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076" y="4185644"/>
                <a:ext cx="225318" cy="215444"/>
              </a:xfrm>
              <a:prstGeom prst="rect">
                <a:avLst/>
              </a:prstGeom>
              <a:blipFill>
                <a:blip r:embed="rId21"/>
                <a:stretch>
                  <a:fillRect l="-15789" r="-5263" b="-55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7DA86B8-B457-384E-BD39-5961FC7154EA}"/>
                  </a:ext>
                </a:extLst>
              </p:cNvPr>
              <p:cNvSpPr txBox="1"/>
              <p:nvPr/>
            </p:nvSpPr>
            <p:spPr>
              <a:xfrm>
                <a:off x="7789660" y="4860211"/>
                <a:ext cx="2214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D7DA86B8-B457-384E-BD39-5961FC715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660" y="4860211"/>
                <a:ext cx="221471" cy="215444"/>
              </a:xfrm>
              <a:prstGeom prst="rect">
                <a:avLst/>
              </a:prstGeom>
              <a:blipFill>
                <a:blip r:embed="rId22"/>
                <a:stretch>
                  <a:fillRect l="-22222" r="-5556" b="-1111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3D24588-917F-3944-8E47-3D093B793069}"/>
                  </a:ext>
                </a:extLst>
              </p:cNvPr>
              <p:cNvSpPr txBox="1"/>
              <p:nvPr/>
            </p:nvSpPr>
            <p:spPr>
              <a:xfrm>
                <a:off x="4132401" y="760548"/>
                <a:ext cx="277255" cy="249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E3D24588-917F-3944-8E47-3D093B793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401" y="760548"/>
                <a:ext cx="277255" cy="249620"/>
              </a:xfrm>
              <a:prstGeom prst="rect">
                <a:avLst/>
              </a:prstGeom>
              <a:blipFill>
                <a:blip r:embed="rId23"/>
                <a:stretch>
                  <a:fillRect l="-17391" b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5706234-D311-4746-A650-8AA47C0AB0CE}"/>
                  </a:ext>
                </a:extLst>
              </p:cNvPr>
              <p:cNvSpPr txBox="1"/>
              <p:nvPr/>
            </p:nvSpPr>
            <p:spPr>
              <a:xfrm>
                <a:off x="4183011" y="1895953"/>
                <a:ext cx="261931" cy="2496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55706234-D311-4746-A650-8AA47C0AB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011" y="1895953"/>
                <a:ext cx="261931" cy="249620"/>
              </a:xfrm>
              <a:prstGeom prst="rect">
                <a:avLst/>
              </a:prstGeom>
              <a:blipFill>
                <a:blip r:embed="rId24"/>
                <a:stretch>
                  <a:fillRect l="-19048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98142790-A970-7240-9720-47480DDB9728}"/>
                  </a:ext>
                </a:extLst>
              </p:cNvPr>
              <p:cNvSpPr txBox="1"/>
              <p:nvPr/>
            </p:nvSpPr>
            <p:spPr>
              <a:xfrm>
                <a:off x="6030159" y="774456"/>
                <a:ext cx="277255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98142790-A970-7240-9720-47480DDB9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159" y="774456"/>
                <a:ext cx="277255" cy="247888"/>
              </a:xfrm>
              <a:prstGeom prst="rect">
                <a:avLst/>
              </a:prstGeom>
              <a:blipFill>
                <a:blip r:embed="rId25"/>
                <a:stretch>
                  <a:fillRect l="-13043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8DDE56F-67FD-F04A-A7F4-52DB2F03C28A}"/>
                  </a:ext>
                </a:extLst>
              </p:cNvPr>
              <p:cNvSpPr txBox="1"/>
              <p:nvPr/>
            </p:nvSpPr>
            <p:spPr>
              <a:xfrm>
                <a:off x="6009624" y="1905037"/>
                <a:ext cx="261930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98DDE56F-67FD-F04A-A7F4-52DB2F03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624" y="1905037"/>
                <a:ext cx="261930" cy="247888"/>
              </a:xfrm>
              <a:prstGeom prst="rect">
                <a:avLst/>
              </a:prstGeom>
              <a:blipFill>
                <a:blip r:embed="rId26"/>
                <a:stretch>
                  <a:fillRect l="-19048" b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5" name="直接箭头连接符 7">
            <a:extLst>
              <a:ext uri="{FF2B5EF4-FFF2-40B4-BE49-F238E27FC236}">
                <a16:creationId xmlns:a16="http://schemas.microsoft.com/office/drawing/2014/main" id="{3442E323-01AD-C74C-9563-249E32B94898}"/>
              </a:ext>
            </a:extLst>
          </p:cNvPr>
          <p:cNvCxnSpPr>
            <a:cxnSpLocks/>
          </p:cNvCxnSpPr>
          <p:nvPr/>
        </p:nvCxnSpPr>
        <p:spPr>
          <a:xfrm flipV="1">
            <a:off x="5164827" y="1491822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7">
            <a:extLst>
              <a:ext uri="{FF2B5EF4-FFF2-40B4-BE49-F238E27FC236}">
                <a16:creationId xmlns:a16="http://schemas.microsoft.com/office/drawing/2014/main" id="{25B661C1-525F-1547-94C8-73ABB9A0530E}"/>
              </a:ext>
            </a:extLst>
          </p:cNvPr>
          <p:cNvCxnSpPr>
            <a:cxnSpLocks/>
          </p:cNvCxnSpPr>
          <p:nvPr/>
        </p:nvCxnSpPr>
        <p:spPr>
          <a:xfrm flipV="1">
            <a:off x="9598084" y="1478271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直接箭头连接符 7">
            <a:extLst>
              <a:ext uri="{FF2B5EF4-FFF2-40B4-BE49-F238E27FC236}">
                <a16:creationId xmlns:a16="http://schemas.microsoft.com/office/drawing/2014/main" id="{106AB7E2-85A0-C14F-8B6E-2F8D713037C9}"/>
              </a:ext>
            </a:extLst>
          </p:cNvPr>
          <p:cNvCxnSpPr>
            <a:cxnSpLocks/>
          </p:cNvCxnSpPr>
          <p:nvPr/>
        </p:nvCxnSpPr>
        <p:spPr>
          <a:xfrm flipV="1">
            <a:off x="7174830" y="1484348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52F9C85-97E4-A946-8D11-5922BF4BA9C4}"/>
                  </a:ext>
                </a:extLst>
              </p:cNvPr>
              <p:cNvSpPr txBox="1"/>
              <p:nvPr/>
            </p:nvSpPr>
            <p:spPr>
              <a:xfrm>
                <a:off x="5211548" y="1478367"/>
                <a:ext cx="261930" cy="247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52F9C85-97E4-A946-8D11-5922BF4BA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548" y="1478367"/>
                <a:ext cx="261930" cy="247888"/>
              </a:xfrm>
              <a:prstGeom prst="rect">
                <a:avLst/>
              </a:prstGeom>
              <a:blipFill>
                <a:blip r:embed="rId27"/>
                <a:stretch>
                  <a:fillRect l="-18182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44987ED-4093-6845-B292-EC660E36C9FA}"/>
                  </a:ext>
                </a:extLst>
              </p:cNvPr>
              <p:cNvSpPr txBox="1"/>
              <p:nvPr/>
            </p:nvSpPr>
            <p:spPr>
              <a:xfrm>
                <a:off x="7891279" y="763905"/>
                <a:ext cx="277255" cy="248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A44987ED-4093-6845-B292-EC660E36C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79" y="763905"/>
                <a:ext cx="277255" cy="248273"/>
              </a:xfrm>
              <a:prstGeom prst="rect">
                <a:avLst/>
              </a:prstGeom>
              <a:blipFill>
                <a:blip r:embed="rId28"/>
                <a:stretch>
                  <a:fillRect l="-17391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3860EFE-C6A2-B849-99A5-9F20F3E2BADA}"/>
                  </a:ext>
                </a:extLst>
              </p:cNvPr>
              <p:cNvSpPr txBox="1"/>
              <p:nvPr/>
            </p:nvSpPr>
            <p:spPr>
              <a:xfrm>
                <a:off x="8429510" y="756737"/>
                <a:ext cx="404020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A3860EFE-C6A2-B849-99A5-9F20F3E2B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9510" y="756737"/>
                <a:ext cx="404020" cy="248979"/>
              </a:xfrm>
              <a:prstGeom prst="rect">
                <a:avLst/>
              </a:prstGeom>
              <a:blipFill>
                <a:blip r:embed="rId29"/>
                <a:stretch>
                  <a:fillRect l="-9091" r="-3030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3E44FBC-55C9-EC49-B3FE-9D2EDD48EE8F}"/>
                  </a:ext>
                </a:extLst>
              </p:cNvPr>
              <p:cNvSpPr txBox="1"/>
              <p:nvPr/>
            </p:nvSpPr>
            <p:spPr>
              <a:xfrm>
                <a:off x="7888421" y="1889626"/>
                <a:ext cx="261930" cy="248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C3E44FBC-55C9-EC49-B3FE-9D2EDD48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421" y="1889626"/>
                <a:ext cx="261930" cy="248273"/>
              </a:xfrm>
              <a:prstGeom prst="rect">
                <a:avLst/>
              </a:prstGeom>
              <a:blipFill>
                <a:blip r:embed="rId30"/>
                <a:stretch>
                  <a:fillRect l="-19048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E967480-0E3D-F84E-B140-3FD74F19E734}"/>
                  </a:ext>
                </a:extLst>
              </p:cNvPr>
              <p:cNvSpPr txBox="1"/>
              <p:nvPr/>
            </p:nvSpPr>
            <p:spPr>
              <a:xfrm>
                <a:off x="8430357" y="1888153"/>
                <a:ext cx="404020" cy="24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E967480-0E3D-F84E-B140-3FD74F19E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357" y="1888153"/>
                <a:ext cx="404020" cy="248979"/>
              </a:xfrm>
              <a:prstGeom prst="rect">
                <a:avLst/>
              </a:prstGeom>
              <a:blipFill>
                <a:blip r:embed="rId31"/>
                <a:stretch>
                  <a:fillRect l="-9091" r="-3030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43E47B2-1813-D04D-80B6-79BFC47F4AE0}"/>
                  </a:ext>
                </a:extLst>
              </p:cNvPr>
              <p:cNvSpPr txBox="1"/>
              <p:nvPr/>
            </p:nvSpPr>
            <p:spPr>
              <a:xfrm>
                <a:off x="7234486" y="1477982"/>
                <a:ext cx="261930" cy="248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743E47B2-1813-D04D-80B6-79BFC47F4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86" y="1477982"/>
                <a:ext cx="261930" cy="248273"/>
              </a:xfrm>
              <a:prstGeom prst="rect">
                <a:avLst/>
              </a:prstGeom>
              <a:blipFill>
                <a:blip r:embed="rId32"/>
                <a:stretch>
                  <a:fillRect l="-18182" b="-20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直接箭头连接符 11">
            <a:extLst>
              <a:ext uri="{FF2B5EF4-FFF2-40B4-BE49-F238E27FC236}">
                <a16:creationId xmlns:a16="http://schemas.microsoft.com/office/drawing/2014/main" id="{BFF18D12-65B1-3B41-9D7D-E3E91D4398D3}"/>
              </a:ext>
            </a:extLst>
          </p:cNvPr>
          <p:cNvCxnSpPr>
            <a:cxnSpLocks/>
          </p:cNvCxnSpPr>
          <p:nvPr/>
        </p:nvCxnSpPr>
        <p:spPr>
          <a:xfrm>
            <a:off x="10282561" y="1083011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5" name="直接箭头连接符 11">
            <a:extLst>
              <a:ext uri="{FF2B5EF4-FFF2-40B4-BE49-F238E27FC236}">
                <a16:creationId xmlns:a16="http://schemas.microsoft.com/office/drawing/2014/main" id="{40387EC7-9FF7-6549-B6CD-45E236EE938F}"/>
              </a:ext>
            </a:extLst>
          </p:cNvPr>
          <p:cNvCxnSpPr>
            <a:cxnSpLocks/>
          </p:cNvCxnSpPr>
          <p:nvPr/>
        </p:nvCxnSpPr>
        <p:spPr>
          <a:xfrm>
            <a:off x="10294744" y="2173506"/>
            <a:ext cx="2925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574AB0A-B70F-554D-8068-ACFFAEE6FD38}"/>
                  </a:ext>
                </a:extLst>
              </p:cNvPr>
              <p:cNvSpPr txBox="1"/>
              <p:nvPr/>
            </p:nvSpPr>
            <p:spPr>
              <a:xfrm>
                <a:off x="10313169" y="1864144"/>
                <a:ext cx="261930" cy="24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D574AB0A-B70F-554D-8068-ACFFAEE6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169" y="1864144"/>
                <a:ext cx="261930" cy="244747"/>
              </a:xfrm>
              <a:prstGeom prst="rect">
                <a:avLst/>
              </a:prstGeom>
              <a:blipFill>
                <a:blip r:embed="rId33"/>
                <a:stretch>
                  <a:fillRect l="-19048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331AC47-B3A3-6D44-A3EC-D8F2785DB9BB}"/>
                  </a:ext>
                </a:extLst>
              </p:cNvPr>
              <p:cNvSpPr txBox="1"/>
              <p:nvPr/>
            </p:nvSpPr>
            <p:spPr>
              <a:xfrm>
                <a:off x="10272697" y="770531"/>
                <a:ext cx="277255" cy="24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D331AC47-B3A3-6D44-A3EC-D8F2785DB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2697" y="770531"/>
                <a:ext cx="277255" cy="244747"/>
              </a:xfrm>
              <a:prstGeom prst="rect">
                <a:avLst/>
              </a:prstGeom>
              <a:blipFill>
                <a:blip r:embed="rId34"/>
                <a:stretch>
                  <a:fillRect l="-13043" b="-952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B047586-D660-BA44-ADF7-EC033532E990}"/>
                  </a:ext>
                </a:extLst>
              </p:cNvPr>
              <p:cNvSpPr txBox="1"/>
              <p:nvPr/>
            </p:nvSpPr>
            <p:spPr>
              <a:xfrm>
                <a:off x="9660310" y="1456983"/>
                <a:ext cx="261930" cy="244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N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CN" sz="14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1B047586-D660-BA44-ADF7-EC033532E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310" y="1456983"/>
                <a:ext cx="261930" cy="244747"/>
              </a:xfrm>
              <a:prstGeom prst="rect">
                <a:avLst/>
              </a:prstGeom>
              <a:blipFill>
                <a:blip r:embed="rId35"/>
                <a:stretch>
                  <a:fillRect l="-18182" b="-150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9" name="直接箭头连接符 7">
            <a:extLst>
              <a:ext uri="{FF2B5EF4-FFF2-40B4-BE49-F238E27FC236}">
                <a16:creationId xmlns:a16="http://schemas.microsoft.com/office/drawing/2014/main" id="{E6F53A2C-74B5-974B-9CFB-C05327D63308}"/>
              </a:ext>
            </a:extLst>
          </p:cNvPr>
          <p:cNvCxnSpPr>
            <a:cxnSpLocks/>
          </p:cNvCxnSpPr>
          <p:nvPr/>
        </p:nvCxnSpPr>
        <p:spPr>
          <a:xfrm flipV="1">
            <a:off x="3009781" y="6075756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直接箭头连接符 7">
            <a:extLst>
              <a:ext uri="{FF2B5EF4-FFF2-40B4-BE49-F238E27FC236}">
                <a16:creationId xmlns:a16="http://schemas.microsoft.com/office/drawing/2014/main" id="{04ADD69C-C052-E349-9B52-2B5BA895C071}"/>
              </a:ext>
            </a:extLst>
          </p:cNvPr>
          <p:cNvCxnSpPr>
            <a:cxnSpLocks/>
          </p:cNvCxnSpPr>
          <p:nvPr/>
        </p:nvCxnSpPr>
        <p:spPr>
          <a:xfrm flipV="1">
            <a:off x="5039981" y="6063850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直接箭头连接符 7">
            <a:extLst>
              <a:ext uri="{FF2B5EF4-FFF2-40B4-BE49-F238E27FC236}">
                <a16:creationId xmlns:a16="http://schemas.microsoft.com/office/drawing/2014/main" id="{921A8E44-4CB3-A34D-8375-EC7A8A3E0BB5}"/>
              </a:ext>
            </a:extLst>
          </p:cNvPr>
          <p:cNvCxnSpPr>
            <a:cxnSpLocks/>
          </p:cNvCxnSpPr>
          <p:nvPr/>
        </p:nvCxnSpPr>
        <p:spPr>
          <a:xfrm flipV="1">
            <a:off x="7742094" y="6063849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直接箭头连接符 7">
            <a:extLst>
              <a:ext uri="{FF2B5EF4-FFF2-40B4-BE49-F238E27FC236}">
                <a16:creationId xmlns:a16="http://schemas.microsoft.com/office/drawing/2014/main" id="{BA9DA4E0-3794-F345-BD77-F03243040D7C}"/>
              </a:ext>
            </a:extLst>
          </p:cNvPr>
          <p:cNvCxnSpPr>
            <a:cxnSpLocks/>
          </p:cNvCxnSpPr>
          <p:nvPr/>
        </p:nvCxnSpPr>
        <p:spPr>
          <a:xfrm flipV="1">
            <a:off x="5177217" y="368501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直接箭头连接符 7">
            <a:extLst>
              <a:ext uri="{FF2B5EF4-FFF2-40B4-BE49-F238E27FC236}">
                <a16:creationId xmlns:a16="http://schemas.microsoft.com/office/drawing/2014/main" id="{10BAC308-0249-3045-8194-46176205A89C}"/>
              </a:ext>
            </a:extLst>
          </p:cNvPr>
          <p:cNvCxnSpPr>
            <a:cxnSpLocks/>
          </p:cNvCxnSpPr>
          <p:nvPr/>
        </p:nvCxnSpPr>
        <p:spPr>
          <a:xfrm flipV="1">
            <a:off x="7234486" y="370674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直接箭头连接符 7">
            <a:extLst>
              <a:ext uri="{FF2B5EF4-FFF2-40B4-BE49-F238E27FC236}">
                <a16:creationId xmlns:a16="http://schemas.microsoft.com/office/drawing/2014/main" id="{AE9AE159-F274-F241-92F1-AF16EF9234C1}"/>
              </a:ext>
            </a:extLst>
          </p:cNvPr>
          <p:cNvCxnSpPr>
            <a:cxnSpLocks/>
          </p:cNvCxnSpPr>
          <p:nvPr/>
        </p:nvCxnSpPr>
        <p:spPr>
          <a:xfrm flipV="1">
            <a:off x="9673082" y="366463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AB97417-2656-114F-94A9-76B6CB96D384}"/>
                  </a:ext>
                </a:extLst>
              </p:cNvPr>
              <p:cNvSpPr txBox="1"/>
              <p:nvPr/>
            </p:nvSpPr>
            <p:spPr>
              <a:xfrm>
                <a:off x="7810189" y="3042004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AB97417-2656-114F-94A9-76B6CB96D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189" y="3042004"/>
                <a:ext cx="200889" cy="276999"/>
              </a:xfrm>
              <a:prstGeom prst="rect">
                <a:avLst/>
              </a:prstGeom>
              <a:blipFill>
                <a:blip r:embed="rId36"/>
                <a:stretch>
                  <a:fillRect l="-17647" r="-23529" b="-434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接箭头连接符 7">
            <a:extLst>
              <a:ext uri="{FF2B5EF4-FFF2-40B4-BE49-F238E27FC236}">
                <a16:creationId xmlns:a16="http://schemas.microsoft.com/office/drawing/2014/main" id="{3EE6DF61-FC8F-434D-A884-48D1D01440A0}"/>
              </a:ext>
            </a:extLst>
          </p:cNvPr>
          <p:cNvCxnSpPr>
            <a:cxnSpLocks/>
          </p:cNvCxnSpPr>
          <p:nvPr/>
        </p:nvCxnSpPr>
        <p:spPr>
          <a:xfrm flipV="1">
            <a:off x="7160035" y="2586609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直接箭头连接符 7">
            <a:extLst>
              <a:ext uri="{FF2B5EF4-FFF2-40B4-BE49-F238E27FC236}">
                <a16:creationId xmlns:a16="http://schemas.microsoft.com/office/drawing/2014/main" id="{C9AF07FF-6525-2E43-B6F6-6C857D788540}"/>
              </a:ext>
            </a:extLst>
          </p:cNvPr>
          <p:cNvCxnSpPr>
            <a:cxnSpLocks/>
          </p:cNvCxnSpPr>
          <p:nvPr/>
        </p:nvCxnSpPr>
        <p:spPr>
          <a:xfrm flipV="1">
            <a:off x="9654628" y="2588675"/>
            <a:ext cx="0" cy="211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791DE613-ACCF-3345-8586-9C1A51415BD2}"/>
                  </a:ext>
                </a:extLst>
              </p:cNvPr>
              <p:cNvSpPr txBox="1"/>
              <p:nvPr/>
            </p:nvSpPr>
            <p:spPr>
              <a:xfrm>
                <a:off x="7214662" y="2582406"/>
                <a:ext cx="2142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791DE613-ACCF-3345-8586-9C1A51415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662" y="2582406"/>
                <a:ext cx="214225" cy="215444"/>
              </a:xfrm>
              <a:prstGeom prst="rect">
                <a:avLst/>
              </a:prstGeom>
              <a:blipFill>
                <a:blip r:embed="rId37"/>
                <a:stretch>
                  <a:fillRect l="-22222" t="-22222" r="-5556" b="-2222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A5E9160-DED6-A34E-9A2E-45ED719DFC13}"/>
                  </a:ext>
                </a:extLst>
              </p:cNvPr>
              <p:cNvSpPr/>
              <p:nvPr/>
            </p:nvSpPr>
            <p:spPr>
              <a:xfrm>
                <a:off x="9647489" y="2550222"/>
                <a:ext cx="52809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CN" dirty="0"/>
              </a:p>
            </p:txBody>
          </p:sp>
        </mc:Choice>
        <mc:Fallback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2A5E9160-DED6-A34E-9A2E-45ED719DF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7489" y="2550222"/>
                <a:ext cx="528093" cy="307777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文本框 129">
            <a:extLst>
              <a:ext uri="{FF2B5EF4-FFF2-40B4-BE49-F238E27FC236}">
                <a16:creationId xmlns:a16="http://schemas.microsoft.com/office/drawing/2014/main" id="{A4E43D6E-6819-6046-B037-AB71D134BD2B}"/>
              </a:ext>
            </a:extLst>
          </p:cNvPr>
          <p:cNvSpPr txBox="1"/>
          <p:nvPr/>
        </p:nvSpPr>
        <p:spPr>
          <a:xfrm rot="10800000">
            <a:off x="8129333" y="2619612"/>
            <a:ext cx="385319" cy="383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60" name="文本框 66">
            <a:extLst>
              <a:ext uri="{FF2B5EF4-FFF2-40B4-BE49-F238E27FC236}">
                <a16:creationId xmlns:a16="http://schemas.microsoft.com/office/drawing/2014/main" id="{84278A5E-F3E8-9B4A-A512-24745213C58C}"/>
              </a:ext>
            </a:extLst>
          </p:cNvPr>
          <p:cNvSpPr txBox="1"/>
          <p:nvPr/>
        </p:nvSpPr>
        <p:spPr>
          <a:xfrm>
            <a:off x="6165144" y="6291279"/>
            <a:ext cx="32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…</a:t>
            </a:r>
            <a:endParaRPr lang="zh-CN" altLang="en-US" sz="1400" dirty="0"/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89B7FFB-D804-454B-A40E-4688674ECD7A}"/>
              </a:ext>
            </a:extLst>
          </p:cNvPr>
          <p:cNvSpPr/>
          <p:nvPr/>
        </p:nvSpPr>
        <p:spPr>
          <a:xfrm>
            <a:off x="1661096" y="2132319"/>
            <a:ext cx="188013" cy="1378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D9A8C-F96E-C44A-A488-964D879AD4A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34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49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主题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office</cp:lastModifiedBy>
  <cp:revision>19</cp:revision>
  <dcterms:created xsi:type="dcterms:W3CDTF">2020-11-12T06:35:55Z</dcterms:created>
  <dcterms:modified xsi:type="dcterms:W3CDTF">2020-11-26T08:00:48Z</dcterms:modified>
</cp:coreProperties>
</file>