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Raleway" panose="020F0502020204030204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046C"/>
    <a:srgbClr val="04BBFC"/>
    <a:srgbClr val="0000D2"/>
    <a:srgbClr val="000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2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402925" y="115444"/>
            <a:ext cx="8595300" cy="504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0" u="none" strike="noStrike" cap="none" dirty="0">
                <a:solidFill>
                  <a:srgbClr val="2204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Meenakshi Sundararajan Engineering College : Department of Computer Science and Engineering</a:t>
            </a:r>
            <a:endParaRPr b="0" i="0" u="none" strike="noStrike" cap="none" dirty="0">
              <a:solidFill>
                <a:srgbClr val="22046C"/>
              </a:solidFill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890678" y="1155127"/>
            <a:ext cx="4448246" cy="79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tx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M.Hanishkar  (311517205006) </a:t>
            </a:r>
            <a:endParaRPr sz="1400" b="1" i="0" u="none" strike="noStrike" cap="none" dirty="0">
              <a:solidFill>
                <a:schemeClr val="tx1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dirty="0">
                <a:solidFill>
                  <a:schemeClr val="tx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M.Sugantha Priyan  </a:t>
            </a:r>
            <a:r>
              <a:rPr lang="en" sz="1400" b="1" i="0" u="none" strike="noStrike" cap="none" dirty="0">
                <a:solidFill>
                  <a:schemeClr val="tx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(311517205022)</a:t>
            </a:r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dirty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  <a:sym typeface="Times New Roman"/>
              </a:rPr>
              <a:t>      S.Prasanna (311517205030)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66900" y="2000788"/>
            <a:ext cx="32211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2204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GUIDE:</a:t>
            </a:r>
            <a:endParaRPr sz="1400" b="1" i="0" u="none" strike="noStrike" cap="none" dirty="0">
              <a:solidFill>
                <a:srgbClr val="2204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tx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 </a:t>
            </a:r>
            <a:r>
              <a:rPr lang="en-US" sz="1400" b="1" i="0" u="none" strike="noStrike" cap="none" dirty="0">
                <a:solidFill>
                  <a:schemeClr val="tx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400" b="1" i="0" u="none" strike="noStrike" cap="none" dirty="0">
                <a:solidFill>
                  <a:schemeClr val="tx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.R.Nithya,M.E</a:t>
            </a:r>
            <a:endParaRPr sz="1400" b="1" i="0" u="none" strike="noStrike" cap="none" dirty="0">
              <a:solidFill>
                <a:schemeClr val="tx1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tx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Professor, IT</a:t>
            </a:r>
            <a:endParaRPr sz="1200" b="1" i="0" u="none" strike="noStrike" cap="none" dirty="0">
              <a:solidFill>
                <a:schemeClr val="tx1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564725" y="1965058"/>
            <a:ext cx="4090200" cy="13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2204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GUIDE:</a:t>
            </a:r>
            <a:endParaRPr sz="1400" b="0" i="0" u="none" strike="noStrike" cap="none" dirty="0">
              <a:solidFill>
                <a:srgbClr val="2204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BALAJI DHANANJAYAN</a:t>
            </a:r>
            <a:r>
              <a:rPr lang="en-IN" sz="1400" b="1" i="0" u="none" strike="noStrike" cap="none" dirty="0">
                <a:solidFill>
                  <a:schemeClr val="tx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900" b="1" i="0" u="none" strike="noStrike" cap="none" dirty="0">
              <a:solidFill>
                <a:schemeClr val="tx1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ts val="1400"/>
            </a:pPr>
            <a:r>
              <a:rPr lang="en" sz="1400" b="1" i="0" u="none" strike="noStrike" cap="none" dirty="0">
                <a:solidFill>
                  <a:srgbClr val="2204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NAME: </a:t>
            </a:r>
          </a:p>
          <a:p>
            <a:pPr>
              <a:buSzPts val="1400"/>
            </a:pPr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CROTUS TECHNOLOGIES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4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66900" y="2921914"/>
            <a:ext cx="3767700" cy="18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2204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b="1" dirty="0">
                <a:solidFill>
                  <a:schemeClr val="tx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system detects the human emotions(happy,sad,neutral) from facial expressions in real time 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b="1" dirty="0">
                <a:solidFill>
                  <a:schemeClr val="tx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Libraries:Tensorflow,Numpy.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b="1" dirty="0">
                <a:solidFill>
                  <a:schemeClr val="tx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  and Architecture:Convolutional Neural Network.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sz="1400" b="1" i="0" u="none" strike="noStrike" cap="none" dirty="0">
              <a:solidFill>
                <a:schemeClr val="tx1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5564725" y="3082525"/>
            <a:ext cx="33960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2204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ARCHITECTURE:</a:t>
            </a:r>
            <a:endParaRPr sz="1400" b="1" i="0" u="none" strike="noStrike" cap="none" dirty="0">
              <a:solidFill>
                <a:srgbClr val="2204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71675" y="502137"/>
            <a:ext cx="8857800" cy="66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solidFill>
                  <a:srgbClr val="0000A4"/>
                </a:solidFill>
              </a:rPr>
              <a:t>FACIAL EMOTION RECOGNITION SYSTEM  </a:t>
            </a:r>
            <a:endParaRPr sz="1300" b="1" i="0" u="none" strike="noStrike" cap="none" dirty="0">
              <a:solidFill>
                <a:srgbClr val="000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8166" y="115444"/>
            <a:ext cx="8792559" cy="49269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image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05167" y="3368841"/>
            <a:ext cx="2385690" cy="1533167"/>
          </a:xfrm>
          <a:prstGeom prst="rect">
            <a:avLst/>
          </a:prstGeo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102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Lato</vt:lpstr>
      <vt:lpstr>Times New Roman</vt:lpstr>
      <vt:lpstr>Raleway</vt:lpstr>
      <vt:lpstr>Arial</vt:lpstr>
      <vt:lpstr>Streamline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Shariff T, Nawash</cp:lastModifiedBy>
  <cp:revision>10</cp:revision>
  <dcterms:modified xsi:type="dcterms:W3CDTF">2024-05-16T17:06:47Z</dcterms:modified>
</cp:coreProperties>
</file>