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70" r:id="rId12"/>
    <p:sldId id="266" r:id="rId13"/>
    <p:sldId id="267" r:id="rId14"/>
    <p:sldId id="268" r:id="rId15"/>
    <p:sldId id="269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0B2"/>
  </p:clrMru>
</p:presentationPr>
</file>

<file path=ppt/tableStyles.xml><?xml version="1.0" encoding="utf-8"?>
<a:tblStyleLst xmlns:a="http://schemas.openxmlformats.org/drawingml/2006/main" def="{45654168-B2E5-4E91-9D31-E4B72389CB35}">
  <a:tblStyle styleId="{45654168-B2E5-4E91-9D31-E4B72389CB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02" y="-25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2575530ca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2575530ca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d2b13bf10c_0_1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d2b13bf10c_0_1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d2d1f9438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d2d1f9438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d2d1f9438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d2d1f9438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d2d1f9438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d2d1f9438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c28a246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c28a246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575530c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2575530c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b13bf10c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b13bf10c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d2b13bf10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d2b13bf10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d2b13bf10c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d2b13bf10c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d2b13bf10c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d2b13bf10c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d2b13bf10c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d2b13bf10c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58395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454275"/>
            <a:ext cx="4114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latin typeface="Footlight MT Light" pitchFamily="18" charset="0"/>
              </a:rPr>
              <a:t>People Mindset About Taxies</a:t>
            </a:r>
            <a:endParaRPr sz="4400">
              <a:latin typeface="Footlight MT Light" pitchFamily="18" charset="0"/>
            </a:endParaRPr>
          </a:p>
        </p:txBody>
      </p:sp>
      <p:grpSp>
        <p:nvGrpSpPr>
          <p:cNvPr id="326" name="Google Shape;326;p18"/>
          <p:cNvGrpSpPr/>
          <p:nvPr/>
        </p:nvGrpSpPr>
        <p:grpSpPr>
          <a:xfrm>
            <a:off x="2183704" y="1070533"/>
            <a:ext cx="4410911" cy="1748063"/>
            <a:chOff x="457200" y="2806675"/>
            <a:chExt cx="4858367" cy="1925391"/>
          </a:xfrm>
        </p:grpSpPr>
        <p:sp>
          <p:nvSpPr>
            <p:cNvPr id="327" name="Google Shape;327;p18"/>
            <p:cNvSpPr/>
            <p:nvPr/>
          </p:nvSpPr>
          <p:spPr>
            <a:xfrm>
              <a:off x="1000346" y="3919208"/>
              <a:ext cx="876538" cy="569379"/>
            </a:xfrm>
            <a:custGeom>
              <a:avLst/>
              <a:gdLst/>
              <a:ahLst/>
              <a:cxnLst/>
              <a:rect l="l" t="t" r="r" b="b"/>
              <a:pathLst>
                <a:path w="47240" h="30686" extrusionOk="0">
                  <a:moveTo>
                    <a:pt x="23822" y="0"/>
                  </a:moveTo>
                  <a:lnTo>
                    <a:pt x="21601" y="202"/>
                  </a:lnTo>
                  <a:lnTo>
                    <a:pt x="19381" y="606"/>
                  </a:lnTo>
                  <a:lnTo>
                    <a:pt x="17362" y="1010"/>
                  </a:lnTo>
                  <a:lnTo>
                    <a:pt x="15545" y="1615"/>
                  </a:lnTo>
                  <a:lnTo>
                    <a:pt x="13930" y="2221"/>
                  </a:lnTo>
                  <a:lnTo>
                    <a:pt x="12315" y="3029"/>
                  </a:lnTo>
                  <a:lnTo>
                    <a:pt x="10902" y="4038"/>
                  </a:lnTo>
                  <a:lnTo>
                    <a:pt x="9489" y="5047"/>
                  </a:lnTo>
                  <a:lnTo>
                    <a:pt x="8277" y="6057"/>
                  </a:lnTo>
                  <a:lnTo>
                    <a:pt x="7066" y="7066"/>
                  </a:lnTo>
                  <a:lnTo>
                    <a:pt x="5249" y="9489"/>
                  </a:lnTo>
                  <a:lnTo>
                    <a:pt x="3634" y="11911"/>
                  </a:lnTo>
                  <a:lnTo>
                    <a:pt x="2423" y="14536"/>
                  </a:lnTo>
                  <a:lnTo>
                    <a:pt x="1615" y="16958"/>
                  </a:lnTo>
                  <a:lnTo>
                    <a:pt x="1010" y="19381"/>
                  </a:lnTo>
                  <a:lnTo>
                    <a:pt x="404" y="21601"/>
                  </a:lnTo>
                  <a:lnTo>
                    <a:pt x="202" y="23620"/>
                  </a:lnTo>
                  <a:lnTo>
                    <a:pt x="0" y="26648"/>
                  </a:lnTo>
                  <a:lnTo>
                    <a:pt x="0" y="27860"/>
                  </a:lnTo>
                  <a:lnTo>
                    <a:pt x="46634" y="30686"/>
                  </a:lnTo>
                  <a:lnTo>
                    <a:pt x="47038" y="28061"/>
                  </a:lnTo>
                  <a:lnTo>
                    <a:pt x="47240" y="25639"/>
                  </a:lnTo>
                  <a:lnTo>
                    <a:pt x="47240" y="23418"/>
                  </a:lnTo>
                  <a:lnTo>
                    <a:pt x="47038" y="21198"/>
                  </a:lnTo>
                  <a:lnTo>
                    <a:pt x="46836" y="19179"/>
                  </a:lnTo>
                  <a:lnTo>
                    <a:pt x="46432" y="17160"/>
                  </a:lnTo>
                  <a:lnTo>
                    <a:pt x="45827" y="15545"/>
                  </a:lnTo>
                  <a:lnTo>
                    <a:pt x="45221" y="13728"/>
                  </a:lnTo>
                  <a:lnTo>
                    <a:pt x="44414" y="12315"/>
                  </a:lnTo>
                  <a:lnTo>
                    <a:pt x="43606" y="10902"/>
                  </a:lnTo>
                  <a:lnTo>
                    <a:pt x="42597" y="9489"/>
                  </a:lnTo>
                  <a:lnTo>
                    <a:pt x="41587" y="8277"/>
                  </a:lnTo>
                  <a:lnTo>
                    <a:pt x="39367" y="6259"/>
                  </a:lnTo>
                  <a:lnTo>
                    <a:pt x="37146" y="4644"/>
                  </a:lnTo>
                  <a:lnTo>
                    <a:pt x="34723" y="3230"/>
                  </a:lnTo>
                  <a:lnTo>
                    <a:pt x="32301" y="2221"/>
                  </a:lnTo>
                  <a:lnTo>
                    <a:pt x="30080" y="1413"/>
                  </a:lnTo>
                  <a:lnTo>
                    <a:pt x="28061" y="808"/>
                  </a:lnTo>
                  <a:lnTo>
                    <a:pt x="25033" y="202"/>
                  </a:lnTo>
                  <a:lnTo>
                    <a:pt x="23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4113172" y="3892990"/>
              <a:ext cx="895260" cy="591867"/>
            </a:xfrm>
            <a:custGeom>
              <a:avLst/>
              <a:gdLst/>
              <a:ahLst/>
              <a:cxnLst/>
              <a:rect l="l" t="t" r="r" b="b"/>
              <a:pathLst>
                <a:path w="48249" h="31898" extrusionOk="0">
                  <a:moveTo>
                    <a:pt x="24024" y="0"/>
                  </a:moveTo>
                  <a:lnTo>
                    <a:pt x="21399" y="404"/>
                  </a:lnTo>
                  <a:lnTo>
                    <a:pt x="18775" y="808"/>
                  </a:lnTo>
                  <a:lnTo>
                    <a:pt x="16554" y="1413"/>
                  </a:lnTo>
                  <a:lnTo>
                    <a:pt x="14535" y="2019"/>
                  </a:lnTo>
                  <a:lnTo>
                    <a:pt x="12517" y="2826"/>
                  </a:lnTo>
                  <a:lnTo>
                    <a:pt x="10700" y="3836"/>
                  </a:lnTo>
                  <a:lnTo>
                    <a:pt x="9287" y="4845"/>
                  </a:lnTo>
                  <a:lnTo>
                    <a:pt x="7671" y="5855"/>
                  </a:lnTo>
                  <a:lnTo>
                    <a:pt x="6460" y="7066"/>
                  </a:lnTo>
                  <a:lnTo>
                    <a:pt x="5451" y="8277"/>
                  </a:lnTo>
                  <a:lnTo>
                    <a:pt x="4441" y="9690"/>
                  </a:lnTo>
                  <a:lnTo>
                    <a:pt x="3432" y="11104"/>
                  </a:lnTo>
                  <a:lnTo>
                    <a:pt x="2019" y="13930"/>
                  </a:lnTo>
                  <a:lnTo>
                    <a:pt x="1010" y="16756"/>
                  </a:lnTo>
                  <a:lnTo>
                    <a:pt x="404" y="19582"/>
                  </a:lnTo>
                  <a:lnTo>
                    <a:pt x="0" y="22409"/>
                  </a:lnTo>
                  <a:lnTo>
                    <a:pt x="0" y="24831"/>
                  </a:lnTo>
                  <a:lnTo>
                    <a:pt x="0" y="27254"/>
                  </a:lnTo>
                  <a:lnTo>
                    <a:pt x="202" y="30484"/>
                  </a:lnTo>
                  <a:lnTo>
                    <a:pt x="404" y="31897"/>
                  </a:lnTo>
                  <a:lnTo>
                    <a:pt x="47643" y="31897"/>
                  </a:lnTo>
                  <a:lnTo>
                    <a:pt x="47845" y="29071"/>
                  </a:lnTo>
                  <a:lnTo>
                    <a:pt x="48047" y="26648"/>
                  </a:lnTo>
                  <a:lnTo>
                    <a:pt x="48249" y="24226"/>
                  </a:lnTo>
                  <a:lnTo>
                    <a:pt x="48047" y="22005"/>
                  </a:lnTo>
                  <a:lnTo>
                    <a:pt x="47643" y="19784"/>
                  </a:lnTo>
                  <a:lnTo>
                    <a:pt x="47240" y="17967"/>
                  </a:lnTo>
                  <a:lnTo>
                    <a:pt x="46634" y="16150"/>
                  </a:lnTo>
                  <a:lnTo>
                    <a:pt x="46028" y="14334"/>
                  </a:lnTo>
                  <a:lnTo>
                    <a:pt x="45221" y="12719"/>
                  </a:lnTo>
                  <a:lnTo>
                    <a:pt x="44413" y="11305"/>
                  </a:lnTo>
                  <a:lnTo>
                    <a:pt x="43404" y="9892"/>
                  </a:lnTo>
                  <a:lnTo>
                    <a:pt x="42395" y="8681"/>
                  </a:lnTo>
                  <a:lnTo>
                    <a:pt x="40174" y="6662"/>
                  </a:lnTo>
                  <a:lnTo>
                    <a:pt x="37751" y="4845"/>
                  </a:lnTo>
                  <a:lnTo>
                    <a:pt x="35127" y="3432"/>
                  </a:lnTo>
                  <a:lnTo>
                    <a:pt x="32704" y="2221"/>
                  </a:lnTo>
                  <a:lnTo>
                    <a:pt x="30484" y="1413"/>
                  </a:lnTo>
                  <a:lnTo>
                    <a:pt x="28465" y="808"/>
                  </a:lnTo>
                  <a:lnTo>
                    <a:pt x="25235" y="202"/>
                  </a:lnTo>
                  <a:lnTo>
                    <a:pt x="2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158113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7" y="404"/>
                  </a:lnTo>
                  <a:lnTo>
                    <a:pt x="14738" y="1010"/>
                  </a:lnTo>
                  <a:lnTo>
                    <a:pt x="12921" y="1615"/>
                  </a:lnTo>
                  <a:lnTo>
                    <a:pt x="11104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818" y="12718"/>
                  </a:lnTo>
                  <a:lnTo>
                    <a:pt x="1010" y="14737"/>
                  </a:lnTo>
                  <a:lnTo>
                    <a:pt x="606" y="16756"/>
                  </a:lnTo>
                  <a:lnTo>
                    <a:pt x="203" y="18775"/>
                  </a:lnTo>
                  <a:lnTo>
                    <a:pt x="1" y="20794"/>
                  </a:lnTo>
                  <a:lnTo>
                    <a:pt x="203" y="23014"/>
                  </a:lnTo>
                  <a:lnTo>
                    <a:pt x="606" y="25033"/>
                  </a:lnTo>
                  <a:lnTo>
                    <a:pt x="1010" y="27052"/>
                  </a:lnTo>
                  <a:lnTo>
                    <a:pt x="1818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1104" y="39165"/>
                  </a:lnTo>
                  <a:lnTo>
                    <a:pt x="12921" y="40174"/>
                  </a:lnTo>
                  <a:lnTo>
                    <a:pt x="14738" y="40780"/>
                  </a:lnTo>
                  <a:lnTo>
                    <a:pt x="16757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217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8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8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315442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306" y="202"/>
                  </a:lnTo>
                  <a:lnTo>
                    <a:pt x="9893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606" y="8883"/>
                  </a:lnTo>
                  <a:lnTo>
                    <a:pt x="202" y="10094"/>
                  </a:lnTo>
                  <a:lnTo>
                    <a:pt x="1" y="11305"/>
                  </a:lnTo>
                  <a:lnTo>
                    <a:pt x="1" y="12517"/>
                  </a:lnTo>
                  <a:lnTo>
                    <a:pt x="1" y="13930"/>
                  </a:lnTo>
                  <a:lnTo>
                    <a:pt x="202" y="15141"/>
                  </a:lnTo>
                  <a:lnTo>
                    <a:pt x="606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3" y="24831"/>
                  </a:lnTo>
                  <a:lnTo>
                    <a:pt x="11306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40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583" y="23014"/>
                  </a:lnTo>
                  <a:lnTo>
                    <a:pt x="21400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2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2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400" y="3634"/>
                  </a:lnTo>
                  <a:lnTo>
                    <a:pt x="19583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40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517711" y="4312523"/>
              <a:ext cx="59951" cy="63699"/>
            </a:xfrm>
            <a:custGeom>
              <a:avLst/>
              <a:gdLst/>
              <a:ahLst/>
              <a:cxnLst/>
              <a:rect l="l" t="t" r="r" b="b"/>
              <a:pathLst>
                <a:path w="3231" h="3433" extrusionOk="0">
                  <a:moveTo>
                    <a:pt x="1616" y="1"/>
                  </a:moveTo>
                  <a:lnTo>
                    <a:pt x="1010" y="202"/>
                  </a:lnTo>
                  <a:lnTo>
                    <a:pt x="405" y="606"/>
                  </a:lnTo>
                  <a:lnTo>
                    <a:pt x="1" y="1010"/>
                  </a:lnTo>
                  <a:lnTo>
                    <a:pt x="1" y="1616"/>
                  </a:lnTo>
                  <a:lnTo>
                    <a:pt x="1" y="2423"/>
                  </a:lnTo>
                  <a:lnTo>
                    <a:pt x="405" y="2827"/>
                  </a:lnTo>
                  <a:lnTo>
                    <a:pt x="1010" y="3231"/>
                  </a:lnTo>
                  <a:lnTo>
                    <a:pt x="1616" y="3433"/>
                  </a:lnTo>
                  <a:lnTo>
                    <a:pt x="2222" y="3231"/>
                  </a:lnTo>
                  <a:lnTo>
                    <a:pt x="2827" y="2827"/>
                  </a:lnTo>
                  <a:lnTo>
                    <a:pt x="3231" y="2423"/>
                  </a:lnTo>
                  <a:lnTo>
                    <a:pt x="3231" y="1616"/>
                  </a:lnTo>
                  <a:lnTo>
                    <a:pt x="3231" y="1010"/>
                  </a:lnTo>
                  <a:lnTo>
                    <a:pt x="2827" y="606"/>
                  </a:lnTo>
                  <a:lnTo>
                    <a:pt x="2222" y="202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424082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5047" y="0"/>
                  </a:moveTo>
                  <a:lnTo>
                    <a:pt x="0" y="4644"/>
                  </a:lnTo>
                  <a:lnTo>
                    <a:pt x="1009" y="5451"/>
                  </a:lnTo>
                  <a:lnTo>
                    <a:pt x="2019" y="6057"/>
                  </a:lnTo>
                  <a:lnTo>
                    <a:pt x="3230" y="6461"/>
                  </a:lnTo>
                  <a:lnTo>
                    <a:pt x="4239" y="6662"/>
                  </a:lnTo>
                  <a:lnTo>
                    <a:pt x="5854" y="6662"/>
                  </a:lnTo>
                  <a:lnTo>
                    <a:pt x="6460" y="6461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349156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4" y="6057"/>
                  </a:lnTo>
                  <a:lnTo>
                    <a:pt x="2019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382871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4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540200" y="4151445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423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662" y="1818"/>
                  </a:lnTo>
                  <a:lnTo>
                    <a:pt x="5451" y="1010"/>
                  </a:lnTo>
                  <a:lnTo>
                    <a:pt x="4442" y="405"/>
                  </a:lnTo>
                  <a:lnTo>
                    <a:pt x="3432" y="203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618855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5" y="5048"/>
                  </a:lnTo>
                  <a:lnTo>
                    <a:pt x="6865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8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596385" y="4398675"/>
              <a:ext cx="119884" cy="119884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0" y="1"/>
                  </a:moveTo>
                  <a:lnTo>
                    <a:pt x="2019" y="6461"/>
                  </a:lnTo>
                  <a:lnTo>
                    <a:pt x="3230" y="6057"/>
                  </a:lnTo>
                  <a:lnTo>
                    <a:pt x="4240" y="5250"/>
                  </a:lnTo>
                  <a:lnTo>
                    <a:pt x="5047" y="4442"/>
                  </a:lnTo>
                  <a:lnTo>
                    <a:pt x="5653" y="3635"/>
                  </a:lnTo>
                  <a:lnTo>
                    <a:pt x="6259" y="2020"/>
                  </a:lnTo>
                  <a:lnTo>
                    <a:pt x="6460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056531" y="3956671"/>
              <a:ext cx="775413" cy="775395"/>
            </a:xfrm>
            <a:custGeom>
              <a:avLst/>
              <a:gdLst/>
              <a:ahLst/>
              <a:cxnLst/>
              <a:rect l="l" t="t" r="r" b="b"/>
              <a:pathLst>
                <a:path w="41790" h="41789" extrusionOk="0">
                  <a:moveTo>
                    <a:pt x="18775" y="0"/>
                  </a:moveTo>
                  <a:lnTo>
                    <a:pt x="16756" y="404"/>
                  </a:lnTo>
                  <a:lnTo>
                    <a:pt x="14738" y="1010"/>
                  </a:lnTo>
                  <a:lnTo>
                    <a:pt x="12719" y="1615"/>
                  </a:lnTo>
                  <a:lnTo>
                    <a:pt x="10902" y="2423"/>
                  </a:lnTo>
                  <a:lnTo>
                    <a:pt x="9287" y="3634"/>
                  </a:lnTo>
                  <a:lnTo>
                    <a:pt x="7672" y="4845"/>
                  </a:lnTo>
                  <a:lnTo>
                    <a:pt x="6259" y="6056"/>
                  </a:lnTo>
                  <a:lnTo>
                    <a:pt x="4846" y="7672"/>
                  </a:lnTo>
                  <a:lnTo>
                    <a:pt x="3634" y="9287"/>
                  </a:lnTo>
                  <a:lnTo>
                    <a:pt x="2625" y="10902"/>
                  </a:lnTo>
                  <a:lnTo>
                    <a:pt x="1616" y="12718"/>
                  </a:lnTo>
                  <a:lnTo>
                    <a:pt x="1010" y="14737"/>
                  </a:lnTo>
                  <a:lnTo>
                    <a:pt x="404" y="16756"/>
                  </a:lnTo>
                  <a:lnTo>
                    <a:pt x="202" y="18775"/>
                  </a:lnTo>
                  <a:lnTo>
                    <a:pt x="1" y="20794"/>
                  </a:lnTo>
                  <a:lnTo>
                    <a:pt x="202" y="23014"/>
                  </a:lnTo>
                  <a:lnTo>
                    <a:pt x="404" y="25033"/>
                  </a:lnTo>
                  <a:lnTo>
                    <a:pt x="1010" y="27052"/>
                  </a:lnTo>
                  <a:lnTo>
                    <a:pt x="1616" y="29071"/>
                  </a:lnTo>
                  <a:lnTo>
                    <a:pt x="2625" y="30888"/>
                  </a:lnTo>
                  <a:lnTo>
                    <a:pt x="3634" y="32503"/>
                  </a:lnTo>
                  <a:lnTo>
                    <a:pt x="4846" y="34118"/>
                  </a:lnTo>
                  <a:lnTo>
                    <a:pt x="6259" y="35733"/>
                  </a:lnTo>
                  <a:lnTo>
                    <a:pt x="7672" y="36944"/>
                  </a:lnTo>
                  <a:lnTo>
                    <a:pt x="9287" y="38155"/>
                  </a:lnTo>
                  <a:lnTo>
                    <a:pt x="10902" y="39165"/>
                  </a:lnTo>
                  <a:lnTo>
                    <a:pt x="12719" y="40174"/>
                  </a:lnTo>
                  <a:lnTo>
                    <a:pt x="14738" y="40780"/>
                  </a:lnTo>
                  <a:lnTo>
                    <a:pt x="16756" y="41385"/>
                  </a:lnTo>
                  <a:lnTo>
                    <a:pt x="18775" y="41587"/>
                  </a:lnTo>
                  <a:lnTo>
                    <a:pt x="20996" y="41789"/>
                  </a:lnTo>
                  <a:lnTo>
                    <a:pt x="23015" y="41587"/>
                  </a:lnTo>
                  <a:lnTo>
                    <a:pt x="25235" y="41385"/>
                  </a:lnTo>
                  <a:lnTo>
                    <a:pt x="27254" y="40780"/>
                  </a:lnTo>
                  <a:lnTo>
                    <a:pt x="29071" y="40174"/>
                  </a:lnTo>
                  <a:lnTo>
                    <a:pt x="30888" y="39165"/>
                  </a:lnTo>
                  <a:lnTo>
                    <a:pt x="32705" y="38155"/>
                  </a:lnTo>
                  <a:lnTo>
                    <a:pt x="34320" y="36944"/>
                  </a:lnTo>
                  <a:lnTo>
                    <a:pt x="35733" y="35733"/>
                  </a:lnTo>
                  <a:lnTo>
                    <a:pt x="37146" y="34118"/>
                  </a:lnTo>
                  <a:lnTo>
                    <a:pt x="38357" y="32503"/>
                  </a:lnTo>
                  <a:lnTo>
                    <a:pt x="39367" y="30888"/>
                  </a:lnTo>
                  <a:lnTo>
                    <a:pt x="40174" y="29071"/>
                  </a:lnTo>
                  <a:lnTo>
                    <a:pt x="40982" y="27052"/>
                  </a:lnTo>
                  <a:lnTo>
                    <a:pt x="41386" y="25033"/>
                  </a:lnTo>
                  <a:lnTo>
                    <a:pt x="41789" y="23014"/>
                  </a:lnTo>
                  <a:lnTo>
                    <a:pt x="41789" y="20794"/>
                  </a:lnTo>
                  <a:lnTo>
                    <a:pt x="41789" y="18775"/>
                  </a:lnTo>
                  <a:lnTo>
                    <a:pt x="41386" y="16756"/>
                  </a:lnTo>
                  <a:lnTo>
                    <a:pt x="40982" y="14737"/>
                  </a:lnTo>
                  <a:lnTo>
                    <a:pt x="40174" y="12718"/>
                  </a:lnTo>
                  <a:lnTo>
                    <a:pt x="39367" y="10902"/>
                  </a:lnTo>
                  <a:lnTo>
                    <a:pt x="38357" y="9287"/>
                  </a:lnTo>
                  <a:lnTo>
                    <a:pt x="37146" y="7672"/>
                  </a:lnTo>
                  <a:lnTo>
                    <a:pt x="35733" y="6056"/>
                  </a:lnTo>
                  <a:lnTo>
                    <a:pt x="34320" y="4845"/>
                  </a:lnTo>
                  <a:lnTo>
                    <a:pt x="32705" y="3634"/>
                  </a:lnTo>
                  <a:lnTo>
                    <a:pt x="30888" y="2423"/>
                  </a:lnTo>
                  <a:lnTo>
                    <a:pt x="29071" y="1615"/>
                  </a:lnTo>
                  <a:lnTo>
                    <a:pt x="27254" y="1010"/>
                  </a:lnTo>
                  <a:lnTo>
                    <a:pt x="25235" y="404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213859" y="4110253"/>
              <a:ext cx="464506" cy="468235"/>
            </a:xfrm>
            <a:custGeom>
              <a:avLst/>
              <a:gdLst/>
              <a:ahLst/>
              <a:cxnLst/>
              <a:rect l="l" t="t" r="r" b="b"/>
              <a:pathLst>
                <a:path w="25034" h="25235" extrusionOk="0">
                  <a:moveTo>
                    <a:pt x="12517" y="0"/>
                  </a:moveTo>
                  <a:lnTo>
                    <a:pt x="11104" y="202"/>
                  </a:lnTo>
                  <a:lnTo>
                    <a:pt x="9892" y="404"/>
                  </a:lnTo>
                  <a:lnTo>
                    <a:pt x="8681" y="606"/>
                  </a:lnTo>
                  <a:lnTo>
                    <a:pt x="7672" y="1010"/>
                  </a:lnTo>
                  <a:lnTo>
                    <a:pt x="5451" y="2221"/>
                  </a:lnTo>
                  <a:lnTo>
                    <a:pt x="3634" y="3634"/>
                  </a:lnTo>
                  <a:lnTo>
                    <a:pt x="2019" y="5653"/>
                  </a:lnTo>
                  <a:lnTo>
                    <a:pt x="1010" y="7672"/>
                  </a:lnTo>
                  <a:lnTo>
                    <a:pt x="404" y="8883"/>
                  </a:lnTo>
                  <a:lnTo>
                    <a:pt x="202" y="10094"/>
                  </a:lnTo>
                  <a:lnTo>
                    <a:pt x="0" y="11305"/>
                  </a:lnTo>
                  <a:lnTo>
                    <a:pt x="0" y="12517"/>
                  </a:lnTo>
                  <a:lnTo>
                    <a:pt x="0" y="13930"/>
                  </a:lnTo>
                  <a:lnTo>
                    <a:pt x="202" y="15141"/>
                  </a:lnTo>
                  <a:lnTo>
                    <a:pt x="404" y="16352"/>
                  </a:lnTo>
                  <a:lnTo>
                    <a:pt x="1010" y="17564"/>
                  </a:lnTo>
                  <a:lnTo>
                    <a:pt x="2019" y="19582"/>
                  </a:lnTo>
                  <a:lnTo>
                    <a:pt x="3634" y="21399"/>
                  </a:lnTo>
                  <a:lnTo>
                    <a:pt x="5451" y="23014"/>
                  </a:lnTo>
                  <a:lnTo>
                    <a:pt x="7672" y="24226"/>
                  </a:lnTo>
                  <a:lnTo>
                    <a:pt x="8681" y="24629"/>
                  </a:lnTo>
                  <a:lnTo>
                    <a:pt x="9892" y="24831"/>
                  </a:lnTo>
                  <a:lnTo>
                    <a:pt x="11104" y="25033"/>
                  </a:lnTo>
                  <a:lnTo>
                    <a:pt x="12517" y="25235"/>
                  </a:lnTo>
                  <a:lnTo>
                    <a:pt x="13728" y="25033"/>
                  </a:lnTo>
                  <a:lnTo>
                    <a:pt x="14939" y="24831"/>
                  </a:lnTo>
                  <a:lnTo>
                    <a:pt x="16151" y="24629"/>
                  </a:lnTo>
                  <a:lnTo>
                    <a:pt x="17362" y="24226"/>
                  </a:lnTo>
                  <a:lnTo>
                    <a:pt x="19381" y="23014"/>
                  </a:lnTo>
                  <a:lnTo>
                    <a:pt x="21399" y="21399"/>
                  </a:lnTo>
                  <a:lnTo>
                    <a:pt x="22813" y="19582"/>
                  </a:lnTo>
                  <a:lnTo>
                    <a:pt x="24024" y="17564"/>
                  </a:lnTo>
                  <a:lnTo>
                    <a:pt x="24428" y="16352"/>
                  </a:lnTo>
                  <a:lnTo>
                    <a:pt x="24831" y="15141"/>
                  </a:lnTo>
                  <a:lnTo>
                    <a:pt x="25033" y="13930"/>
                  </a:lnTo>
                  <a:lnTo>
                    <a:pt x="25033" y="12517"/>
                  </a:lnTo>
                  <a:lnTo>
                    <a:pt x="25033" y="11305"/>
                  </a:lnTo>
                  <a:lnTo>
                    <a:pt x="24831" y="10094"/>
                  </a:lnTo>
                  <a:lnTo>
                    <a:pt x="24428" y="8883"/>
                  </a:lnTo>
                  <a:lnTo>
                    <a:pt x="24024" y="7672"/>
                  </a:lnTo>
                  <a:lnTo>
                    <a:pt x="22813" y="5653"/>
                  </a:lnTo>
                  <a:lnTo>
                    <a:pt x="21399" y="3634"/>
                  </a:lnTo>
                  <a:lnTo>
                    <a:pt x="19381" y="2221"/>
                  </a:lnTo>
                  <a:lnTo>
                    <a:pt x="17362" y="1010"/>
                  </a:lnTo>
                  <a:lnTo>
                    <a:pt x="16151" y="606"/>
                  </a:lnTo>
                  <a:lnTo>
                    <a:pt x="14939" y="404"/>
                  </a:lnTo>
                  <a:lnTo>
                    <a:pt x="13728" y="202"/>
                  </a:lnTo>
                  <a:lnTo>
                    <a:pt x="12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412381" y="4312523"/>
              <a:ext cx="63699" cy="63699"/>
            </a:xfrm>
            <a:custGeom>
              <a:avLst/>
              <a:gdLst/>
              <a:ahLst/>
              <a:cxnLst/>
              <a:rect l="l" t="t" r="r" b="b"/>
              <a:pathLst>
                <a:path w="3433" h="3433" extrusionOk="0">
                  <a:moveTo>
                    <a:pt x="1818" y="1"/>
                  </a:moveTo>
                  <a:lnTo>
                    <a:pt x="1212" y="202"/>
                  </a:lnTo>
                  <a:lnTo>
                    <a:pt x="607" y="606"/>
                  </a:lnTo>
                  <a:lnTo>
                    <a:pt x="203" y="1010"/>
                  </a:lnTo>
                  <a:lnTo>
                    <a:pt x="1" y="1616"/>
                  </a:lnTo>
                  <a:lnTo>
                    <a:pt x="203" y="2423"/>
                  </a:lnTo>
                  <a:lnTo>
                    <a:pt x="607" y="2827"/>
                  </a:lnTo>
                  <a:lnTo>
                    <a:pt x="1212" y="3231"/>
                  </a:lnTo>
                  <a:lnTo>
                    <a:pt x="1818" y="3433"/>
                  </a:lnTo>
                  <a:lnTo>
                    <a:pt x="2423" y="3231"/>
                  </a:lnTo>
                  <a:lnTo>
                    <a:pt x="3029" y="2827"/>
                  </a:lnTo>
                  <a:lnTo>
                    <a:pt x="3231" y="2423"/>
                  </a:lnTo>
                  <a:lnTo>
                    <a:pt x="3433" y="1616"/>
                  </a:lnTo>
                  <a:lnTo>
                    <a:pt x="3231" y="1010"/>
                  </a:lnTo>
                  <a:lnTo>
                    <a:pt x="3029" y="606"/>
                  </a:lnTo>
                  <a:lnTo>
                    <a:pt x="2423" y="202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322481" y="4409919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846" y="0"/>
                  </a:moveTo>
                  <a:lnTo>
                    <a:pt x="1" y="4644"/>
                  </a:lnTo>
                  <a:lnTo>
                    <a:pt x="1010" y="5451"/>
                  </a:lnTo>
                  <a:lnTo>
                    <a:pt x="2020" y="6057"/>
                  </a:lnTo>
                  <a:lnTo>
                    <a:pt x="3029" y="6461"/>
                  </a:lnTo>
                  <a:lnTo>
                    <a:pt x="4038" y="6662"/>
                  </a:lnTo>
                  <a:lnTo>
                    <a:pt x="5855" y="6662"/>
                  </a:lnTo>
                  <a:lnTo>
                    <a:pt x="6461" y="6461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247574" y="4316271"/>
              <a:ext cx="123632" cy="123632"/>
            </a:xfrm>
            <a:custGeom>
              <a:avLst/>
              <a:gdLst/>
              <a:ahLst/>
              <a:cxnLst/>
              <a:rect l="l" t="t" r="r" b="b"/>
              <a:pathLst>
                <a:path w="6663" h="6663" extrusionOk="0">
                  <a:moveTo>
                    <a:pt x="202" y="0"/>
                  </a:moveTo>
                  <a:lnTo>
                    <a:pt x="0" y="1414"/>
                  </a:lnTo>
                  <a:lnTo>
                    <a:pt x="0" y="2625"/>
                  </a:lnTo>
                  <a:lnTo>
                    <a:pt x="202" y="3634"/>
                  </a:lnTo>
                  <a:lnTo>
                    <a:pt x="606" y="4644"/>
                  </a:lnTo>
                  <a:lnTo>
                    <a:pt x="1413" y="6057"/>
                  </a:lnTo>
                  <a:lnTo>
                    <a:pt x="1817" y="6662"/>
                  </a:lnTo>
                  <a:lnTo>
                    <a:pt x="6662" y="181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281289" y="4162690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4643" y="0"/>
                  </a:moveTo>
                  <a:lnTo>
                    <a:pt x="3432" y="606"/>
                  </a:lnTo>
                  <a:lnTo>
                    <a:pt x="2423" y="1212"/>
                  </a:lnTo>
                  <a:lnTo>
                    <a:pt x="1615" y="2019"/>
                  </a:lnTo>
                  <a:lnTo>
                    <a:pt x="1010" y="2827"/>
                  </a:lnTo>
                  <a:lnTo>
                    <a:pt x="202" y="4240"/>
                  </a:lnTo>
                  <a:lnTo>
                    <a:pt x="0" y="4846"/>
                  </a:lnTo>
                  <a:lnTo>
                    <a:pt x="6460" y="666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438618" y="4151445"/>
              <a:ext cx="119884" cy="123632"/>
            </a:xfrm>
            <a:custGeom>
              <a:avLst/>
              <a:gdLst/>
              <a:ahLst/>
              <a:cxnLst/>
              <a:rect l="l" t="t" r="r" b="b"/>
              <a:pathLst>
                <a:path w="6461" h="6663" extrusionOk="0">
                  <a:moveTo>
                    <a:pt x="2221" y="1"/>
                  </a:moveTo>
                  <a:lnTo>
                    <a:pt x="606" y="203"/>
                  </a:lnTo>
                  <a:lnTo>
                    <a:pt x="0" y="203"/>
                  </a:lnTo>
                  <a:lnTo>
                    <a:pt x="1817" y="6663"/>
                  </a:lnTo>
                  <a:lnTo>
                    <a:pt x="6460" y="1818"/>
                  </a:lnTo>
                  <a:lnTo>
                    <a:pt x="5451" y="1010"/>
                  </a:lnTo>
                  <a:lnTo>
                    <a:pt x="4441" y="405"/>
                  </a:lnTo>
                  <a:lnTo>
                    <a:pt x="3432" y="203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517273" y="4241345"/>
              <a:ext cx="127380" cy="119902"/>
            </a:xfrm>
            <a:custGeom>
              <a:avLst/>
              <a:gdLst/>
              <a:ahLst/>
              <a:cxnLst/>
              <a:rect l="l" t="t" r="r" b="b"/>
              <a:pathLst>
                <a:path w="6865" h="6462" extrusionOk="0">
                  <a:moveTo>
                    <a:pt x="4644" y="1"/>
                  </a:moveTo>
                  <a:lnTo>
                    <a:pt x="1" y="4846"/>
                  </a:lnTo>
                  <a:lnTo>
                    <a:pt x="6663" y="6461"/>
                  </a:lnTo>
                  <a:lnTo>
                    <a:pt x="6864" y="5048"/>
                  </a:lnTo>
                  <a:lnTo>
                    <a:pt x="6663" y="3837"/>
                  </a:lnTo>
                  <a:lnTo>
                    <a:pt x="6461" y="2827"/>
                  </a:lnTo>
                  <a:lnTo>
                    <a:pt x="6057" y="1818"/>
                  </a:lnTo>
                  <a:lnTo>
                    <a:pt x="5047" y="405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491055" y="4398675"/>
              <a:ext cx="123632" cy="119884"/>
            </a:xfrm>
            <a:custGeom>
              <a:avLst/>
              <a:gdLst/>
              <a:ahLst/>
              <a:cxnLst/>
              <a:rect l="l" t="t" r="r" b="b"/>
              <a:pathLst>
                <a:path w="6663" h="6461" extrusionOk="0">
                  <a:moveTo>
                    <a:pt x="0" y="1"/>
                  </a:moveTo>
                  <a:lnTo>
                    <a:pt x="2221" y="6461"/>
                  </a:lnTo>
                  <a:lnTo>
                    <a:pt x="3432" y="6057"/>
                  </a:lnTo>
                  <a:lnTo>
                    <a:pt x="4442" y="5250"/>
                  </a:lnTo>
                  <a:lnTo>
                    <a:pt x="5249" y="4442"/>
                  </a:lnTo>
                  <a:lnTo>
                    <a:pt x="5855" y="3635"/>
                  </a:lnTo>
                  <a:lnTo>
                    <a:pt x="6460" y="2020"/>
                  </a:lnTo>
                  <a:lnTo>
                    <a:pt x="6662" y="14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7200" y="2937786"/>
              <a:ext cx="4858367" cy="1547060"/>
            </a:xfrm>
            <a:custGeom>
              <a:avLst/>
              <a:gdLst/>
              <a:ahLst/>
              <a:cxnLst/>
              <a:rect l="l" t="t" r="r" b="b"/>
              <a:pathLst>
                <a:path w="261836" h="83377" extrusionOk="0">
                  <a:moveTo>
                    <a:pt x="111841" y="0"/>
                  </a:moveTo>
                  <a:lnTo>
                    <a:pt x="107399" y="202"/>
                  </a:lnTo>
                  <a:lnTo>
                    <a:pt x="103765" y="404"/>
                  </a:lnTo>
                  <a:lnTo>
                    <a:pt x="101141" y="606"/>
                  </a:lnTo>
                  <a:lnTo>
                    <a:pt x="98920" y="1010"/>
                  </a:lnTo>
                  <a:lnTo>
                    <a:pt x="94681" y="1413"/>
                  </a:lnTo>
                  <a:lnTo>
                    <a:pt x="90643" y="2019"/>
                  </a:lnTo>
                  <a:lnTo>
                    <a:pt x="86606" y="2625"/>
                  </a:lnTo>
                  <a:lnTo>
                    <a:pt x="82972" y="3432"/>
                  </a:lnTo>
                  <a:lnTo>
                    <a:pt x="75906" y="5047"/>
                  </a:lnTo>
                  <a:lnTo>
                    <a:pt x="69446" y="7066"/>
                  </a:lnTo>
                  <a:lnTo>
                    <a:pt x="63592" y="9287"/>
                  </a:lnTo>
                  <a:lnTo>
                    <a:pt x="58141" y="11709"/>
                  </a:lnTo>
                  <a:lnTo>
                    <a:pt x="53296" y="14132"/>
                  </a:lnTo>
                  <a:lnTo>
                    <a:pt x="49056" y="16756"/>
                  </a:lnTo>
                  <a:lnTo>
                    <a:pt x="45423" y="19179"/>
                  </a:lnTo>
                  <a:lnTo>
                    <a:pt x="42193" y="21601"/>
                  </a:lnTo>
                  <a:lnTo>
                    <a:pt x="39568" y="23620"/>
                  </a:lnTo>
                  <a:lnTo>
                    <a:pt x="37347" y="25639"/>
                  </a:lnTo>
                  <a:lnTo>
                    <a:pt x="34521" y="28465"/>
                  </a:lnTo>
                  <a:lnTo>
                    <a:pt x="33714" y="29474"/>
                  </a:lnTo>
                  <a:lnTo>
                    <a:pt x="7066" y="29071"/>
                  </a:lnTo>
                  <a:lnTo>
                    <a:pt x="5653" y="29273"/>
                  </a:lnTo>
                  <a:lnTo>
                    <a:pt x="4441" y="29474"/>
                  </a:lnTo>
                  <a:lnTo>
                    <a:pt x="3230" y="30282"/>
                  </a:lnTo>
                  <a:lnTo>
                    <a:pt x="2221" y="31089"/>
                  </a:lnTo>
                  <a:lnTo>
                    <a:pt x="1211" y="32099"/>
                  </a:lnTo>
                  <a:lnTo>
                    <a:pt x="606" y="33310"/>
                  </a:lnTo>
                  <a:lnTo>
                    <a:pt x="202" y="34521"/>
                  </a:lnTo>
                  <a:lnTo>
                    <a:pt x="0" y="35935"/>
                  </a:lnTo>
                  <a:lnTo>
                    <a:pt x="0" y="72878"/>
                  </a:lnTo>
                  <a:lnTo>
                    <a:pt x="202" y="74291"/>
                  </a:lnTo>
                  <a:lnTo>
                    <a:pt x="606" y="75503"/>
                  </a:lnTo>
                  <a:lnTo>
                    <a:pt x="1211" y="76714"/>
                  </a:lnTo>
                  <a:lnTo>
                    <a:pt x="2019" y="77723"/>
                  </a:lnTo>
                  <a:lnTo>
                    <a:pt x="3028" y="78531"/>
                  </a:lnTo>
                  <a:lnTo>
                    <a:pt x="4038" y="79338"/>
                  </a:lnTo>
                  <a:lnTo>
                    <a:pt x="5249" y="79742"/>
                  </a:lnTo>
                  <a:lnTo>
                    <a:pt x="6662" y="79944"/>
                  </a:lnTo>
                  <a:lnTo>
                    <a:pt x="29272" y="80953"/>
                  </a:lnTo>
                  <a:lnTo>
                    <a:pt x="29272" y="78329"/>
                  </a:lnTo>
                  <a:lnTo>
                    <a:pt x="29474" y="75907"/>
                  </a:lnTo>
                  <a:lnTo>
                    <a:pt x="29878" y="73686"/>
                  </a:lnTo>
                  <a:lnTo>
                    <a:pt x="30282" y="71667"/>
                  </a:lnTo>
                  <a:lnTo>
                    <a:pt x="30685" y="69648"/>
                  </a:lnTo>
                  <a:lnTo>
                    <a:pt x="31493" y="68033"/>
                  </a:lnTo>
                  <a:lnTo>
                    <a:pt x="32099" y="66216"/>
                  </a:lnTo>
                  <a:lnTo>
                    <a:pt x="32906" y="64803"/>
                  </a:lnTo>
                  <a:lnTo>
                    <a:pt x="34723" y="61977"/>
                  </a:lnTo>
                  <a:lnTo>
                    <a:pt x="36742" y="59756"/>
                  </a:lnTo>
                  <a:lnTo>
                    <a:pt x="38962" y="57939"/>
                  </a:lnTo>
                  <a:lnTo>
                    <a:pt x="41183" y="56526"/>
                  </a:lnTo>
                  <a:lnTo>
                    <a:pt x="43404" y="55315"/>
                  </a:lnTo>
                  <a:lnTo>
                    <a:pt x="45624" y="54507"/>
                  </a:lnTo>
                  <a:lnTo>
                    <a:pt x="47643" y="53902"/>
                  </a:lnTo>
                  <a:lnTo>
                    <a:pt x="49460" y="53498"/>
                  </a:lnTo>
                  <a:lnTo>
                    <a:pt x="52286" y="53094"/>
                  </a:lnTo>
                  <a:lnTo>
                    <a:pt x="53296" y="52892"/>
                  </a:lnTo>
                  <a:lnTo>
                    <a:pt x="55718" y="53296"/>
                  </a:lnTo>
                  <a:lnTo>
                    <a:pt x="57939" y="53700"/>
                  </a:lnTo>
                  <a:lnTo>
                    <a:pt x="59958" y="54305"/>
                  </a:lnTo>
                  <a:lnTo>
                    <a:pt x="61775" y="55113"/>
                  </a:lnTo>
                  <a:lnTo>
                    <a:pt x="63592" y="55921"/>
                  </a:lnTo>
                  <a:lnTo>
                    <a:pt x="65207" y="56728"/>
                  </a:lnTo>
                  <a:lnTo>
                    <a:pt x="66620" y="57737"/>
                  </a:lnTo>
                  <a:lnTo>
                    <a:pt x="68033" y="58747"/>
                  </a:lnTo>
                  <a:lnTo>
                    <a:pt x="69244" y="59958"/>
                  </a:lnTo>
                  <a:lnTo>
                    <a:pt x="70254" y="61169"/>
                  </a:lnTo>
                  <a:lnTo>
                    <a:pt x="72071" y="63794"/>
                  </a:lnTo>
                  <a:lnTo>
                    <a:pt x="73484" y="66418"/>
                  </a:lnTo>
                  <a:lnTo>
                    <a:pt x="74695" y="69043"/>
                  </a:lnTo>
                  <a:lnTo>
                    <a:pt x="75301" y="71869"/>
                  </a:lnTo>
                  <a:lnTo>
                    <a:pt x="75906" y="74493"/>
                  </a:lnTo>
                  <a:lnTo>
                    <a:pt x="76108" y="76916"/>
                  </a:lnTo>
                  <a:lnTo>
                    <a:pt x="76310" y="78935"/>
                  </a:lnTo>
                  <a:lnTo>
                    <a:pt x="76108" y="82165"/>
                  </a:lnTo>
                  <a:lnTo>
                    <a:pt x="76108" y="83376"/>
                  </a:lnTo>
                  <a:lnTo>
                    <a:pt x="197639" y="83376"/>
                  </a:lnTo>
                  <a:lnTo>
                    <a:pt x="197235" y="80953"/>
                  </a:lnTo>
                  <a:lnTo>
                    <a:pt x="197033" y="78733"/>
                  </a:lnTo>
                  <a:lnTo>
                    <a:pt x="197033" y="76714"/>
                  </a:lnTo>
                  <a:lnTo>
                    <a:pt x="197235" y="74695"/>
                  </a:lnTo>
                  <a:lnTo>
                    <a:pt x="197437" y="72676"/>
                  </a:lnTo>
                  <a:lnTo>
                    <a:pt x="197639" y="71061"/>
                  </a:lnTo>
                  <a:lnTo>
                    <a:pt x="198043" y="69245"/>
                  </a:lnTo>
                  <a:lnTo>
                    <a:pt x="198648" y="67831"/>
                  </a:lnTo>
                  <a:lnTo>
                    <a:pt x="199859" y="65005"/>
                  </a:lnTo>
                  <a:lnTo>
                    <a:pt x="201474" y="62583"/>
                  </a:lnTo>
                  <a:lnTo>
                    <a:pt x="203291" y="60564"/>
                  </a:lnTo>
                  <a:lnTo>
                    <a:pt x="205108" y="58747"/>
                  </a:lnTo>
                  <a:lnTo>
                    <a:pt x="207127" y="57334"/>
                  </a:lnTo>
                  <a:lnTo>
                    <a:pt x="208944" y="56122"/>
                  </a:lnTo>
                  <a:lnTo>
                    <a:pt x="210761" y="55315"/>
                  </a:lnTo>
                  <a:lnTo>
                    <a:pt x="212578" y="54709"/>
                  </a:lnTo>
                  <a:lnTo>
                    <a:pt x="215000" y="53902"/>
                  </a:lnTo>
                  <a:lnTo>
                    <a:pt x="216010" y="53700"/>
                  </a:lnTo>
                  <a:lnTo>
                    <a:pt x="219038" y="53498"/>
                  </a:lnTo>
                  <a:lnTo>
                    <a:pt x="221662" y="53498"/>
                  </a:lnTo>
                  <a:lnTo>
                    <a:pt x="224287" y="53700"/>
                  </a:lnTo>
                  <a:lnTo>
                    <a:pt x="226709" y="54104"/>
                  </a:lnTo>
                  <a:lnTo>
                    <a:pt x="228728" y="54709"/>
                  </a:lnTo>
                  <a:lnTo>
                    <a:pt x="230747" y="55517"/>
                  </a:lnTo>
                  <a:lnTo>
                    <a:pt x="232564" y="56324"/>
                  </a:lnTo>
                  <a:lnTo>
                    <a:pt x="234179" y="57132"/>
                  </a:lnTo>
                  <a:lnTo>
                    <a:pt x="235592" y="58343"/>
                  </a:lnTo>
                  <a:lnTo>
                    <a:pt x="237005" y="59352"/>
                  </a:lnTo>
                  <a:lnTo>
                    <a:pt x="238014" y="60564"/>
                  </a:lnTo>
                  <a:lnTo>
                    <a:pt x="239024" y="61977"/>
                  </a:lnTo>
                  <a:lnTo>
                    <a:pt x="240033" y="63188"/>
                  </a:lnTo>
                  <a:lnTo>
                    <a:pt x="240841" y="64601"/>
                  </a:lnTo>
                  <a:lnTo>
                    <a:pt x="242052" y="67629"/>
                  </a:lnTo>
                  <a:lnTo>
                    <a:pt x="242859" y="70456"/>
                  </a:lnTo>
                  <a:lnTo>
                    <a:pt x="243263" y="73282"/>
                  </a:lnTo>
                  <a:lnTo>
                    <a:pt x="243465" y="75907"/>
                  </a:lnTo>
                  <a:lnTo>
                    <a:pt x="243667" y="78329"/>
                  </a:lnTo>
                  <a:lnTo>
                    <a:pt x="243465" y="81963"/>
                  </a:lnTo>
                  <a:lnTo>
                    <a:pt x="243263" y="83376"/>
                  </a:lnTo>
                  <a:lnTo>
                    <a:pt x="256385" y="83376"/>
                  </a:lnTo>
                  <a:lnTo>
                    <a:pt x="257798" y="83174"/>
                  </a:lnTo>
                  <a:lnTo>
                    <a:pt x="258808" y="82770"/>
                  </a:lnTo>
                  <a:lnTo>
                    <a:pt x="260019" y="82165"/>
                  </a:lnTo>
                  <a:lnTo>
                    <a:pt x="260827" y="81357"/>
                  </a:lnTo>
                  <a:lnTo>
                    <a:pt x="261432" y="80146"/>
                  </a:lnTo>
                  <a:lnTo>
                    <a:pt x="261836" y="79137"/>
                  </a:lnTo>
                  <a:lnTo>
                    <a:pt x="261836" y="77925"/>
                  </a:lnTo>
                  <a:lnTo>
                    <a:pt x="261634" y="76512"/>
                  </a:lnTo>
                  <a:lnTo>
                    <a:pt x="253559" y="45221"/>
                  </a:lnTo>
                  <a:lnTo>
                    <a:pt x="252953" y="44010"/>
                  </a:lnTo>
                  <a:lnTo>
                    <a:pt x="252146" y="43000"/>
                  </a:lnTo>
                  <a:lnTo>
                    <a:pt x="250935" y="42193"/>
                  </a:lnTo>
                  <a:lnTo>
                    <a:pt x="249723" y="41789"/>
                  </a:lnTo>
                  <a:lnTo>
                    <a:pt x="192592" y="32704"/>
                  </a:lnTo>
                  <a:lnTo>
                    <a:pt x="188554" y="28869"/>
                  </a:lnTo>
                  <a:lnTo>
                    <a:pt x="184517" y="25437"/>
                  </a:lnTo>
                  <a:lnTo>
                    <a:pt x="180277" y="22207"/>
                  </a:lnTo>
                  <a:lnTo>
                    <a:pt x="176240" y="19380"/>
                  </a:lnTo>
                  <a:lnTo>
                    <a:pt x="172000" y="16756"/>
                  </a:lnTo>
                  <a:lnTo>
                    <a:pt x="167963" y="14334"/>
                  </a:lnTo>
                  <a:lnTo>
                    <a:pt x="163925" y="12113"/>
                  </a:lnTo>
                  <a:lnTo>
                    <a:pt x="159686" y="10094"/>
                  </a:lnTo>
                  <a:lnTo>
                    <a:pt x="155648" y="8479"/>
                  </a:lnTo>
                  <a:lnTo>
                    <a:pt x="151812" y="6864"/>
                  </a:lnTo>
                  <a:lnTo>
                    <a:pt x="147775" y="5451"/>
                  </a:lnTo>
                  <a:lnTo>
                    <a:pt x="143939" y="4240"/>
                  </a:lnTo>
                  <a:lnTo>
                    <a:pt x="140305" y="3432"/>
                  </a:lnTo>
                  <a:lnTo>
                    <a:pt x="136470" y="2423"/>
                  </a:lnTo>
                  <a:lnTo>
                    <a:pt x="129606" y="1211"/>
                  </a:lnTo>
                  <a:lnTo>
                    <a:pt x="123146" y="404"/>
                  </a:lnTo>
                  <a:lnTo>
                    <a:pt x="1170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727197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622165" y="3825560"/>
              <a:ext cx="221009" cy="19"/>
            </a:xfrm>
            <a:custGeom>
              <a:avLst/>
              <a:gdLst/>
              <a:ahLst/>
              <a:cxnLst/>
              <a:rect l="l" t="t" r="r" b="b"/>
              <a:pathLst>
                <a:path w="11911" h="1" fill="none" extrusionOk="0">
                  <a:moveTo>
                    <a:pt x="11911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7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083345" y="4215127"/>
              <a:ext cx="224775" cy="112406"/>
            </a:xfrm>
            <a:custGeom>
              <a:avLst/>
              <a:gdLst/>
              <a:ahLst/>
              <a:cxnLst/>
              <a:rect l="l" t="t" r="r" b="b"/>
              <a:pathLst>
                <a:path w="12114" h="6058" extrusionOk="0">
                  <a:moveTo>
                    <a:pt x="6259" y="1"/>
                  </a:moveTo>
                  <a:lnTo>
                    <a:pt x="3029" y="405"/>
                  </a:lnTo>
                  <a:lnTo>
                    <a:pt x="1212" y="808"/>
                  </a:lnTo>
                  <a:lnTo>
                    <a:pt x="404" y="1414"/>
                  </a:lnTo>
                  <a:lnTo>
                    <a:pt x="1" y="2221"/>
                  </a:lnTo>
                  <a:lnTo>
                    <a:pt x="1" y="3231"/>
                  </a:lnTo>
                  <a:lnTo>
                    <a:pt x="404" y="4240"/>
                  </a:lnTo>
                  <a:lnTo>
                    <a:pt x="1010" y="4846"/>
                  </a:lnTo>
                  <a:lnTo>
                    <a:pt x="1817" y="5451"/>
                  </a:lnTo>
                  <a:lnTo>
                    <a:pt x="2827" y="5653"/>
                  </a:lnTo>
                  <a:lnTo>
                    <a:pt x="3836" y="6057"/>
                  </a:lnTo>
                  <a:lnTo>
                    <a:pt x="7672" y="6057"/>
                  </a:lnTo>
                  <a:lnTo>
                    <a:pt x="9893" y="5855"/>
                  </a:lnTo>
                  <a:lnTo>
                    <a:pt x="12113" y="5451"/>
                  </a:lnTo>
                  <a:lnTo>
                    <a:pt x="10700" y="405"/>
                  </a:lnTo>
                  <a:lnTo>
                    <a:pt x="10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57200" y="3593305"/>
              <a:ext cx="378336" cy="232271"/>
            </a:xfrm>
            <a:custGeom>
              <a:avLst/>
              <a:gdLst/>
              <a:ahLst/>
              <a:cxnLst/>
              <a:rect l="l" t="t" r="r" b="b"/>
              <a:pathLst>
                <a:path w="20390" h="12518" extrusionOk="0">
                  <a:moveTo>
                    <a:pt x="0" y="1"/>
                  </a:moveTo>
                  <a:lnTo>
                    <a:pt x="0" y="12517"/>
                  </a:lnTo>
                  <a:lnTo>
                    <a:pt x="16150" y="12517"/>
                  </a:lnTo>
                  <a:lnTo>
                    <a:pt x="17160" y="12114"/>
                  </a:lnTo>
                  <a:lnTo>
                    <a:pt x="17967" y="11710"/>
                  </a:lnTo>
                  <a:lnTo>
                    <a:pt x="18775" y="11104"/>
                  </a:lnTo>
                  <a:lnTo>
                    <a:pt x="19380" y="10297"/>
                  </a:lnTo>
                  <a:lnTo>
                    <a:pt x="19986" y="9489"/>
                  </a:lnTo>
                  <a:lnTo>
                    <a:pt x="20188" y="8480"/>
                  </a:lnTo>
                  <a:lnTo>
                    <a:pt x="20390" y="7470"/>
                  </a:lnTo>
                  <a:lnTo>
                    <a:pt x="20390" y="5048"/>
                  </a:lnTo>
                  <a:lnTo>
                    <a:pt x="20188" y="4038"/>
                  </a:lnTo>
                  <a:lnTo>
                    <a:pt x="19986" y="3029"/>
                  </a:lnTo>
                  <a:lnTo>
                    <a:pt x="19380" y="2222"/>
                  </a:lnTo>
                  <a:lnTo>
                    <a:pt x="18775" y="1414"/>
                  </a:lnTo>
                  <a:lnTo>
                    <a:pt x="17967" y="808"/>
                  </a:lnTo>
                  <a:lnTo>
                    <a:pt x="17160" y="405"/>
                  </a:lnTo>
                  <a:lnTo>
                    <a:pt x="16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extrusionOk="0">
                  <a:moveTo>
                    <a:pt x="0" y="0"/>
                  </a:moveTo>
                  <a:lnTo>
                    <a:pt x="0" y="808"/>
                  </a:lnTo>
                  <a:lnTo>
                    <a:pt x="16958" y="404"/>
                  </a:lnTo>
                  <a:lnTo>
                    <a:pt x="16554" y="202"/>
                  </a:lnTo>
                  <a:lnTo>
                    <a:pt x="15747" y="202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57200" y="3701945"/>
              <a:ext cx="314656" cy="14992"/>
            </a:xfrm>
            <a:custGeom>
              <a:avLst/>
              <a:gdLst/>
              <a:ahLst/>
              <a:cxnLst/>
              <a:rect l="l" t="t" r="r" b="b"/>
              <a:pathLst>
                <a:path w="16958" h="808" fill="none" extrusionOk="0">
                  <a:moveTo>
                    <a:pt x="0" y="808"/>
                  </a:moveTo>
                  <a:lnTo>
                    <a:pt x="0" y="0"/>
                  </a:lnTo>
                  <a:lnTo>
                    <a:pt x="4239" y="0"/>
                  </a:lnTo>
                  <a:lnTo>
                    <a:pt x="12718" y="0"/>
                  </a:lnTo>
                  <a:lnTo>
                    <a:pt x="12718" y="0"/>
                  </a:lnTo>
                  <a:lnTo>
                    <a:pt x="15747" y="202"/>
                  </a:lnTo>
                  <a:lnTo>
                    <a:pt x="16554" y="202"/>
                  </a:lnTo>
                  <a:lnTo>
                    <a:pt x="16958" y="404"/>
                  </a:lnTo>
                  <a:lnTo>
                    <a:pt x="16958" y="4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873580" y="3810568"/>
              <a:ext cx="337144" cy="168591"/>
            </a:xfrm>
            <a:custGeom>
              <a:avLst/>
              <a:gdLst/>
              <a:ahLst/>
              <a:cxnLst/>
              <a:rect l="l" t="t" r="r" b="b"/>
              <a:pathLst>
                <a:path w="18170" h="9086" extrusionOk="0">
                  <a:moveTo>
                    <a:pt x="9287" y="1"/>
                  </a:moveTo>
                  <a:lnTo>
                    <a:pt x="4442" y="607"/>
                  </a:lnTo>
                  <a:lnTo>
                    <a:pt x="2625" y="808"/>
                  </a:lnTo>
                  <a:lnTo>
                    <a:pt x="1615" y="1010"/>
                  </a:lnTo>
                  <a:lnTo>
                    <a:pt x="1010" y="1616"/>
                  </a:lnTo>
                  <a:lnTo>
                    <a:pt x="606" y="2020"/>
                  </a:lnTo>
                  <a:lnTo>
                    <a:pt x="202" y="2625"/>
                  </a:lnTo>
                  <a:lnTo>
                    <a:pt x="0" y="3433"/>
                  </a:lnTo>
                  <a:lnTo>
                    <a:pt x="0" y="4038"/>
                  </a:lnTo>
                  <a:lnTo>
                    <a:pt x="0" y="4846"/>
                  </a:lnTo>
                  <a:lnTo>
                    <a:pt x="202" y="5452"/>
                  </a:lnTo>
                  <a:lnTo>
                    <a:pt x="606" y="6259"/>
                  </a:lnTo>
                  <a:lnTo>
                    <a:pt x="1414" y="7268"/>
                  </a:lnTo>
                  <a:lnTo>
                    <a:pt x="2625" y="8076"/>
                  </a:lnTo>
                  <a:lnTo>
                    <a:pt x="4038" y="8480"/>
                  </a:lnTo>
                  <a:lnTo>
                    <a:pt x="5451" y="8884"/>
                  </a:lnTo>
                  <a:lnTo>
                    <a:pt x="7066" y="9085"/>
                  </a:lnTo>
                  <a:lnTo>
                    <a:pt x="11507" y="9085"/>
                  </a:lnTo>
                  <a:lnTo>
                    <a:pt x="14939" y="8682"/>
                  </a:lnTo>
                  <a:lnTo>
                    <a:pt x="18169" y="8076"/>
                  </a:lnTo>
                  <a:lnTo>
                    <a:pt x="16151" y="405"/>
                  </a:lnTo>
                  <a:lnTo>
                    <a:pt x="15949" y="203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3090543" y="3008945"/>
              <a:ext cx="973933" cy="546927"/>
            </a:xfrm>
            <a:custGeom>
              <a:avLst/>
              <a:gdLst/>
              <a:ahLst/>
              <a:cxnLst/>
              <a:rect l="l" t="t" r="r" b="b"/>
              <a:pathLst>
                <a:path w="52489" h="29476" extrusionOk="0">
                  <a:moveTo>
                    <a:pt x="0" y="1"/>
                  </a:moveTo>
                  <a:lnTo>
                    <a:pt x="43606" y="29475"/>
                  </a:lnTo>
                  <a:lnTo>
                    <a:pt x="52489" y="29475"/>
                  </a:lnTo>
                  <a:lnTo>
                    <a:pt x="47845" y="25034"/>
                  </a:lnTo>
                  <a:lnTo>
                    <a:pt x="43000" y="20996"/>
                  </a:lnTo>
                  <a:lnTo>
                    <a:pt x="38357" y="17362"/>
                  </a:lnTo>
                  <a:lnTo>
                    <a:pt x="33714" y="14132"/>
                  </a:lnTo>
                  <a:lnTo>
                    <a:pt x="29071" y="11508"/>
                  </a:lnTo>
                  <a:lnTo>
                    <a:pt x="24831" y="9085"/>
                  </a:lnTo>
                  <a:lnTo>
                    <a:pt x="20592" y="7067"/>
                  </a:lnTo>
                  <a:lnTo>
                    <a:pt x="16756" y="5250"/>
                  </a:lnTo>
                  <a:lnTo>
                    <a:pt x="13122" y="3837"/>
                  </a:lnTo>
                  <a:lnTo>
                    <a:pt x="9892" y="2625"/>
                  </a:lnTo>
                  <a:lnTo>
                    <a:pt x="4644" y="1010"/>
                  </a:lnTo>
                  <a:lnTo>
                    <a:pt x="1212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082749" y="3038912"/>
              <a:ext cx="764169" cy="472002"/>
            </a:xfrm>
            <a:custGeom>
              <a:avLst/>
              <a:gdLst/>
              <a:ahLst/>
              <a:cxnLst/>
              <a:rect l="l" t="t" r="r" b="b"/>
              <a:pathLst>
                <a:path w="41184" h="25438" extrusionOk="0">
                  <a:moveTo>
                    <a:pt x="41184" y="1"/>
                  </a:moveTo>
                  <a:lnTo>
                    <a:pt x="36742" y="1212"/>
                  </a:lnTo>
                  <a:lnTo>
                    <a:pt x="32099" y="2827"/>
                  </a:lnTo>
                  <a:lnTo>
                    <a:pt x="26245" y="5452"/>
                  </a:lnTo>
                  <a:lnTo>
                    <a:pt x="23015" y="6865"/>
                  </a:lnTo>
                  <a:lnTo>
                    <a:pt x="19583" y="8682"/>
                  </a:lnTo>
                  <a:lnTo>
                    <a:pt x="16151" y="10700"/>
                  </a:lnTo>
                  <a:lnTo>
                    <a:pt x="12719" y="12921"/>
                  </a:lnTo>
                  <a:lnTo>
                    <a:pt x="9287" y="15344"/>
                  </a:lnTo>
                  <a:lnTo>
                    <a:pt x="6057" y="17968"/>
                  </a:lnTo>
                  <a:lnTo>
                    <a:pt x="2827" y="20996"/>
                  </a:lnTo>
                  <a:lnTo>
                    <a:pt x="1" y="24024"/>
                  </a:lnTo>
                  <a:lnTo>
                    <a:pt x="5048" y="25438"/>
                  </a:lnTo>
                  <a:lnTo>
                    <a:pt x="41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554876" y="3128812"/>
              <a:ext cx="1284841" cy="599364"/>
            </a:xfrm>
            <a:custGeom>
              <a:avLst/>
              <a:gdLst/>
              <a:ahLst/>
              <a:cxnLst/>
              <a:rect l="l" t="t" r="r" b="b"/>
              <a:pathLst>
                <a:path w="69245" h="32302" extrusionOk="0">
                  <a:moveTo>
                    <a:pt x="1" y="1"/>
                  </a:moveTo>
                  <a:lnTo>
                    <a:pt x="3231" y="30283"/>
                  </a:lnTo>
                  <a:lnTo>
                    <a:pt x="69245" y="32302"/>
                  </a:lnTo>
                  <a:lnTo>
                    <a:pt x="68437" y="31090"/>
                  </a:lnTo>
                  <a:lnTo>
                    <a:pt x="67428" y="29475"/>
                  </a:lnTo>
                  <a:lnTo>
                    <a:pt x="66015" y="27658"/>
                  </a:lnTo>
                  <a:lnTo>
                    <a:pt x="64198" y="25236"/>
                  </a:lnTo>
                  <a:lnTo>
                    <a:pt x="61574" y="22611"/>
                  </a:lnTo>
                  <a:lnTo>
                    <a:pt x="58545" y="19987"/>
                  </a:lnTo>
                  <a:lnTo>
                    <a:pt x="54912" y="16959"/>
                  </a:lnTo>
                  <a:lnTo>
                    <a:pt x="50672" y="14132"/>
                  </a:lnTo>
                  <a:lnTo>
                    <a:pt x="45827" y="11306"/>
                  </a:lnTo>
                  <a:lnTo>
                    <a:pt x="43001" y="9893"/>
                  </a:lnTo>
                  <a:lnTo>
                    <a:pt x="40175" y="8480"/>
                  </a:lnTo>
                  <a:lnTo>
                    <a:pt x="37146" y="7269"/>
                  </a:lnTo>
                  <a:lnTo>
                    <a:pt x="33714" y="6057"/>
                  </a:lnTo>
                  <a:lnTo>
                    <a:pt x="30283" y="4846"/>
                  </a:lnTo>
                  <a:lnTo>
                    <a:pt x="26649" y="3837"/>
                  </a:lnTo>
                  <a:lnTo>
                    <a:pt x="22611" y="2827"/>
                  </a:lnTo>
                  <a:lnTo>
                    <a:pt x="18574" y="2020"/>
                  </a:lnTo>
                  <a:lnTo>
                    <a:pt x="14132" y="1212"/>
                  </a:lnTo>
                  <a:lnTo>
                    <a:pt x="9691" y="607"/>
                  </a:lnTo>
                  <a:lnTo>
                    <a:pt x="4846" y="2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2637297" y="3188764"/>
              <a:ext cx="1015144" cy="475732"/>
            </a:xfrm>
            <a:custGeom>
              <a:avLst/>
              <a:gdLst/>
              <a:ahLst/>
              <a:cxnLst/>
              <a:rect l="l" t="t" r="r" b="b"/>
              <a:pathLst>
                <a:path w="54710" h="25639" extrusionOk="0">
                  <a:moveTo>
                    <a:pt x="0" y="0"/>
                  </a:moveTo>
                  <a:lnTo>
                    <a:pt x="2625" y="24024"/>
                  </a:lnTo>
                  <a:lnTo>
                    <a:pt x="54709" y="25639"/>
                  </a:lnTo>
                  <a:lnTo>
                    <a:pt x="54103" y="24629"/>
                  </a:lnTo>
                  <a:lnTo>
                    <a:pt x="52287" y="22005"/>
                  </a:lnTo>
                  <a:lnTo>
                    <a:pt x="50672" y="20188"/>
                  </a:lnTo>
                  <a:lnTo>
                    <a:pt x="48653" y="18169"/>
                  </a:lnTo>
                  <a:lnTo>
                    <a:pt x="46432" y="15948"/>
                  </a:lnTo>
                  <a:lnTo>
                    <a:pt x="43404" y="13526"/>
                  </a:lnTo>
                  <a:lnTo>
                    <a:pt x="40174" y="11305"/>
                  </a:lnTo>
                  <a:lnTo>
                    <a:pt x="36136" y="9085"/>
                  </a:lnTo>
                  <a:lnTo>
                    <a:pt x="31695" y="6864"/>
                  </a:lnTo>
                  <a:lnTo>
                    <a:pt x="26648" y="4845"/>
                  </a:lnTo>
                  <a:lnTo>
                    <a:pt x="20995" y="3230"/>
                  </a:lnTo>
                  <a:lnTo>
                    <a:pt x="17967" y="2423"/>
                  </a:lnTo>
                  <a:lnTo>
                    <a:pt x="14737" y="1817"/>
                  </a:lnTo>
                  <a:lnTo>
                    <a:pt x="11305" y="1211"/>
                  </a:lnTo>
                  <a:lnTo>
                    <a:pt x="7671" y="606"/>
                  </a:lnTo>
                  <a:lnTo>
                    <a:pt x="3836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329977" y="3128812"/>
              <a:ext cx="1262371" cy="565649"/>
            </a:xfrm>
            <a:custGeom>
              <a:avLst/>
              <a:gdLst/>
              <a:ahLst/>
              <a:cxnLst/>
              <a:rect l="l" t="t" r="r" b="b"/>
              <a:pathLst>
                <a:path w="68034" h="30485" extrusionOk="0">
                  <a:moveTo>
                    <a:pt x="64804" y="1"/>
                  </a:moveTo>
                  <a:lnTo>
                    <a:pt x="57738" y="203"/>
                  </a:lnTo>
                  <a:lnTo>
                    <a:pt x="51278" y="607"/>
                  </a:lnTo>
                  <a:lnTo>
                    <a:pt x="45221" y="1212"/>
                  </a:lnTo>
                  <a:lnTo>
                    <a:pt x="39771" y="1818"/>
                  </a:lnTo>
                  <a:lnTo>
                    <a:pt x="34724" y="2625"/>
                  </a:lnTo>
                  <a:lnTo>
                    <a:pt x="30080" y="3433"/>
                  </a:lnTo>
                  <a:lnTo>
                    <a:pt x="25841" y="4442"/>
                  </a:lnTo>
                  <a:lnTo>
                    <a:pt x="22005" y="5452"/>
                  </a:lnTo>
                  <a:lnTo>
                    <a:pt x="18775" y="6663"/>
                  </a:lnTo>
                  <a:lnTo>
                    <a:pt x="15545" y="7672"/>
                  </a:lnTo>
                  <a:lnTo>
                    <a:pt x="12921" y="8884"/>
                  </a:lnTo>
                  <a:lnTo>
                    <a:pt x="10498" y="10297"/>
                  </a:lnTo>
                  <a:lnTo>
                    <a:pt x="8480" y="11508"/>
                  </a:lnTo>
                  <a:lnTo>
                    <a:pt x="6663" y="12921"/>
                  </a:lnTo>
                  <a:lnTo>
                    <a:pt x="5048" y="14132"/>
                  </a:lnTo>
                  <a:lnTo>
                    <a:pt x="3836" y="15546"/>
                  </a:lnTo>
                  <a:lnTo>
                    <a:pt x="2625" y="16959"/>
                  </a:lnTo>
                  <a:lnTo>
                    <a:pt x="1818" y="18170"/>
                  </a:lnTo>
                  <a:lnTo>
                    <a:pt x="1212" y="19583"/>
                  </a:lnTo>
                  <a:lnTo>
                    <a:pt x="606" y="20794"/>
                  </a:lnTo>
                  <a:lnTo>
                    <a:pt x="202" y="22006"/>
                  </a:lnTo>
                  <a:lnTo>
                    <a:pt x="1" y="23217"/>
                  </a:lnTo>
                  <a:lnTo>
                    <a:pt x="1" y="25236"/>
                  </a:lnTo>
                  <a:lnTo>
                    <a:pt x="1" y="27053"/>
                  </a:lnTo>
                  <a:lnTo>
                    <a:pt x="404" y="28466"/>
                  </a:lnTo>
                  <a:lnTo>
                    <a:pt x="808" y="29677"/>
                  </a:lnTo>
                  <a:lnTo>
                    <a:pt x="68034" y="30485"/>
                  </a:lnTo>
                  <a:lnTo>
                    <a:pt x="6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491055" y="3192493"/>
              <a:ext cx="1007648" cy="449532"/>
            </a:xfrm>
            <a:custGeom>
              <a:avLst/>
              <a:gdLst/>
              <a:ahLst/>
              <a:cxnLst/>
              <a:rect l="l" t="t" r="r" b="b"/>
              <a:pathLst>
                <a:path w="54306" h="24227" extrusionOk="0">
                  <a:moveTo>
                    <a:pt x="51681" y="1"/>
                  </a:moveTo>
                  <a:lnTo>
                    <a:pt x="46029" y="203"/>
                  </a:lnTo>
                  <a:lnTo>
                    <a:pt x="40982" y="405"/>
                  </a:lnTo>
                  <a:lnTo>
                    <a:pt x="36137" y="808"/>
                  </a:lnTo>
                  <a:lnTo>
                    <a:pt x="31695" y="1414"/>
                  </a:lnTo>
                  <a:lnTo>
                    <a:pt x="27658" y="2020"/>
                  </a:lnTo>
                  <a:lnTo>
                    <a:pt x="24024" y="2625"/>
                  </a:lnTo>
                  <a:lnTo>
                    <a:pt x="20794" y="3433"/>
                  </a:lnTo>
                  <a:lnTo>
                    <a:pt x="17766" y="4240"/>
                  </a:lnTo>
                  <a:lnTo>
                    <a:pt x="14939" y="5048"/>
                  </a:lnTo>
                  <a:lnTo>
                    <a:pt x="12517" y="6057"/>
                  </a:lnTo>
                  <a:lnTo>
                    <a:pt x="10296" y="7067"/>
                  </a:lnTo>
                  <a:lnTo>
                    <a:pt x="8479" y="8076"/>
                  </a:lnTo>
                  <a:lnTo>
                    <a:pt x="6864" y="9085"/>
                  </a:lnTo>
                  <a:lnTo>
                    <a:pt x="5249" y="10095"/>
                  </a:lnTo>
                  <a:lnTo>
                    <a:pt x="4038" y="11306"/>
                  </a:lnTo>
                  <a:lnTo>
                    <a:pt x="3029" y="12315"/>
                  </a:lnTo>
                  <a:lnTo>
                    <a:pt x="2221" y="13325"/>
                  </a:lnTo>
                  <a:lnTo>
                    <a:pt x="1615" y="14536"/>
                  </a:lnTo>
                  <a:lnTo>
                    <a:pt x="606" y="16555"/>
                  </a:lnTo>
                  <a:lnTo>
                    <a:pt x="202" y="18372"/>
                  </a:lnTo>
                  <a:lnTo>
                    <a:pt x="0" y="19987"/>
                  </a:lnTo>
                  <a:lnTo>
                    <a:pt x="202" y="21602"/>
                  </a:lnTo>
                  <a:lnTo>
                    <a:pt x="404" y="22611"/>
                  </a:lnTo>
                  <a:lnTo>
                    <a:pt x="808" y="23621"/>
                  </a:lnTo>
                  <a:lnTo>
                    <a:pt x="54306" y="24226"/>
                  </a:lnTo>
                  <a:lnTo>
                    <a:pt x="516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401453" y="3495927"/>
              <a:ext cx="269715" cy="187294"/>
            </a:xfrm>
            <a:custGeom>
              <a:avLst/>
              <a:gdLst/>
              <a:ahLst/>
              <a:cxnLst/>
              <a:rect l="l" t="t" r="r" b="b"/>
              <a:pathLst>
                <a:path w="14536" h="10094" extrusionOk="0">
                  <a:moveTo>
                    <a:pt x="5653" y="0"/>
                  </a:moveTo>
                  <a:lnTo>
                    <a:pt x="4442" y="202"/>
                  </a:lnTo>
                  <a:lnTo>
                    <a:pt x="3028" y="606"/>
                  </a:lnTo>
                  <a:lnTo>
                    <a:pt x="2019" y="1211"/>
                  </a:lnTo>
                  <a:lnTo>
                    <a:pt x="1010" y="2423"/>
                  </a:lnTo>
                  <a:lnTo>
                    <a:pt x="202" y="3836"/>
                  </a:lnTo>
                  <a:lnTo>
                    <a:pt x="0" y="5249"/>
                  </a:lnTo>
                  <a:lnTo>
                    <a:pt x="0" y="6864"/>
                  </a:lnTo>
                  <a:lnTo>
                    <a:pt x="202" y="8075"/>
                  </a:lnTo>
                  <a:lnTo>
                    <a:pt x="404" y="8681"/>
                  </a:lnTo>
                  <a:lnTo>
                    <a:pt x="1010" y="9286"/>
                  </a:lnTo>
                  <a:lnTo>
                    <a:pt x="1817" y="9690"/>
                  </a:lnTo>
                  <a:lnTo>
                    <a:pt x="2827" y="9690"/>
                  </a:lnTo>
                  <a:lnTo>
                    <a:pt x="7066" y="10094"/>
                  </a:lnTo>
                  <a:lnTo>
                    <a:pt x="11104" y="10094"/>
                  </a:lnTo>
                  <a:lnTo>
                    <a:pt x="12113" y="9892"/>
                  </a:lnTo>
                  <a:lnTo>
                    <a:pt x="13122" y="9690"/>
                  </a:lnTo>
                  <a:lnTo>
                    <a:pt x="13728" y="9085"/>
                  </a:lnTo>
                  <a:lnTo>
                    <a:pt x="14132" y="8479"/>
                  </a:lnTo>
                  <a:lnTo>
                    <a:pt x="14334" y="7671"/>
                  </a:lnTo>
                  <a:lnTo>
                    <a:pt x="14535" y="6864"/>
                  </a:lnTo>
                  <a:lnTo>
                    <a:pt x="14334" y="5855"/>
                  </a:lnTo>
                  <a:lnTo>
                    <a:pt x="13930" y="4643"/>
                  </a:lnTo>
                  <a:lnTo>
                    <a:pt x="13122" y="3634"/>
                  </a:lnTo>
                  <a:lnTo>
                    <a:pt x="12315" y="2826"/>
                  </a:lnTo>
                  <a:lnTo>
                    <a:pt x="11507" y="2019"/>
                  </a:lnTo>
                  <a:lnTo>
                    <a:pt x="10498" y="1211"/>
                  </a:lnTo>
                  <a:lnTo>
                    <a:pt x="9287" y="808"/>
                  </a:lnTo>
                  <a:lnTo>
                    <a:pt x="8075" y="404"/>
                  </a:lnTo>
                  <a:lnTo>
                    <a:pt x="7066" y="0"/>
                  </a:lnTo>
                  <a:close/>
                </a:path>
              </a:pathLst>
            </a:custGeom>
            <a:solidFill>
              <a:srgbClr val="FFC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622305" y="2806675"/>
              <a:ext cx="269715" cy="161095"/>
            </a:xfrm>
            <a:custGeom>
              <a:avLst/>
              <a:gdLst/>
              <a:ahLst/>
              <a:cxnLst/>
              <a:rect l="l" t="t" r="r" b="b"/>
              <a:pathLst>
                <a:path w="14536" h="8682" extrusionOk="0">
                  <a:moveTo>
                    <a:pt x="2423" y="0"/>
                  </a:moveTo>
                  <a:lnTo>
                    <a:pt x="1" y="8681"/>
                  </a:lnTo>
                  <a:lnTo>
                    <a:pt x="14536" y="8681"/>
                  </a:lnTo>
                  <a:lnTo>
                    <a:pt x="121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386321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386321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232740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311395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232740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53990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2464976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53990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693482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61480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693482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847063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768389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847063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2996896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921970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2996896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150477" y="3979142"/>
              <a:ext cx="78673" cy="78673"/>
            </a:xfrm>
            <a:custGeom>
              <a:avLst/>
              <a:gdLst/>
              <a:ahLst/>
              <a:cxnLst/>
              <a:rect l="l" t="t" r="r" b="b"/>
              <a:pathLst>
                <a:path w="4240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240" y="4240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075551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150477" y="4132723"/>
              <a:ext cx="78673" cy="74925"/>
            </a:xfrm>
            <a:custGeom>
              <a:avLst/>
              <a:gdLst/>
              <a:ahLst/>
              <a:cxnLst/>
              <a:rect l="l" t="t" r="r" b="b"/>
              <a:pathLst>
                <a:path w="4240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240" y="4038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304057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229132" y="4057797"/>
              <a:ext cx="74944" cy="74944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038" y="4038"/>
                  </a:lnTo>
                  <a:lnTo>
                    <a:pt x="4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304057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3457638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3378964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3457638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611219" y="3979142"/>
              <a:ext cx="74925" cy="78673"/>
            </a:xfrm>
            <a:custGeom>
              <a:avLst/>
              <a:gdLst/>
              <a:ahLst/>
              <a:cxnLst/>
              <a:rect l="l" t="t" r="r" b="b"/>
              <a:pathLst>
                <a:path w="4038" h="4240" extrusionOk="0">
                  <a:moveTo>
                    <a:pt x="0" y="0"/>
                  </a:moveTo>
                  <a:lnTo>
                    <a:pt x="0" y="4240"/>
                  </a:lnTo>
                  <a:lnTo>
                    <a:pt x="4038" y="42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532545" y="4057797"/>
              <a:ext cx="78692" cy="74944"/>
            </a:xfrm>
            <a:custGeom>
              <a:avLst/>
              <a:gdLst/>
              <a:ahLst/>
              <a:cxnLst/>
              <a:rect l="l" t="t" r="r" b="b"/>
              <a:pathLst>
                <a:path w="4241" h="4039" extrusionOk="0">
                  <a:moveTo>
                    <a:pt x="1" y="1"/>
                  </a:moveTo>
                  <a:lnTo>
                    <a:pt x="1" y="4038"/>
                  </a:lnTo>
                  <a:lnTo>
                    <a:pt x="4240" y="4038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611219" y="4132723"/>
              <a:ext cx="74925" cy="74925"/>
            </a:xfrm>
            <a:custGeom>
              <a:avLst/>
              <a:gdLst/>
              <a:ahLst/>
              <a:cxnLst/>
              <a:rect l="l" t="t" r="r" b="b"/>
              <a:pathLst>
                <a:path w="4038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4038" y="4038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876871" y="3001468"/>
              <a:ext cx="1161246" cy="93666"/>
            </a:xfrm>
            <a:custGeom>
              <a:avLst/>
              <a:gdLst/>
              <a:ahLst/>
              <a:cxnLst/>
              <a:rect l="l" t="t" r="r" b="b"/>
              <a:pathLst>
                <a:path w="62584" h="5048" fill="none" extrusionOk="0">
                  <a:moveTo>
                    <a:pt x="62583" y="3230"/>
                  </a:moveTo>
                  <a:lnTo>
                    <a:pt x="62583" y="3230"/>
                  </a:lnTo>
                  <a:lnTo>
                    <a:pt x="61372" y="2826"/>
                  </a:lnTo>
                  <a:lnTo>
                    <a:pt x="57738" y="2019"/>
                  </a:lnTo>
                  <a:lnTo>
                    <a:pt x="52085" y="1009"/>
                  </a:lnTo>
                  <a:lnTo>
                    <a:pt x="48452" y="606"/>
                  </a:lnTo>
                  <a:lnTo>
                    <a:pt x="44616" y="202"/>
                  </a:lnTo>
                  <a:lnTo>
                    <a:pt x="40175" y="0"/>
                  </a:lnTo>
                  <a:lnTo>
                    <a:pt x="35330" y="0"/>
                  </a:lnTo>
                  <a:lnTo>
                    <a:pt x="30283" y="0"/>
                  </a:lnTo>
                  <a:lnTo>
                    <a:pt x="24630" y="404"/>
                  </a:lnTo>
                  <a:lnTo>
                    <a:pt x="18977" y="1009"/>
                  </a:lnTo>
                  <a:lnTo>
                    <a:pt x="12921" y="2019"/>
                  </a:lnTo>
                  <a:lnTo>
                    <a:pt x="6663" y="3230"/>
                  </a:lnTo>
                  <a:lnTo>
                    <a:pt x="1" y="5047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098180" y="3597053"/>
              <a:ext cx="899027" cy="138624"/>
            </a:xfrm>
            <a:custGeom>
              <a:avLst/>
              <a:gdLst/>
              <a:ahLst/>
              <a:cxnLst/>
              <a:rect l="l" t="t" r="r" b="b"/>
              <a:pathLst>
                <a:path w="48452" h="7471" fill="none" extrusionOk="0">
                  <a:moveTo>
                    <a:pt x="1" y="1"/>
                  </a:moveTo>
                  <a:lnTo>
                    <a:pt x="48451" y="747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558325" y="3525894"/>
              <a:ext cx="483228" cy="19"/>
            </a:xfrm>
            <a:custGeom>
              <a:avLst/>
              <a:gdLst/>
              <a:ahLst/>
              <a:cxnLst/>
              <a:rect l="l" t="t" r="r" b="b"/>
              <a:pathLst>
                <a:path w="26043" h="1" fill="none" extrusionOk="0">
                  <a:moveTo>
                    <a:pt x="1" y="0"/>
                  </a:moveTo>
                  <a:lnTo>
                    <a:pt x="26043" y="0"/>
                  </a:lnTo>
                </a:path>
              </a:pathLst>
            </a:custGeom>
            <a:noFill/>
            <a:ln w="20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817097" y="2806675"/>
              <a:ext cx="74925" cy="161095"/>
            </a:xfrm>
            <a:custGeom>
              <a:avLst/>
              <a:gdLst/>
              <a:ahLst/>
              <a:cxnLst/>
              <a:rect l="l" t="t" r="r" b="b"/>
              <a:pathLst>
                <a:path w="4038" h="8682" extrusionOk="0">
                  <a:moveTo>
                    <a:pt x="1615" y="0"/>
                  </a:moveTo>
                  <a:lnTo>
                    <a:pt x="1212" y="404"/>
                  </a:lnTo>
                  <a:lnTo>
                    <a:pt x="808" y="1212"/>
                  </a:lnTo>
                  <a:lnTo>
                    <a:pt x="202" y="2423"/>
                  </a:lnTo>
                  <a:lnTo>
                    <a:pt x="0" y="3432"/>
                  </a:lnTo>
                  <a:lnTo>
                    <a:pt x="0" y="4442"/>
                  </a:lnTo>
                  <a:lnTo>
                    <a:pt x="202" y="5451"/>
                  </a:lnTo>
                  <a:lnTo>
                    <a:pt x="606" y="6259"/>
                  </a:lnTo>
                  <a:lnTo>
                    <a:pt x="1413" y="7066"/>
                  </a:lnTo>
                  <a:lnTo>
                    <a:pt x="2019" y="7672"/>
                  </a:lnTo>
                  <a:lnTo>
                    <a:pt x="3432" y="8479"/>
                  </a:lnTo>
                  <a:lnTo>
                    <a:pt x="4038" y="8681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1936804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1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921830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2832071" y="3289890"/>
              <a:ext cx="378355" cy="277212"/>
            </a:xfrm>
            <a:custGeom>
              <a:avLst/>
              <a:gdLst/>
              <a:ahLst/>
              <a:cxnLst/>
              <a:rect l="l" t="t" r="r" b="b"/>
              <a:pathLst>
                <a:path w="20391" h="14940" fill="none" extrusionOk="0">
                  <a:moveTo>
                    <a:pt x="1" y="1"/>
                  </a:moveTo>
                  <a:lnTo>
                    <a:pt x="20390" y="14940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2817097" y="3387286"/>
              <a:ext cx="247245" cy="179817"/>
            </a:xfrm>
            <a:custGeom>
              <a:avLst/>
              <a:gdLst/>
              <a:ahLst/>
              <a:cxnLst/>
              <a:rect l="l" t="t" r="r" b="b"/>
              <a:pathLst>
                <a:path w="13325" h="9691" fill="none" extrusionOk="0">
                  <a:moveTo>
                    <a:pt x="0" y="1"/>
                  </a:moveTo>
                  <a:lnTo>
                    <a:pt x="13324" y="9691"/>
                  </a:lnTo>
                </a:path>
              </a:pathLst>
            </a:custGeom>
            <a:noFill/>
            <a:ln w="202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23900" y="3169920"/>
            <a:ext cx="7894320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mtClean="0">
                <a:latin typeface="Algerian" pitchFamily="82" charset="0"/>
              </a:rPr>
              <a:t>TaxiCabs</a:t>
            </a:r>
            <a:endParaRPr lang="en-US" dirty="0" smtClean="0">
              <a:latin typeface="Algerian" pitchFamily="82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latin typeface="Algerian" pitchFamily="82" charset="0"/>
              </a:rPr>
              <a:t>    Rickshaws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Our Services</a:t>
            </a:r>
            <a:endParaRPr sz="48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  <p:grpSp>
        <p:nvGrpSpPr>
          <p:cNvPr id="975" name="Google Shape;975;p24"/>
          <p:cNvGrpSpPr/>
          <p:nvPr/>
        </p:nvGrpSpPr>
        <p:grpSpPr>
          <a:xfrm>
            <a:off x="457212" y="1253440"/>
            <a:ext cx="1981188" cy="528360"/>
            <a:chOff x="2015875" y="1406590"/>
            <a:chExt cx="1981188" cy="528360"/>
          </a:xfrm>
        </p:grpSpPr>
        <p:sp>
          <p:nvSpPr>
            <p:cNvPr id="976" name="Google Shape;976;p24"/>
            <p:cNvSpPr txBox="1"/>
            <p:nvPr/>
          </p:nvSpPr>
          <p:spPr>
            <a:xfrm>
              <a:off x="2053975" y="1406590"/>
              <a:ext cx="1943088" cy="2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ootlight MT Light" pitchFamily="18" charset="0"/>
                  <a:ea typeface="Fira Sans Extra Condensed"/>
                  <a:cs typeface="Fira Sans Extra Condensed"/>
                  <a:sym typeface="Fira Sans Extra Condensed"/>
                </a:rPr>
                <a:t>Book A Ride</a:t>
              </a:r>
              <a:endParaRPr sz="1800" b="1">
                <a:solidFill>
                  <a:srgbClr val="000000"/>
                </a:solidFill>
                <a:latin typeface="Footlight MT Light" pitchFamily="18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7" name="Google Shape;977;p24"/>
            <p:cNvSpPr txBox="1"/>
            <p:nvPr/>
          </p:nvSpPr>
          <p:spPr>
            <a:xfrm>
              <a:off x="2015875" y="1466650"/>
              <a:ext cx="18132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1" name="Google Shape;981;p24"/>
          <p:cNvGrpSpPr/>
          <p:nvPr/>
        </p:nvGrpSpPr>
        <p:grpSpPr>
          <a:xfrm>
            <a:off x="457212" y="3125076"/>
            <a:ext cx="1813200" cy="572323"/>
            <a:chOff x="2015875" y="3092829"/>
            <a:chExt cx="1813200" cy="572323"/>
          </a:xfrm>
        </p:grpSpPr>
        <p:sp>
          <p:nvSpPr>
            <p:cNvPr id="982" name="Google Shape;982;p24"/>
            <p:cNvSpPr txBox="1"/>
            <p:nvPr/>
          </p:nvSpPr>
          <p:spPr>
            <a:xfrm>
              <a:off x="2015875" y="3092829"/>
              <a:ext cx="1790688" cy="2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ootlight MT Light" pitchFamily="18" charset="0"/>
                  <a:ea typeface="Fira Sans Extra Condensed"/>
                  <a:cs typeface="Fira Sans Extra Condensed"/>
                  <a:sym typeface="Fira Sans Extra Condensed"/>
                </a:rPr>
                <a:t>Rent A Bike</a:t>
              </a:r>
              <a:endParaRPr sz="1800" b="1">
                <a:solidFill>
                  <a:srgbClr val="000000"/>
                </a:solidFill>
                <a:latin typeface="Footlight MT Light" pitchFamily="18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3" name="Google Shape;983;p24"/>
            <p:cNvSpPr txBox="1"/>
            <p:nvPr/>
          </p:nvSpPr>
          <p:spPr>
            <a:xfrm>
              <a:off x="2015875" y="3196852"/>
              <a:ext cx="18132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7" name="Google Shape;987;p24"/>
          <p:cNvGrpSpPr/>
          <p:nvPr/>
        </p:nvGrpSpPr>
        <p:grpSpPr>
          <a:xfrm>
            <a:off x="2324145" y="1057123"/>
            <a:ext cx="6372967" cy="3625466"/>
            <a:chOff x="2526925" y="1002122"/>
            <a:chExt cx="6372967" cy="3625466"/>
          </a:xfrm>
        </p:grpSpPr>
        <p:sp>
          <p:nvSpPr>
            <p:cNvPr id="988" name="Google Shape;988;p24"/>
            <p:cNvSpPr/>
            <p:nvPr/>
          </p:nvSpPr>
          <p:spPr>
            <a:xfrm>
              <a:off x="5343392" y="1002122"/>
              <a:ext cx="3556500" cy="355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9" name="Google Shape;989;p24"/>
            <p:cNvCxnSpPr>
              <a:stCxn id="990" idx="6"/>
            </p:cNvCxnSpPr>
            <p:nvPr/>
          </p:nvCxnSpPr>
          <p:spPr>
            <a:xfrm>
              <a:off x="3251725" y="1433275"/>
              <a:ext cx="25965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24"/>
            <p:cNvCxnSpPr>
              <a:stCxn id="992" idx="6"/>
            </p:cNvCxnSpPr>
            <p:nvPr/>
          </p:nvCxnSpPr>
          <p:spPr>
            <a:xfrm>
              <a:off x="3251725" y="2377246"/>
              <a:ext cx="19584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3" name="Google Shape;993;p24"/>
            <p:cNvCxnSpPr>
              <a:stCxn id="994" idx="6"/>
            </p:cNvCxnSpPr>
            <p:nvPr/>
          </p:nvCxnSpPr>
          <p:spPr>
            <a:xfrm>
              <a:off x="3251725" y="3321217"/>
              <a:ext cx="19680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5" name="Google Shape;995;p24"/>
            <p:cNvCxnSpPr>
              <a:stCxn id="996" idx="6"/>
            </p:cNvCxnSpPr>
            <p:nvPr/>
          </p:nvCxnSpPr>
          <p:spPr>
            <a:xfrm>
              <a:off x="3251725" y="4265188"/>
              <a:ext cx="2587200" cy="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0" name="Google Shape;990;p24"/>
            <p:cNvSpPr/>
            <p:nvPr/>
          </p:nvSpPr>
          <p:spPr>
            <a:xfrm>
              <a:off x="2526925" y="1070875"/>
              <a:ext cx="724800" cy="72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2526925" y="2014846"/>
              <a:ext cx="724800" cy="72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2526925" y="2958817"/>
              <a:ext cx="724800" cy="72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2526925" y="3902788"/>
              <a:ext cx="724800" cy="72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997" name="Google Shape;997;p24"/>
          <p:cNvGrpSpPr/>
          <p:nvPr/>
        </p:nvGrpSpPr>
        <p:grpSpPr>
          <a:xfrm>
            <a:off x="2704460" y="1222888"/>
            <a:ext cx="369730" cy="420775"/>
            <a:chOff x="-778700" y="3612425"/>
            <a:chExt cx="256775" cy="292225"/>
          </a:xfrm>
        </p:grpSpPr>
        <p:sp>
          <p:nvSpPr>
            <p:cNvPr id="998" name="Google Shape;998;p24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24"/>
          <p:cNvGrpSpPr/>
          <p:nvPr/>
        </p:nvGrpSpPr>
        <p:grpSpPr>
          <a:xfrm>
            <a:off x="2712447" y="2200821"/>
            <a:ext cx="353757" cy="352833"/>
            <a:chOff x="-28461325" y="3545475"/>
            <a:chExt cx="296950" cy="296175"/>
          </a:xfrm>
        </p:grpSpPr>
        <p:sp>
          <p:nvSpPr>
            <p:cNvPr id="1005" name="Google Shape;1005;p24"/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1" name="Google Shape;1011;p24"/>
          <p:cNvSpPr/>
          <p:nvPr/>
        </p:nvSpPr>
        <p:spPr>
          <a:xfrm>
            <a:off x="2711547" y="4088365"/>
            <a:ext cx="355557" cy="353645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24"/>
          <p:cNvGrpSpPr/>
          <p:nvPr/>
        </p:nvGrpSpPr>
        <p:grpSpPr>
          <a:xfrm>
            <a:off x="2695484" y="3184926"/>
            <a:ext cx="387681" cy="272572"/>
            <a:chOff x="3386036" y="1746339"/>
            <a:chExt cx="397907" cy="279762"/>
          </a:xfrm>
        </p:grpSpPr>
        <p:sp>
          <p:nvSpPr>
            <p:cNvPr id="1013" name="Google Shape;1013;p24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F:\bike 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0221" y="1093210"/>
            <a:ext cx="3539749" cy="35397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4" name="TextBox 43"/>
          <p:cNvSpPr txBox="1"/>
          <p:nvPr/>
        </p:nvSpPr>
        <p:spPr>
          <a:xfrm>
            <a:off x="304800" y="3970020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Footlight MT Light" pitchFamily="18" charset="0"/>
              </a:rPr>
              <a:t>Register As a Rider</a:t>
            </a:r>
            <a:endParaRPr lang="en-US" sz="1800" b="1" dirty="0">
              <a:latin typeface="Footlight MT Light" pitchFamily="18" charset="0"/>
            </a:endParaRPr>
          </a:p>
        </p:txBody>
      </p:sp>
      <p:pic>
        <p:nvPicPr>
          <p:cNvPr id="3074" name="Picture 2" descr="C:\Users\LENOVO\Downloads\logo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9820" y="1146810"/>
            <a:ext cx="678180" cy="6781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5" name="Rectangle 44"/>
          <p:cNvSpPr/>
          <p:nvPr/>
        </p:nvSpPr>
        <p:spPr>
          <a:xfrm>
            <a:off x="464820" y="2073920"/>
            <a:ext cx="199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b="1" dirty="0" smtClean="0">
                <a:latin typeface="Footlight MT Light" pitchFamily="18" charset="0"/>
                <a:ea typeface="Fira Sans Extra Condensed"/>
                <a:cs typeface="Fira Sans Extra Condensed"/>
                <a:sym typeface="Fira Sans Extra Condensed"/>
              </a:rPr>
              <a:t>Emergency</a:t>
            </a:r>
          </a:p>
          <a:p>
            <a:pPr lvl="0"/>
            <a:r>
              <a:rPr lang="en-US" sz="1800" b="1" dirty="0" smtClean="0">
                <a:latin typeface="Footlight MT Light" pitchFamily="18" charset="0"/>
                <a:ea typeface="Fira Sans Extra Condensed"/>
                <a:cs typeface="Fira Sans Extra Condensed"/>
                <a:sym typeface="Fira Sans Extra Condensed"/>
              </a:rPr>
              <a:t> Ride</a:t>
            </a:r>
            <a:endParaRPr lang="en-US" sz="1800" b="1" dirty="0">
              <a:latin typeface="Footlight MT Light" pitchFamily="18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076" name="Picture 4" descr="C:\Users\LENOVO\Downloads\logo (2)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6963" y="2110740"/>
            <a:ext cx="711517" cy="6840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7" name="Picture 5" descr="C:\Users\LENOVO\Downloads\logo3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1983" y="3063239"/>
            <a:ext cx="712817" cy="6400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8" name="Picture 6" descr="C:\Users\LENOVO\Downloads\Screenshot_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17634" y="3992880"/>
            <a:ext cx="737986" cy="6476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06880" y="1241334"/>
            <a:ext cx="5729851" cy="3681187"/>
            <a:chOff x="2436249" y="1363254"/>
            <a:chExt cx="4271497" cy="3153834"/>
          </a:xfrm>
        </p:grpSpPr>
        <p:grpSp>
          <p:nvGrpSpPr>
            <p:cNvPr id="5" name="Google Shape;1100;p36"/>
            <p:cNvGrpSpPr/>
            <p:nvPr/>
          </p:nvGrpSpPr>
          <p:grpSpPr>
            <a:xfrm>
              <a:off x="3781225" y="1363254"/>
              <a:ext cx="2926521" cy="1043020"/>
              <a:chOff x="3781225" y="1363254"/>
              <a:chExt cx="2926521" cy="1043020"/>
            </a:xfrm>
          </p:grpSpPr>
          <p:sp>
            <p:nvSpPr>
              <p:cNvPr id="24" name="Google Shape;1101;p36"/>
              <p:cNvSpPr/>
              <p:nvPr/>
            </p:nvSpPr>
            <p:spPr>
              <a:xfrm>
                <a:off x="3781225" y="1363254"/>
                <a:ext cx="2926521" cy="885226"/>
              </a:xfrm>
              <a:custGeom>
                <a:avLst/>
                <a:gdLst/>
                <a:ahLst/>
                <a:cxnLst/>
                <a:rect l="l" t="t" r="r" b="b"/>
                <a:pathLst>
                  <a:path w="28580" h="8645" extrusionOk="0">
                    <a:moveTo>
                      <a:pt x="4322" y="1"/>
                    </a:moveTo>
                    <a:cubicBezTo>
                      <a:pt x="1934" y="1"/>
                      <a:pt x="0" y="1933"/>
                      <a:pt x="0" y="4323"/>
                    </a:cubicBezTo>
                    <a:cubicBezTo>
                      <a:pt x="0" y="5244"/>
                      <a:pt x="288" y="6107"/>
                      <a:pt x="784" y="6810"/>
                    </a:cubicBezTo>
                    <a:cubicBezTo>
                      <a:pt x="1566" y="7921"/>
                      <a:pt x="2855" y="8645"/>
                      <a:pt x="4322" y="8645"/>
                    </a:cubicBezTo>
                    <a:lnTo>
                      <a:pt x="7455" y="8645"/>
                    </a:lnTo>
                    <a:cubicBezTo>
                      <a:pt x="7386" y="8555"/>
                      <a:pt x="7306" y="8476"/>
                      <a:pt x="7227" y="8397"/>
                    </a:cubicBezTo>
                    <a:lnTo>
                      <a:pt x="7188" y="8357"/>
                    </a:lnTo>
                    <a:cubicBezTo>
                      <a:pt x="7029" y="8198"/>
                      <a:pt x="6870" y="8060"/>
                      <a:pt x="6692" y="7931"/>
                    </a:cubicBezTo>
                    <a:cubicBezTo>
                      <a:pt x="5988" y="7435"/>
                      <a:pt x="5145" y="7167"/>
                      <a:pt x="4273" y="7158"/>
                    </a:cubicBezTo>
                    <a:lnTo>
                      <a:pt x="4233" y="7158"/>
                    </a:lnTo>
                    <a:cubicBezTo>
                      <a:pt x="3777" y="7148"/>
                      <a:pt x="3341" y="7019"/>
                      <a:pt x="2965" y="6810"/>
                    </a:cubicBezTo>
                    <a:cubicBezTo>
                      <a:pt x="2082" y="6315"/>
                      <a:pt x="1478" y="5373"/>
                      <a:pt x="1478" y="4323"/>
                    </a:cubicBezTo>
                    <a:cubicBezTo>
                      <a:pt x="1487" y="2756"/>
                      <a:pt x="2756" y="1488"/>
                      <a:pt x="4322" y="1488"/>
                    </a:cubicBezTo>
                    <a:cubicBezTo>
                      <a:pt x="5839" y="1488"/>
                      <a:pt x="7118" y="2737"/>
                      <a:pt x="7148" y="4253"/>
                    </a:cubicBezTo>
                    <a:lnTo>
                      <a:pt x="7148" y="4283"/>
                    </a:lnTo>
                    <a:cubicBezTo>
                      <a:pt x="7168" y="5165"/>
                      <a:pt x="7425" y="6008"/>
                      <a:pt x="7921" y="6711"/>
                    </a:cubicBezTo>
                    <a:cubicBezTo>
                      <a:pt x="7941" y="6741"/>
                      <a:pt x="7961" y="6771"/>
                      <a:pt x="7990" y="6810"/>
                    </a:cubicBezTo>
                    <a:cubicBezTo>
                      <a:pt x="8040" y="6880"/>
                      <a:pt x="8100" y="6949"/>
                      <a:pt x="8159" y="7019"/>
                    </a:cubicBezTo>
                    <a:cubicBezTo>
                      <a:pt x="8218" y="7088"/>
                      <a:pt x="8287" y="7158"/>
                      <a:pt x="8347" y="7227"/>
                    </a:cubicBezTo>
                    <a:cubicBezTo>
                      <a:pt x="8466" y="7336"/>
                      <a:pt x="8585" y="7445"/>
                      <a:pt x="8714" y="7544"/>
                    </a:cubicBezTo>
                    <a:cubicBezTo>
                      <a:pt x="9408" y="7079"/>
                      <a:pt x="10241" y="6810"/>
                      <a:pt x="11133" y="6810"/>
                    </a:cubicBezTo>
                    <a:cubicBezTo>
                      <a:pt x="12590" y="6810"/>
                      <a:pt x="13889" y="7535"/>
                      <a:pt x="14672" y="8645"/>
                    </a:cubicBezTo>
                    <a:lnTo>
                      <a:pt x="24267" y="8645"/>
                    </a:lnTo>
                    <a:cubicBezTo>
                      <a:pt x="26647" y="8645"/>
                      <a:pt x="28580" y="6711"/>
                      <a:pt x="28580" y="4323"/>
                    </a:cubicBezTo>
                    <a:cubicBezTo>
                      <a:pt x="28580" y="1933"/>
                      <a:pt x="26647" y="1"/>
                      <a:pt x="24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02;p36"/>
              <p:cNvSpPr txBox="1"/>
              <p:nvPr/>
            </p:nvSpPr>
            <p:spPr>
              <a:xfrm>
                <a:off x="4928725" y="1521874"/>
                <a:ext cx="1702800" cy="8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dirty="0" smtClean="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Scan</a:t>
                </a:r>
                <a:endParaRPr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6" name="Google Shape;1109;p36"/>
            <p:cNvGrpSpPr/>
            <p:nvPr/>
          </p:nvGrpSpPr>
          <p:grpSpPr>
            <a:xfrm>
              <a:off x="2436249" y="2060571"/>
              <a:ext cx="2927621" cy="1044052"/>
              <a:chOff x="2436249" y="2060571"/>
              <a:chExt cx="2927621" cy="1044052"/>
            </a:xfrm>
          </p:grpSpPr>
          <p:sp>
            <p:nvSpPr>
              <p:cNvPr id="20" name="Google Shape;1110;p36"/>
              <p:cNvSpPr/>
              <p:nvPr/>
            </p:nvSpPr>
            <p:spPr>
              <a:xfrm>
                <a:off x="2436249" y="2060571"/>
                <a:ext cx="2195710" cy="884305"/>
              </a:xfrm>
              <a:custGeom>
                <a:avLst/>
                <a:gdLst/>
                <a:ahLst/>
                <a:cxnLst/>
                <a:rect l="l" t="t" r="r" b="b"/>
                <a:pathLst>
                  <a:path w="21443" h="8636" extrusionOk="0">
                    <a:moveTo>
                      <a:pt x="4323" y="0"/>
                    </a:moveTo>
                    <a:cubicBezTo>
                      <a:pt x="1933" y="0"/>
                      <a:pt x="1" y="1934"/>
                      <a:pt x="1" y="4313"/>
                    </a:cubicBezTo>
                    <a:cubicBezTo>
                      <a:pt x="1" y="4917"/>
                      <a:pt x="120" y="5483"/>
                      <a:pt x="347" y="5998"/>
                    </a:cubicBezTo>
                    <a:cubicBezTo>
                      <a:pt x="1002" y="7554"/>
                      <a:pt x="2538" y="8635"/>
                      <a:pt x="4323" y="8635"/>
                    </a:cubicBezTo>
                    <a:lnTo>
                      <a:pt x="13948" y="8635"/>
                    </a:lnTo>
                    <a:cubicBezTo>
                      <a:pt x="14732" y="7554"/>
                      <a:pt x="16010" y="6841"/>
                      <a:pt x="17457" y="6841"/>
                    </a:cubicBezTo>
                    <a:lnTo>
                      <a:pt x="20580" y="6841"/>
                    </a:lnTo>
                    <a:cubicBezTo>
                      <a:pt x="20610" y="6801"/>
                      <a:pt x="20649" y="6761"/>
                      <a:pt x="20679" y="6722"/>
                    </a:cubicBezTo>
                    <a:cubicBezTo>
                      <a:pt x="21185" y="6038"/>
                      <a:pt x="21433" y="5195"/>
                      <a:pt x="21433" y="4333"/>
                    </a:cubicBezTo>
                    <a:lnTo>
                      <a:pt x="21433" y="4313"/>
                    </a:lnTo>
                    <a:lnTo>
                      <a:pt x="21433" y="4293"/>
                    </a:lnTo>
                    <a:cubicBezTo>
                      <a:pt x="21442" y="3430"/>
                      <a:pt x="21175" y="2598"/>
                      <a:pt x="20669" y="1934"/>
                    </a:cubicBezTo>
                    <a:cubicBezTo>
                      <a:pt x="20640" y="1894"/>
                      <a:pt x="20610" y="1864"/>
                      <a:pt x="20590" y="1835"/>
                    </a:cubicBezTo>
                    <a:lnTo>
                      <a:pt x="17457" y="1835"/>
                    </a:lnTo>
                    <a:cubicBezTo>
                      <a:pt x="15990" y="1835"/>
                      <a:pt x="14701" y="1111"/>
                      <a:pt x="13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11;p36"/>
              <p:cNvSpPr/>
              <p:nvPr/>
            </p:nvSpPr>
            <p:spPr>
              <a:xfrm>
                <a:off x="4673506" y="2062619"/>
                <a:ext cx="690364" cy="885226"/>
              </a:xfrm>
              <a:custGeom>
                <a:avLst/>
                <a:gdLst/>
                <a:ahLst/>
                <a:cxnLst/>
                <a:rect l="l" t="t" r="r" b="b"/>
                <a:pathLst>
                  <a:path w="6742" h="8645" extrusionOk="0">
                    <a:moveTo>
                      <a:pt x="2419" y="0"/>
                    </a:moveTo>
                    <a:cubicBezTo>
                      <a:pt x="1527" y="0"/>
                      <a:pt x="694" y="278"/>
                      <a:pt x="0" y="744"/>
                    </a:cubicBezTo>
                    <a:cubicBezTo>
                      <a:pt x="650" y="1231"/>
                      <a:pt x="1438" y="1488"/>
                      <a:pt x="2258" y="1488"/>
                    </a:cubicBezTo>
                    <a:cubicBezTo>
                      <a:pt x="2288" y="1488"/>
                      <a:pt x="2319" y="1488"/>
                      <a:pt x="2349" y="1487"/>
                    </a:cubicBezTo>
                    <a:lnTo>
                      <a:pt x="2419" y="1487"/>
                    </a:lnTo>
                    <a:cubicBezTo>
                      <a:pt x="2915" y="1487"/>
                      <a:pt x="3380" y="1617"/>
                      <a:pt x="3787" y="1844"/>
                    </a:cubicBezTo>
                    <a:cubicBezTo>
                      <a:pt x="4699" y="2340"/>
                      <a:pt x="5294" y="3331"/>
                      <a:pt x="5254" y="4452"/>
                    </a:cubicBezTo>
                    <a:cubicBezTo>
                      <a:pt x="5204" y="5492"/>
                      <a:pt x="4580" y="6395"/>
                      <a:pt x="3697" y="6851"/>
                    </a:cubicBezTo>
                    <a:cubicBezTo>
                      <a:pt x="3331" y="7039"/>
                      <a:pt x="2924" y="7148"/>
                      <a:pt x="2508" y="7158"/>
                    </a:cubicBezTo>
                    <a:lnTo>
                      <a:pt x="2340" y="7158"/>
                    </a:lnTo>
                    <a:cubicBezTo>
                      <a:pt x="2311" y="7157"/>
                      <a:pt x="2283" y="7157"/>
                      <a:pt x="2255" y="7157"/>
                    </a:cubicBezTo>
                    <a:cubicBezTo>
                      <a:pt x="1443" y="7157"/>
                      <a:pt x="672" y="7432"/>
                      <a:pt x="29" y="7921"/>
                    </a:cubicBezTo>
                    <a:cubicBezTo>
                      <a:pt x="674" y="8347"/>
                      <a:pt x="1437" y="8615"/>
                      <a:pt x="2260" y="8645"/>
                    </a:cubicBezTo>
                    <a:lnTo>
                      <a:pt x="2419" y="8645"/>
                    </a:lnTo>
                    <a:cubicBezTo>
                      <a:pt x="3866" y="8645"/>
                      <a:pt x="5135" y="7941"/>
                      <a:pt x="5928" y="6851"/>
                    </a:cubicBezTo>
                    <a:cubicBezTo>
                      <a:pt x="6433" y="6137"/>
                      <a:pt x="6741" y="5265"/>
                      <a:pt x="6741" y="4322"/>
                    </a:cubicBezTo>
                    <a:cubicBezTo>
                      <a:pt x="6741" y="3401"/>
                      <a:pt x="6444" y="2538"/>
                      <a:pt x="5958" y="1844"/>
                    </a:cubicBezTo>
                    <a:cubicBezTo>
                      <a:pt x="5175" y="724"/>
                      <a:pt x="3876" y="0"/>
                      <a:pt x="24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12;p36"/>
              <p:cNvSpPr txBox="1"/>
              <p:nvPr/>
            </p:nvSpPr>
            <p:spPr>
              <a:xfrm>
                <a:off x="2512450" y="2220223"/>
                <a:ext cx="1702800" cy="8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rgbClr val="FFFFFF"/>
                    </a:solidFill>
                    <a:latin typeface="Times New Roman" pitchFamily="18" charset="0"/>
                    <a:ea typeface="Fira Sans Extra Condensed"/>
                    <a:cs typeface="Times New Roman" pitchFamily="18" charset="0"/>
                    <a:sym typeface="Fira Sans Extra Condensed"/>
                  </a:rPr>
                  <a:t>UPI</a:t>
                </a:r>
                <a:endParaRPr sz="2000">
                  <a:solidFill>
                    <a:srgbClr val="FFFFFF"/>
                  </a:solidFill>
                  <a:latin typeface="Times New Roman" pitchFamily="18" charset="0"/>
                  <a:ea typeface="Fira Sans Extra Condensed"/>
                  <a:cs typeface="Times New Roman" pitchFamily="18" charset="0"/>
                  <a:sym typeface="Fira Sans Extra Condensed"/>
                </a:endParaRPr>
              </a:p>
            </p:txBody>
          </p:sp>
        </p:grpSp>
        <p:grpSp>
          <p:nvGrpSpPr>
            <p:cNvPr id="7" name="Google Shape;1104;p36"/>
            <p:cNvGrpSpPr/>
            <p:nvPr/>
          </p:nvGrpSpPr>
          <p:grpSpPr>
            <a:xfrm>
              <a:off x="3781225" y="2760960"/>
              <a:ext cx="2926512" cy="1037401"/>
              <a:chOff x="3781225" y="2760960"/>
              <a:chExt cx="2926512" cy="1037401"/>
            </a:xfrm>
          </p:grpSpPr>
          <p:sp>
            <p:nvSpPr>
              <p:cNvPr id="16" name="Google Shape;1105;p36"/>
              <p:cNvSpPr/>
              <p:nvPr/>
            </p:nvSpPr>
            <p:spPr>
              <a:xfrm>
                <a:off x="4504962" y="2760960"/>
                <a:ext cx="2202775" cy="885226"/>
              </a:xfrm>
              <a:custGeom>
                <a:avLst/>
                <a:gdLst/>
                <a:ahLst/>
                <a:cxnLst/>
                <a:rect l="l" t="t" r="r" b="b"/>
                <a:pathLst>
                  <a:path w="21512" h="8645" extrusionOk="0">
                    <a:moveTo>
                      <a:pt x="7574" y="1"/>
                    </a:moveTo>
                    <a:cubicBezTo>
                      <a:pt x="6781" y="1091"/>
                      <a:pt x="5512" y="1795"/>
                      <a:pt x="4065" y="1795"/>
                    </a:cubicBezTo>
                    <a:lnTo>
                      <a:pt x="3906" y="1795"/>
                    </a:lnTo>
                    <a:cubicBezTo>
                      <a:pt x="3083" y="1765"/>
                      <a:pt x="2320" y="1507"/>
                      <a:pt x="1675" y="1081"/>
                    </a:cubicBezTo>
                    <a:cubicBezTo>
                      <a:pt x="1537" y="1181"/>
                      <a:pt x="1408" y="1300"/>
                      <a:pt x="1289" y="1419"/>
                    </a:cubicBezTo>
                    <a:lnTo>
                      <a:pt x="1190" y="1518"/>
                    </a:lnTo>
                    <a:cubicBezTo>
                      <a:pt x="1101" y="1606"/>
                      <a:pt x="1012" y="1706"/>
                      <a:pt x="932" y="1795"/>
                    </a:cubicBezTo>
                    <a:cubicBezTo>
                      <a:pt x="902" y="1835"/>
                      <a:pt x="873" y="1884"/>
                      <a:pt x="843" y="1924"/>
                    </a:cubicBezTo>
                    <a:cubicBezTo>
                      <a:pt x="338" y="2608"/>
                      <a:pt x="80" y="3441"/>
                      <a:pt x="89" y="4313"/>
                    </a:cubicBezTo>
                    <a:lnTo>
                      <a:pt x="89" y="4323"/>
                    </a:lnTo>
                    <a:cubicBezTo>
                      <a:pt x="89" y="4402"/>
                      <a:pt x="80" y="4481"/>
                      <a:pt x="70" y="4561"/>
                    </a:cubicBezTo>
                    <a:cubicBezTo>
                      <a:pt x="1" y="5393"/>
                      <a:pt x="238" y="6216"/>
                      <a:pt x="744" y="6860"/>
                    </a:cubicBezTo>
                    <a:cubicBezTo>
                      <a:pt x="783" y="6920"/>
                      <a:pt x="833" y="6970"/>
                      <a:pt x="873" y="7019"/>
                    </a:cubicBezTo>
                    <a:cubicBezTo>
                      <a:pt x="913" y="7069"/>
                      <a:pt x="962" y="7118"/>
                      <a:pt x="1012" y="7158"/>
                    </a:cubicBezTo>
                    <a:lnTo>
                      <a:pt x="1131" y="7287"/>
                    </a:lnTo>
                    <a:cubicBezTo>
                      <a:pt x="1299" y="7455"/>
                      <a:pt x="1488" y="7604"/>
                      <a:pt x="1675" y="7743"/>
                    </a:cubicBezTo>
                    <a:cubicBezTo>
                      <a:pt x="1735" y="7703"/>
                      <a:pt x="1794" y="7664"/>
                      <a:pt x="1854" y="7634"/>
                    </a:cubicBezTo>
                    <a:cubicBezTo>
                      <a:pt x="1854" y="7624"/>
                      <a:pt x="1864" y="7614"/>
                      <a:pt x="1874" y="7614"/>
                    </a:cubicBezTo>
                    <a:cubicBezTo>
                      <a:pt x="1884" y="7604"/>
                      <a:pt x="1894" y="7604"/>
                      <a:pt x="1904" y="7594"/>
                    </a:cubicBezTo>
                    <a:cubicBezTo>
                      <a:pt x="1913" y="7594"/>
                      <a:pt x="1924" y="7584"/>
                      <a:pt x="1933" y="7574"/>
                    </a:cubicBezTo>
                    <a:cubicBezTo>
                      <a:pt x="1944" y="7574"/>
                      <a:pt x="1953" y="7565"/>
                      <a:pt x="1963" y="7565"/>
                    </a:cubicBezTo>
                    <a:lnTo>
                      <a:pt x="1973" y="7565"/>
                    </a:lnTo>
                    <a:cubicBezTo>
                      <a:pt x="1983" y="7554"/>
                      <a:pt x="1993" y="7554"/>
                      <a:pt x="2003" y="7545"/>
                    </a:cubicBezTo>
                    <a:cubicBezTo>
                      <a:pt x="2013" y="7535"/>
                      <a:pt x="2023" y="7535"/>
                      <a:pt x="2032" y="7525"/>
                    </a:cubicBezTo>
                    <a:cubicBezTo>
                      <a:pt x="2043" y="7525"/>
                      <a:pt x="2052" y="7515"/>
                      <a:pt x="2062" y="7515"/>
                    </a:cubicBezTo>
                    <a:lnTo>
                      <a:pt x="2122" y="7485"/>
                    </a:lnTo>
                    <a:cubicBezTo>
                      <a:pt x="2151" y="7466"/>
                      <a:pt x="2181" y="7446"/>
                      <a:pt x="2211" y="7435"/>
                    </a:cubicBezTo>
                    <a:cubicBezTo>
                      <a:pt x="2241" y="7416"/>
                      <a:pt x="2281" y="7406"/>
                      <a:pt x="2310" y="7396"/>
                    </a:cubicBezTo>
                    <a:cubicBezTo>
                      <a:pt x="2340" y="7376"/>
                      <a:pt x="2369" y="7366"/>
                      <a:pt x="2400" y="7347"/>
                    </a:cubicBezTo>
                    <a:cubicBezTo>
                      <a:pt x="2429" y="7347"/>
                      <a:pt x="2449" y="7336"/>
                      <a:pt x="2469" y="7327"/>
                    </a:cubicBezTo>
                    <a:cubicBezTo>
                      <a:pt x="2479" y="7316"/>
                      <a:pt x="2488" y="7316"/>
                      <a:pt x="2499" y="7316"/>
                    </a:cubicBezTo>
                    <a:cubicBezTo>
                      <a:pt x="2508" y="7307"/>
                      <a:pt x="2518" y="7307"/>
                      <a:pt x="2528" y="7297"/>
                    </a:cubicBezTo>
                    <a:lnTo>
                      <a:pt x="2538" y="7297"/>
                    </a:lnTo>
                    <a:cubicBezTo>
                      <a:pt x="2548" y="7297"/>
                      <a:pt x="2558" y="7287"/>
                      <a:pt x="2568" y="7287"/>
                    </a:cubicBezTo>
                    <a:cubicBezTo>
                      <a:pt x="2587" y="7277"/>
                      <a:pt x="2607" y="7267"/>
                      <a:pt x="2627" y="7267"/>
                    </a:cubicBezTo>
                    <a:cubicBezTo>
                      <a:pt x="2647" y="7257"/>
                      <a:pt x="2657" y="7257"/>
                      <a:pt x="2667" y="7247"/>
                    </a:cubicBezTo>
                    <a:cubicBezTo>
                      <a:pt x="2687" y="7247"/>
                      <a:pt x="2706" y="7237"/>
                      <a:pt x="2726" y="7228"/>
                    </a:cubicBezTo>
                    <a:cubicBezTo>
                      <a:pt x="2776" y="7217"/>
                      <a:pt x="2816" y="7208"/>
                      <a:pt x="2856" y="7188"/>
                    </a:cubicBezTo>
                    <a:cubicBezTo>
                      <a:pt x="2875" y="7188"/>
                      <a:pt x="2885" y="7188"/>
                      <a:pt x="2895" y="7178"/>
                    </a:cubicBezTo>
                    <a:cubicBezTo>
                      <a:pt x="2915" y="7178"/>
                      <a:pt x="2925" y="7168"/>
                      <a:pt x="2935" y="7168"/>
                    </a:cubicBezTo>
                    <a:cubicBezTo>
                      <a:pt x="2955" y="7168"/>
                      <a:pt x="2964" y="7158"/>
                      <a:pt x="2984" y="7158"/>
                    </a:cubicBezTo>
                    <a:cubicBezTo>
                      <a:pt x="3004" y="7148"/>
                      <a:pt x="3024" y="7148"/>
                      <a:pt x="3054" y="7138"/>
                    </a:cubicBezTo>
                    <a:cubicBezTo>
                      <a:pt x="3242" y="7089"/>
                      <a:pt x="3440" y="7059"/>
                      <a:pt x="3649" y="7039"/>
                    </a:cubicBezTo>
                    <a:lnTo>
                      <a:pt x="3678" y="7039"/>
                    </a:lnTo>
                    <a:cubicBezTo>
                      <a:pt x="3698" y="7039"/>
                      <a:pt x="3718" y="7029"/>
                      <a:pt x="3748" y="7029"/>
                    </a:cubicBezTo>
                    <a:lnTo>
                      <a:pt x="3876" y="7029"/>
                    </a:lnTo>
                    <a:cubicBezTo>
                      <a:pt x="3886" y="7029"/>
                      <a:pt x="3896" y="7019"/>
                      <a:pt x="3906" y="7019"/>
                    </a:cubicBezTo>
                    <a:lnTo>
                      <a:pt x="4065" y="7019"/>
                    </a:lnTo>
                    <a:cubicBezTo>
                      <a:pt x="5433" y="7019"/>
                      <a:pt x="6652" y="7653"/>
                      <a:pt x="7445" y="8645"/>
                    </a:cubicBezTo>
                    <a:lnTo>
                      <a:pt x="17199" y="8645"/>
                    </a:lnTo>
                    <a:cubicBezTo>
                      <a:pt x="19579" y="8645"/>
                      <a:pt x="21512" y="6712"/>
                      <a:pt x="21512" y="4323"/>
                    </a:cubicBezTo>
                    <a:cubicBezTo>
                      <a:pt x="21512" y="1934"/>
                      <a:pt x="19579" y="1"/>
                      <a:pt x="17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06;p36"/>
              <p:cNvSpPr/>
              <p:nvPr/>
            </p:nvSpPr>
            <p:spPr>
              <a:xfrm>
                <a:off x="3781225" y="2760960"/>
                <a:ext cx="762452" cy="885226"/>
              </a:xfrm>
              <a:custGeom>
                <a:avLst/>
                <a:gdLst/>
                <a:ahLst/>
                <a:cxnLst/>
                <a:rect l="l" t="t" r="r" b="b"/>
                <a:pathLst>
                  <a:path w="7446" h="8645" extrusionOk="0">
                    <a:moveTo>
                      <a:pt x="4322" y="1"/>
                    </a:moveTo>
                    <a:cubicBezTo>
                      <a:pt x="2875" y="1"/>
                      <a:pt x="1597" y="714"/>
                      <a:pt x="813" y="1795"/>
                    </a:cubicBezTo>
                    <a:cubicBezTo>
                      <a:pt x="298" y="2509"/>
                      <a:pt x="0" y="3381"/>
                      <a:pt x="0" y="4323"/>
                    </a:cubicBezTo>
                    <a:cubicBezTo>
                      <a:pt x="0" y="5344"/>
                      <a:pt x="347" y="6285"/>
                      <a:pt x="942" y="7019"/>
                    </a:cubicBezTo>
                    <a:cubicBezTo>
                      <a:pt x="1735" y="8010"/>
                      <a:pt x="2954" y="8645"/>
                      <a:pt x="4322" y="8645"/>
                    </a:cubicBezTo>
                    <a:lnTo>
                      <a:pt x="7257" y="8645"/>
                    </a:lnTo>
                    <a:cubicBezTo>
                      <a:pt x="7197" y="8585"/>
                      <a:pt x="7138" y="8516"/>
                      <a:pt x="7078" y="8457"/>
                    </a:cubicBezTo>
                    <a:lnTo>
                      <a:pt x="6721" y="8109"/>
                    </a:lnTo>
                    <a:lnTo>
                      <a:pt x="6602" y="7991"/>
                    </a:lnTo>
                    <a:cubicBezTo>
                      <a:pt x="5988" y="7435"/>
                      <a:pt x="5165" y="7158"/>
                      <a:pt x="4333" y="7158"/>
                    </a:cubicBezTo>
                    <a:lnTo>
                      <a:pt x="4322" y="7158"/>
                    </a:lnTo>
                    <a:cubicBezTo>
                      <a:pt x="4015" y="7158"/>
                      <a:pt x="3718" y="7109"/>
                      <a:pt x="3440" y="7019"/>
                    </a:cubicBezTo>
                    <a:cubicBezTo>
                      <a:pt x="2260" y="6642"/>
                      <a:pt x="1428" y="5512"/>
                      <a:pt x="1487" y="4194"/>
                    </a:cubicBezTo>
                    <a:cubicBezTo>
                      <a:pt x="1527" y="3153"/>
                      <a:pt x="2161" y="2251"/>
                      <a:pt x="3044" y="1795"/>
                    </a:cubicBezTo>
                    <a:cubicBezTo>
                      <a:pt x="3401" y="1617"/>
                      <a:pt x="3807" y="1507"/>
                      <a:pt x="4233" y="1488"/>
                    </a:cubicBezTo>
                    <a:lnTo>
                      <a:pt x="4402" y="1488"/>
                    </a:lnTo>
                    <a:cubicBezTo>
                      <a:pt x="4441" y="1489"/>
                      <a:pt x="4481" y="1490"/>
                      <a:pt x="4521" y="1490"/>
                    </a:cubicBezTo>
                    <a:cubicBezTo>
                      <a:pt x="5312" y="1490"/>
                      <a:pt x="6079" y="1206"/>
                      <a:pt x="6712" y="725"/>
                    </a:cubicBezTo>
                    <a:cubicBezTo>
                      <a:pt x="6840" y="615"/>
                      <a:pt x="6969" y="506"/>
                      <a:pt x="7098" y="388"/>
                    </a:cubicBezTo>
                    <a:lnTo>
                      <a:pt x="7188" y="288"/>
                    </a:lnTo>
                    <a:cubicBezTo>
                      <a:pt x="7276" y="199"/>
                      <a:pt x="7366" y="100"/>
                      <a:pt x="7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07;p36"/>
              <p:cNvSpPr txBox="1"/>
              <p:nvPr/>
            </p:nvSpPr>
            <p:spPr>
              <a:xfrm>
                <a:off x="4928725" y="2913961"/>
                <a:ext cx="1702800" cy="8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rgbClr val="FFFFFF"/>
                    </a:solidFill>
                    <a:latin typeface="Times New Roman" pitchFamily="18" charset="0"/>
                    <a:ea typeface="Fira Sans Extra Condensed"/>
                    <a:cs typeface="Times New Roman" pitchFamily="18" charset="0"/>
                    <a:sym typeface="Fira Sans Extra Condensed"/>
                  </a:rPr>
                  <a:t>NetBanking</a:t>
                </a:r>
                <a:endParaRPr sz="2000">
                  <a:solidFill>
                    <a:srgbClr val="FFFFFF"/>
                  </a:solidFill>
                  <a:latin typeface="Times New Roman" pitchFamily="18" charset="0"/>
                  <a:ea typeface="Fira Sans Extra Condensed"/>
                  <a:cs typeface="Times New Roman" pitchFamily="18" charset="0"/>
                  <a:sym typeface="Fira Sans Extra Condensed"/>
                </a:endParaRPr>
              </a:p>
            </p:txBody>
          </p:sp>
        </p:grpSp>
        <p:grpSp>
          <p:nvGrpSpPr>
            <p:cNvPr id="8" name="Google Shape;1114;p36"/>
            <p:cNvGrpSpPr/>
            <p:nvPr/>
          </p:nvGrpSpPr>
          <p:grpSpPr>
            <a:xfrm>
              <a:off x="2436249" y="3479677"/>
              <a:ext cx="2927647" cy="1037411"/>
              <a:chOff x="2436249" y="3479677"/>
              <a:chExt cx="2927647" cy="1037411"/>
            </a:xfrm>
          </p:grpSpPr>
          <p:sp>
            <p:nvSpPr>
              <p:cNvPr id="13" name="Google Shape;1115;p36"/>
              <p:cNvSpPr/>
              <p:nvPr/>
            </p:nvSpPr>
            <p:spPr>
              <a:xfrm>
                <a:off x="2436249" y="3479677"/>
                <a:ext cx="2927647" cy="885226"/>
              </a:xfrm>
              <a:custGeom>
                <a:avLst/>
                <a:gdLst/>
                <a:ahLst/>
                <a:cxnLst/>
                <a:rect l="l" t="t" r="r" b="b"/>
                <a:pathLst>
                  <a:path w="28591" h="8645" extrusionOk="0">
                    <a:moveTo>
                      <a:pt x="4323" y="0"/>
                    </a:moveTo>
                    <a:cubicBezTo>
                      <a:pt x="1933" y="0"/>
                      <a:pt x="1" y="1933"/>
                      <a:pt x="1" y="4322"/>
                    </a:cubicBezTo>
                    <a:cubicBezTo>
                      <a:pt x="1" y="6712"/>
                      <a:pt x="1933" y="8644"/>
                      <a:pt x="4323" y="8644"/>
                    </a:cubicBezTo>
                    <a:lnTo>
                      <a:pt x="24268" y="8644"/>
                    </a:lnTo>
                    <a:cubicBezTo>
                      <a:pt x="26657" y="8644"/>
                      <a:pt x="28590" y="6712"/>
                      <a:pt x="28590" y="4322"/>
                    </a:cubicBezTo>
                    <a:cubicBezTo>
                      <a:pt x="28590" y="3301"/>
                      <a:pt x="28233" y="2370"/>
                      <a:pt x="27648" y="1626"/>
                    </a:cubicBezTo>
                    <a:cubicBezTo>
                      <a:pt x="26855" y="634"/>
                      <a:pt x="25636" y="0"/>
                      <a:pt x="24268" y="0"/>
                    </a:cubicBezTo>
                    <a:lnTo>
                      <a:pt x="24109" y="0"/>
                    </a:lnTo>
                    <a:cubicBezTo>
                      <a:pt x="24099" y="0"/>
                      <a:pt x="24089" y="10"/>
                      <a:pt x="24079" y="10"/>
                    </a:cubicBezTo>
                    <a:lnTo>
                      <a:pt x="23940" y="10"/>
                    </a:lnTo>
                    <a:cubicBezTo>
                      <a:pt x="23931" y="10"/>
                      <a:pt x="23921" y="20"/>
                      <a:pt x="23911" y="20"/>
                    </a:cubicBezTo>
                    <a:lnTo>
                      <a:pt x="23852" y="20"/>
                    </a:lnTo>
                    <a:cubicBezTo>
                      <a:pt x="23841" y="20"/>
                      <a:pt x="23832" y="20"/>
                      <a:pt x="23821" y="30"/>
                    </a:cubicBezTo>
                    <a:lnTo>
                      <a:pt x="23742" y="30"/>
                    </a:lnTo>
                    <a:cubicBezTo>
                      <a:pt x="23733" y="30"/>
                      <a:pt x="23733" y="30"/>
                      <a:pt x="23722" y="40"/>
                    </a:cubicBezTo>
                    <a:lnTo>
                      <a:pt x="23683" y="40"/>
                    </a:lnTo>
                    <a:cubicBezTo>
                      <a:pt x="23673" y="40"/>
                      <a:pt x="23663" y="40"/>
                      <a:pt x="23653" y="50"/>
                    </a:cubicBezTo>
                    <a:lnTo>
                      <a:pt x="23603" y="50"/>
                    </a:lnTo>
                    <a:cubicBezTo>
                      <a:pt x="23603" y="50"/>
                      <a:pt x="23594" y="50"/>
                      <a:pt x="23594" y="60"/>
                    </a:cubicBezTo>
                    <a:lnTo>
                      <a:pt x="23534" y="60"/>
                    </a:lnTo>
                    <a:cubicBezTo>
                      <a:pt x="23515" y="70"/>
                      <a:pt x="23495" y="70"/>
                      <a:pt x="23475" y="79"/>
                    </a:cubicBezTo>
                    <a:lnTo>
                      <a:pt x="23435" y="79"/>
                    </a:lnTo>
                    <a:cubicBezTo>
                      <a:pt x="23425" y="79"/>
                      <a:pt x="23415" y="90"/>
                      <a:pt x="23405" y="90"/>
                    </a:cubicBezTo>
                    <a:lnTo>
                      <a:pt x="23385" y="90"/>
                    </a:lnTo>
                    <a:cubicBezTo>
                      <a:pt x="23376" y="99"/>
                      <a:pt x="23365" y="99"/>
                      <a:pt x="23346" y="99"/>
                    </a:cubicBezTo>
                    <a:cubicBezTo>
                      <a:pt x="23336" y="99"/>
                      <a:pt x="23326" y="99"/>
                      <a:pt x="23316" y="109"/>
                    </a:cubicBezTo>
                    <a:cubicBezTo>
                      <a:pt x="23306" y="109"/>
                      <a:pt x="23296" y="109"/>
                      <a:pt x="23286" y="119"/>
                    </a:cubicBezTo>
                    <a:lnTo>
                      <a:pt x="23246" y="119"/>
                    </a:lnTo>
                    <a:cubicBezTo>
                      <a:pt x="23237" y="129"/>
                      <a:pt x="23227" y="129"/>
                      <a:pt x="23217" y="129"/>
                    </a:cubicBezTo>
                    <a:lnTo>
                      <a:pt x="23207" y="129"/>
                    </a:lnTo>
                    <a:cubicBezTo>
                      <a:pt x="23197" y="139"/>
                      <a:pt x="23187" y="139"/>
                      <a:pt x="23177" y="139"/>
                    </a:cubicBezTo>
                    <a:cubicBezTo>
                      <a:pt x="23158" y="149"/>
                      <a:pt x="23147" y="149"/>
                      <a:pt x="23138" y="149"/>
                    </a:cubicBezTo>
                    <a:cubicBezTo>
                      <a:pt x="23128" y="159"/>
                      <a:pt x="23118" y="159"/>
                      <a:pt x="23098" y="159"/>
                    </a:cubicBezTo>
                    <a:cubicBezTo>
                      <a:pt x="23088" y="169"/>
                      <a:pt x="23078" y="169"/>
                      <a:pt x="23068" y="169"/>
                    </a:cubicBezTo>
                    <a:cubicBezTo>
                      <a:pt x="23059" y="178"/>
                      <a:pt x="23039" y="178"/>
                      <a:pt x="23028" y="178"/>
                    </a:cubicBezTo>
                    <a:cubicBezTo>
                      <a:pt x="23019" y="189"/>
                      <a:pt x="23009" y="189"/>
                      <a:pt x="22999" y="189"/>
                    </a:cubicBezTo>
                    <a:cubicBezTo>
                      <a:pt x="22989" y="198"/>
                      <a:pt x="22979" y="198"/>
                      <a:pt x="22969" y="198"/>
                    </a:cubicBezTo>
                    <a:cubicBezTo>
                      <a:pt x="22959" y="198"/>
                      <a:pt x="22959" y="209"/>
                      <a:pt x="22959" y="209"/>
                    </a:cubicBezTo>
                    <a:cubicBezTo>
                      <a:pt x="22949" y="209"/>
                      <a:pt x="22940" y="209"/>
                      <a:pt x="22929" y="218"/>
                    </a:cubicBezTo>
                    <a:cubicBezTo>
                      <a:pt x="22850" y="238"/>
                      <a:pt x="22771" y="268"/>
                      <a:pt x="22691" y="297"/>
                    </a:cubicBezTo>
                    <a:cubicBezTo>
                      <a:pt x="22682" y="297"/>
                      <a:pt x="22682" y="308"/>
                      <a:pt x="22672" y="308"/>
                    </a:cubicBezTo>
                    <a:cubicBezTo>
                      <a:pt x="22662" y="308"/>
                      <a:pt x="22652" y="317"/>
                      <a:pt x="22642" y="317"/>
                    </a:cubicBezTo>
                    <a:cubicBezTo>
                      <a:pt x="22632" y="317"/>
                      <a:pt x="22622" y="328"/>
                      <a:pt x="22612" y="328"/>
                    </a:cubicBezTo>
                    <a:cubicBezTo>
                      <a:pt x="22603" y="337"/>
                      <a:pt x="22583" y="347"/>
                      <a:pt x="22563" y="357"/>
                    </a:cubicBezTo>
                    <a:cubicBezTo>
                      <a:pt x="22553" y="357"/>
                      <a:pt x="22533" y="367"/>
                      <a:pt x="22523" y="367"/>
                    </a:cubicBezTo>
                    <a:cubicBezTo>
                      <a:pt x="22513" y="377"/>
                      <a:pt x="22503" y="377"/>
                      <a:pt x="22493" y="377"/>
                    </a:cubicBezTo>
                    <a:cubicBezTo>
                      <a:pt x="22434" y="407"/>
                      <a:pt x="22384" y="436"/>
                      <a:pt x="22325" y="466"/>
                    </a:cubicBezTo>
                    <a:cubicBezTo>
                      <a:pt x="22315" y="466"/>
                      <a:pt x="22305" y="476"/>
                      <a:pt x="22295" y="476"/>
                    </a:cubicBezTo>
                    <a:cubicBezTo>
                      <a:pt x="22285" y="486"/>
                      <a:pt x="22265" y="496"/>
                      <a:pt x="22255" y="496"/>
                    </a:cubicBezTo>
                    <a:cubicBezTo>
                      <a:pt x="22246" y="506"/>
                      <a:pt x="22235" y="506"/>
                      <a:pt x="22226" y="516"/>
                    </a:cubicBezTo>
                    <a:cubicBezTo>
                      <a:pt x="22216" y="516"/>
                      <a:pt x="22206" y="526"/>
                      <a:pt x="22196" y="535"/>
                    </a:cubicBezTo>
                    <a:cubicBezTo>
                      <a:pt x="22186" y="535"/>
                      <a:pt x="22176" y="546"/>
                      <a:pt x="22166" y="546"/>
                    </a:cubicBezTo>
                    <a:cubicBezTo>
                      <a:pt x="22156" y="555"/>
                      <a:pt x="22147" y="555"/>
                      <a:pt x="22136" y="565"/>
                    </a:cubicBezTo>
                    <a:cubicBezTo>
                      <a:pt x="22127" y="575"/>
                      <a:pt x="22107" y="575"/>
                      <a:pt x="22097" y="585"/>
                    </a:cubicBezTo>
                    <a:cubicBezTo>
                      <a:pt x="22087" y="595"/>
                      <a:pt x="22077" y="595"/>
                      <a:pt x="22067" y="605"/>
                    </a:cubicBezTo>
                    <a:cubicBezTo>
                      <a:pt x="22057" y="615"/>
                      <a:pt x="22047" y="615"/>
                      <a:pt x="22037" y="625"/>
                    </a:cubicBezTo>
                    <a:cubicBezTo>
                      <a:pt x="21978" y="654"/>
                      <a:pt x="21928" y="684"/>
                      <a:pt x="21878" y="724"/>
                    </a:cubicBezTo>
                    <a:cubicBezTo>
                      <a:pt x="22592" y="1220"/>
                      <a:pt x="23445" y="1467"/>
                      <a:pt x="24327" y="1487"/>
                    </a:cubicBezTo>
                    <a:cubicBezTo>
                      <a:pt x="24456" y="1487"/>
                      <a:pt x="24575" y="1497"/>
                      <a:pt x="24704" y="1517"/>
                    </a:cubicBezTo>
                    <a:cubicBezTo>
                      <a:pt x="24852" y="1546"/>
                      <a:pt x="25002" y="1577"/>
                      <a:pt x="25150" y="1626"/>
                    </a:cubicBezTo>
                    <a:cubicBezTo>
                      <a:pt x="26171" y="1963"/>
                      <a:pt x="26944" y="2865"/>
                      <a:pt x="27073" y="3956"/>
                    </a:cubicBezTo>
                    <a:cubicBezTo>
                      <a:pt x="27295" y="5687"/>
                      <a:pt x="25952" y="7160"/>
                      <a:pt x="24262" y="7160"/>
                    </a:cubicBezTo>
                    <a:cubicBezTo>
                      <a:pt x="24143" y="7160"/>
                      <a:pt x="24023" y="7152"/>
                      <a:pt x="23901" y="7137"/>
                    </a:cubicBezTo>
                    <a:cubicBezTo>
                      <a:pt x="22662" y="6979"/>
                      <a:pt x="21660" y="6007"/>
                      <a:pt x="21462" y="4778"/>
                    </a:cubicBezTo>
                    <a:cubicBezTo>
                      <a:pt x="21442" y="4650"/>
                      <a:pt x="21433" y="4520"/>
                      <a:pt x="21433" y="4401"/>
                    </a:cubicBezTo>
                    <a:cubicBezTo>
                      <a:pt x="21413" y="3520"/>
                      <a:pt x="21145" y="2667"/>
                      <a:pt x="20649" y="1963"/>
                    </a:cubicBezTo>
                    <a:lnTo>
                      <a:pt x="20649" y="1953"/>
                    </a:lnTo>
                    <a:cubicBezTo>
                      <a:pt x="20570" y="1844"/>
                      <a:pt x="20481" y="1735"/>
                      <a:pt x="20392" y="1626"/>
                    </a:cubicBezTo>
                    <a:lnTo>
                      <a:pt x="17457" y="1626"/>
                    </a:lnTo>
                    <a:cubicBezTo>
                      <a:pt x="16089" y="1626"/>
                      <a:pt x="14870" y="991"/>
                      <a:pt x="140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16;p36"/>
              <p:cNvSpPr txBox="1"/>
              <p:nvPr/>
            </p:nvSpPr>
            <p:spPr>
              <a:xfrm>
                <a:off x="2512450" y="3632688"/>
                <a:ext cx="1702800" cy="8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rgbClr val="FFFFFF"/>
                    </a:solidFill>
                    <a:latin typeface="Times New Roman" pitchFamily="18" charset="0"/>
                    <a:ea typeface="Fira Sans Extra Condensed"/>
                    <a:cs typeface="Times New Roman" pitchFamily="18" charset="0"/>
                    <a:sym typeface="Fira Sans Extra Condensed"/>
                  </a:rPr>
                  <a:t>DebitCard</a:t>
                </a:r>
                <a:endParaRPr sz="2000">
                  <a:solidFill>
                    <a:srgbClr val="FFFFFF"/>
                  </a:solidFill>
                  <a:latin typeface="Times New Roman" pitchFamily="18" charset="0"/>
                  <a:ea typeface="Fira Sans Extra Condensed"/>
                  <a:cs typeface="Times New Roman" pitchFamily="18" charset="0"/>
                  <a:sym typeface="Fira Sans Extra Condensed"/>
                </a:endParaRPr>
              </a:p>
            </p:txBody>
          </p:sp>
        </p:grpSp>
        <p:pic>
          <p:nvPicPr>
            <p:cNvPr id="9" name="Picture 8" descr="qr-cod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6846" y="1648496"/>
              <a:ext cx="341290" cy="328411"/>
            </a:xfrm>
            <a:prstGeom prst="rect">
              <a:avLst/>
            </a:prstGeom>
          </p:spPr>
        </p:pic>
        <p:pic>
          <p:nvPicPr>
            <p:cNvPr id="10" name="Picture 9" descr="mobile-banking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5736" y="2954128"/>
              <a:ext cx="448310" cy="439456"/>
            </a:xfrm>
            <a:prstGeom prst="rect">
              <a:avLst/>
            </a:prstGeom>
          </p:spPr>
        </p:pic>
        <p:pic>
          <p:nvPicPr>
            <p:cNvPr id="11" name="Picture 10" descr="icons8-bhim-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3289" y="2292279"/>
              <a:ext cx="365760" cy="365760"/>
            </a:xfrm>
            <a:prstGeom prst="rect">
              <a:avLst/>
            </a:prstGeom>
          </p:spPr>
        </p:pic>
        <p:pic>
          <p:nvPicPr>
            <p:cNvPr id="12" name="Picture 11" descr="credit-car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9678" y="3746178"/>
              <a:ext cx="416113" cy="375061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1196340" y="198120"/>
            <a:ext cx="872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Payment Using </a:t>
            </a:r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Rezorpay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5"/>
          <p:cNvSpPr txBox="1">
            <a:spLocks noGrp="1"/>
          </p:cNvSpPr>
          <p:nvPr>
            <p:ph type="title"/>
          </p:nvPr>
        </p:nvSpPr>
        <p:spPr>
          <a:xfrm>
            <a:off x="381000" y="223265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SCREEN-SHOTS</a:t>
            </a:r>
            <a:endParaRPr sz="44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5620" y="0"/>
            <a:ext cx="5839500" cy="563880"/>
          </a:xfrm>
        </p:spPr>
        <p:txBody>
          <a:bodyPr>
            <a:noAutofit/>
          </a:bodyPr>
          <a:lstStyle/>
          <a:p>
            <a:r>
              <a:rPr lang="en-US" sz="4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Home-Page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  <p:pic>
        <p:nvPicPr>
          <p:cNvPr id="1026" name="Picture 2" descr="C:\Users\LENOVO\Pictures\Screenshots\Home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685752"/>
            <a:ext cx="8709660" cy="4329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27"/>
          <p:cNvSpPr txBox="1">
            <a:spLocks noGrp="1"/>
          </p:cNvSpPr>
          <p:nvPr>
            <p:ph type="title"/>
          </p:nvPr>
        </p:nvSpPr>
        <p:spPr>
          <a:xfrm>
            <a:off x="502920" y="259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USER LOGIN AND SIGN-UP PAGE</a:t>
            </a:r>
            <a:endParaRPr sz="40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  <p:pic>
        <p:nvPicPr>
          <p:cNvPr id="2052" name="Picture 4" descr="C:\Users\LENOVO\Pictures\Screenshots\Login p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37260"/>
            <a:ext cx="4604577" cy="4206240"/>
          </a:xfrm>
          <a:prstGeom prst="rect">
            <a:avLst/>
          </a:prstGeom>
          <a:noFill/>
        </p:spPr>
      </p:pic>
      <p:pic>
        <p:nvPicPr>
          <p:cNvPr id="2053" name="Picture 5" descr="C:\Users\LENOVO\Pictures\Screenshots\sign u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0865" y="944880"/>
            <a:ext cx="4863135" cy="4198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/>
          <p:cNvSpPr>
            <a:spLocks noGrp="1"/>
          </p:cNvSpPr>
          <p:nvPr>
            <p:ph type="title"/>
          </p:nvPr>
        </p:nvSpPr>
        <p:spPr>
          <a:xfrm>
            <a:off x="1371600" y="106674"/>
            <a:ext cx="6682740" cy="701045"/>
          </a:xfrm>
        </p:spPr>
        <p:txBody>
          <a:bodyPr>
            <a:noAutofit/>
          </a:bodyPr>
          <a:lstStyle/>
          <a:p>
            <a:r>
              <a:rPr lang="en-US" sz="4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pperplate Gothic Bold" pitchFamily="34" charset="0"/>
              </a:rPr>
              <a:t>CONCLUSION</a:t>
            </a:r>
            <a:endParaRPr lang="en-US" sz="4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pperplate Gothic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29640"/>
            <a:ext cx="7810500" cy="11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Footlight MT Light" pitchFamily="18" charset="0"/>
              </a:rPr>
              <a:t>    Highly Economical Services Compared to other Transportations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Footlight MT Light" pitchFamily="18" charset="0"/>
              </a:rPr>
              <a:t> </a:t>
            </a:r>
            <a:r>
              <a:rPr lang="en-US" sz="1800" dirty="0" smtClean="0">
                <a:latin typeface="Footlight MT Light" pitchFamily="18" charset="0"/>
              </a:rPr>
              <a:t>   Can Bypass Easily in Rush Roads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" y="2240281"/>
            <a:ext cx="381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Footlight MT Light" pitchFamily="18" charset="0"/>
              </a:rPr>
              <a:t>    The Project Developed Using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663288"/>
            <a:ext cx="4572000" cy="22287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Footlight MT Light" pitchFamily="18" charset="0"/>
              </a:rPr>
              <a:t> </a:t>
            </a:r>
            <a:r>
              <a:rPr lang="en-US" sz="1800" dirty="0" smtClean="0">
                <a:latin typeface="Footlight MT Light" pitchFamily="18" charset="0"/>
              </a:rPr>
              <a:t>   HTML</a:t>
            </a:r>
            <a:endParaRPr lang="en-US" sz="1800" dirty="0" smtClean="0">
              <a:latin typeface="Footlight MT Light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Footlight MT Light" pitchFamily="18" charset="0"/>
              </a:rPr>
              <a:t>    BOOTSTRAP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Footlight MT Light" pitchFamily="18" charset="0"/>
              </a:rPr>
              <a:t>    PYTHON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Footlight MT Light" pitchFamily="18" charset="0"/>
              </a:rPr>
              <a:t>    DJANGO</a:t>
            </a:r>
            <a:endParaRPr lang="en-US" sz="1800" dirty="0">
              <a:latin typeface="Footlight MT Light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/>
          <p:cNvSpPr>
            <a:spLocks noGrp="1"/>
          </p:cNvSpPr>
          <p:nvPr>
            <p:ph type="title"/>
          </p:nvPr>
        </p:nvSpPr>
        <p:spPr>
          <a:xfrm>
            <a:off x="1249680" y="2026914"/>
            <a:ext cx="6682740" cy="701045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Copperplate Gothic Bold" pitchFamily="34" charset="0"/>
              </a:rPr>
              <a:t>Thank-You</a:t>
            </a:r>
            <a:endParaRPr lang="en-US" sz="8000" dirty="0">
              <a:latin typeface="Copperplate Gothic Bold" pitchFamily="34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ownloads\ppt1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1983" y="1830350"/>
            <a:ext cx="5232017" cy="3313150"/>
          </a:xfrm>
          <a:prstGeom prst="rect">
            <a:avLst/>
          </a:prstGeom>
          <a:noFill/>
        </p:spPr>
      </p:pic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34564" y="1248713"/>
            <a:ext cx="5141396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cript MT Bold" pitchFamily="66" charset="0"/>
              </a:rPr>
              <a:t>We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cript MT Bold" pitchFamily="66" charset="0"/>
              </a:rPr>
              <a:t>Will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cript MT Bold" pitchFamily="66" charset="0"/>
              </a:rPr>
              <a:t>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cript MT Bold" pitchFamily="66" charset="0"/>
              </a:rPr>
              <a:t>not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cript MT Bold" pitchFamily="66" charset="0"/>
              </a:rPr>
              <a:t>be an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cript MT Bold" pitchFamily="66" charset="0"/>
              </a:rPr>
              <a:t>option, We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cript MT Bold" pitchFamily="66" charset="0"/>
              </a:rPr>
              <a:t>will be the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cript MT Bold" pitchFamily="66" charset="0"/>
              </a:rPr>
              <a:t> 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Script MT Bold" pitchFamily="66" charset="0"/>
              </a:rPr>
              <a:t>Choice…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1" y="2016494"/>
            <a:ext cx="247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w Cen MT Condensed Extra Bold" pitchFamily="34" charset="0"/>
              </a:rPr>
              <a:t>               Guide: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w Cen MT Condensed Extra Bold" pitchFamily="34" charset="0"/>
              </a:rPr>
              <a:t>     Prof.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w Cen MT Condensed Extra Bold" pitchFamily="34" charset="0"/>
              </a:rPr>
              <a:t>Roopa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w Cen MT Condensed Extra Bold" pitchFamily="34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Tw Cen MT Condensed Extra Bold" pitchFamily="34" charset="0"/>
              </a:rPr>
              <a:t>Muragi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540" y="3148436"/>
            <a:ext cx="3578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w Cen MT Condensed Extra Bold" pitchFamily="34" charset="0"/>
              </a:rPr>
              <a:t>        </a:t>
            </a:r>
            <a:r>
              <a:rPr lang="en-US" sz="2000" b="1" dirty="0" smtClean="0">
                <a:solidFill>
                  <a:srgbClr val="002060"/>
                </a:solidFill>
                <a:latin typeface="Tw Cen MT Condensed Extra Bold" pitchFamily="34" charset="0"/>
              </a:rPr>
              <a:t>Presenters: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w Cen MT Condensed Extra Bold" pitchFamily="34" charset="0"/>
              </a:rPr>
              <a:t>Prasannakumar</a:t>
            </a:r>
            <a:r>
              <a:rPr lang="en-US" dirty="0" smtClean="0">
                <a:solidFill>
                  <a:srgbClr val="002060"/>
                </a:solidFill>
                <a:latin typeface="Tw Cen MT Condensed Extra Bold" pitchFamily="34" charset="0"/>
              </a:rPr>
              <a:t> C S (19U11651)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w Cen MT Condensed Extra Bold" pitchFamily="34" charset="0"/>
              </a:rPr>
              <a:t>Ravichandra</a:t>
            </a:r>
            <a:r>
              <a:rPr lang="en-US" dirty="0" smtClean="0">
                <a:solidFill>
                  <a:srgbClr val="002060"/>
                </a:solidFill>
                <a:latin typeface="Tw Cen MT Condensed Extra Bold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w Cen MT Condensed Extra Bold" pitchFamily="34" charset="0"/>
              </a:rPr>
              <a:t>Rathod</a:t>
            </a:r>
            <a:r>
              <a:rPr lang="en-US" dirty="0" smtClean="0">
                <a:solidFill>
                  <a:srgbClr val="002060"/>
                </a:solidFill>
                <a:latin typeface="Tw Cen MT Condensed Extra Bold" pitchFamily="34" charset="0"/>
              </a:rPr>
              <a:t> (19U11662)</a:t>
            </a:r>
          </a:p>
          <a:p>
            <a:endParaRPr lang="en-US" dirty="0" smtClean="0">
              <a:solidFill>
                <a:srgbClr val="002060"/>
              </a:solidFill>
              <a:latin typeface="Tw Cen MT Condensed Extra Bold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w Cen MT Condensed Extra Bold" pitchFamily="34" charset="0"/>
              </a:rPr>
              <a:t>             BCA VI SEM</a:t>
            </a:r>
          </a:p>
          <a:p>
            <a:r>
              <a:rPr lang="en-US" dirty="0" smtClean="0">
                <a:solidFill>
                  <a:srgbClr val="002060"/>
                </a:solidFill>
                <a:latin typeface="Tw Cen MT Condensed Extra Bold" pitchFamily="34" charset="0"/>
              </a:rPr>
              <a:t> </a:t>
            </a:r>
            <a:endParaRPr lang="en-US" dirty="0">
              <a:solidFill>
                <a:srgbClr val="002060"/>
              </a:solidFill>
              <a:latin typeface="Tw Cen MT Condensed Extra 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3513" y="208062"/>
            <a:ext cx="7688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pperplate Gothic Bold" pitchFamily="34" charset="0"/>
              </a:rPr>
              <a:t>Ride On 2 Wheels</a:t>
            </a:r>
            <a:endParaRPr lang="en-US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952500"/>
            <a:ext cx="85191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200000"/>
              </a:lnSpc>
            </a:pPr>
            <a:r>
              <a:rPr lang="en-US" sz="1200" dirty="0" smtClean="0">
                <a:solidFill>
                  <a:schemeClr val="tx1"/>
                </a:solidFill>
                <a:latin typeface="Century Schoolbook" pitchFamily="18" charset="0"/>
              </a:rPr>
              <a:t>    </a:t>
            </a:r>
          </a:p>
          <a:p>
            <a:pPr fontAlgn="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     INTRODUCTION</a:t>
            </a:r>
          </a:p>
          <a:p>
            <a:pPr fontAlgn="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  ADMIN MODULE</a:t>
            </a:r>
            <a:endParaRPr lang="en-US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USER MODULE</a:t>
            </a:r>
            <a:endParaRPr lang="en-US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SYSTEM ANALYSIS</a:t>
            </a:r>
            <a:endParaRPr lang="en-US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    OUR SERVICES</a:t>
            </a:r>
            <a:endParaRPr lang="en-US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DISCUSSION OF THE RESULTS</a:t>
            </a:r>
            <a:endParaRPr lang="en-US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entury Schoolbook" pitchFamily="18" charset="0"/>
              </a:rPr>
              <a:t>  CONCLUSION</a:t>
            </a:r>
            <a:endParaRPr lang="en-US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  <a:buFont typeface="Wingdings" pitchFamily="2" charset="2"/>
              <a:buChar char="Ø"/>
            </a:pPr>
            <a:endParaRPr lang="en-US" sz="12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</a:pPr>
            <a:endParaRPr lang="en-US" sz="12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</a:pPr>
            <a:endParaRPr lang="en-US" sz="12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</a:pPr>
            <a:endParaRPr lang="en-US" sz="12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</a:pPr>
            <a:endParaRPr lang="en-US" sz="12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</a:pPr>
            <a:endParaRPr lang="en-US" sz="12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pPr fontAlgn="t">
              <a:lnSpc>
                <a:spcPct val="200000"/>
              </a:lnSpc>
            </a:pPr>
            <a:endParaRPr lang="en-US" sz="1200" dirty="0" smtClean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4940" y="291882"/>
            <a:ext cx="33725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OVERVIEW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198120" y="838200"/>
            <a:ext cx="8709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>
                <a:latin typeface="Century Schoolbook" pitchFamily="18" charset="0"/>
              </a:rPr>
              <a:t>    </a:t>
            </a:r>
            <a:r>
              <a:rPr lang="en-US" dirty="0" smtClean="0">
                <a:latin typeface="Century Schoolbook" pitchFamily="18" charset="0"/>
              </a:rPr>
              <a:t>Ride On Two Wheels is a startup which provides bike taxi service in some of the Districts in the             Karnataka.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Century Schoolbook" pitchFamily="18" charset="0"/>
              </a:rPr>
              <a:t>    We offers unique features where one can ride solo(Rent a Bike), book a quick Ride(Emergency Ride), Book a Ride </a:t>
            </a:r>
            <a:r>
              <a:rPr lang="en-US" dirty="0" smtClean="0">
                <a:latin typeface="Century Schoolbook" pitchFamily="18" charset="0"/>
              </a:rPr>
              <a:t>(with driver).</a:t>
            </a:r>
            <a:endParaRPr lang="en-US" dirty="0" smtClean="0">
              <a:latin typeface="Century Schoolbook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Century Schoolbook" pitchFamily="18" charset="0"/>
              </a:rPr>
              <a:t>    Ride On Two Wheels is the cheapest, fastest, efficient and most convenient way to commute in these cities always packed with traffic.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Century Schoolbook" pitchFamily="18" charset="0"/>
              </a:rPr>
              <a:t>    bike taxis have increased over the past years in territories of cities in Karnataka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Century Schoolbook" pitchFamily="18" charset="0"/>
              </a:rPr>
              <a:t>    Ride On Two Wheels is the bike taxi service provider, which connects </a:t>
            </a:r>
            <a:r>
              <a:rPr lang="en-US" dirty="0" err="1" smtClean="0">
                <a:latin typeface="Century Schoolbook" pitchFamily="18" charset="0"/>
              </a:rPr>
              <a:t>travellers</a:t>
            </a:r>
            <a:r>
              <a:rPr lang="en-US" dirty="0" smtClean="0">
                <a:latin typeface="Century Schoolbook" pitchFamily="18" charset="0"/>
              </a:rPr>
              <a:t> to drivers for short distance drive.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b="1" dirty="0" smtClean="0">
                <a:latin typeface="Century Schoolbook" pitchFamily="18" charset="0"/>
              </a:rPr>
              <a:t>    </a:t>
            </a:r>
            <a:r>
              <a:rPr lang="en-US" sz="1800" dirty="0" smtClean="0">
                <a:latin typeface="Century Schoolbook" pitchFamily="18" charset="0"/>
              </a:rPr>
              <a:t>The various modules of this system areas: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Century Schoolbook" pitchFamily="18" charset="0"/>
              </a:rPr>
              <a:t>    </a:t>
            </a:r>
            <a:r>
              <a:rPr lang="en-US" dirty="0" smtClean="0">
                <a:latin typeface="Century Schoolbook" pitchFamily="18" charset="0"/>
              </a:rPr>
              <a:t>Admin Module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Century Schoolbook" pitchFamily="18" charset="0"/>
              </a:rPr>
              <a:t>      User Module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5028" y="177582"/>
            <a:ext cx="37785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INTRODUCTION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" y="1303020"/>
            <a:ext cx="4290060" cy="321563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" y="1501140"/>
            <a:ext cx="673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Footlight MT Light" pitchFamily="18" charset="0"/>
              </a:rPr>
              <a:t>     Register User.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Footlight MT Light" pitchFamily="18" charset="0"/>
              </a:rPr>
              <a:t>     Create </a:t>
            </a:r>
            <a:r>
              <a:rPr lang="en-US" sz="1800" dirty="0" err="1" smtClean="0">
                <a:latin typeface="Footlight MT Light" pitchFamily="18" charset="0"/>
              </a:rPr>
              <a:t>SuperUser</a:t>
            </a:r>
            <a:r>
              <a:rPr lang="en-US" sz="1800" dirty="0" smtClean="0">
                <a:latin typeface="Footlight MT Light" pitchFamily="18" charset="0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Footlight MT Light" pitchFamily="18" charset="0"/>
              </a:rPr>
              <a:t>     Create, Delete, </a:t>
            </a:r>
            <a:r>
              <a:rPr lang="en-US" sz="1800" dirty="0" smtClean="0">
                <a:latin typeface="Footlight MT Light" pitchFamily="18" charset="0"/>
              </a:rPr>
              <a:t>Modify Customer </a:t>
            </a:r>
            <a:r>
              <a:rPr lang="en-US" sz="1800" dirty="0" smtClean="0">
                <a:latin typeface="Footlight MT Light" pitchFamily="18" charset="0"/>
              </a:rPr>
              <a:t>and Customers Details.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Footlight MT Light" pitchFamily="18" charset="0"/>
              </a:rPr>
              <a:t>     Handles The Customer Feedback And Solve The Problems</a:t>
            </a:r>
            <a:endParaRPr lang="en-US" sz="1800" dirty="0">
              <a:latin typeface="Footlight MT Ligh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2116" y="375702"/>
            <a:ext cx="44951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 Admin Module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792480" y="1417320"/>
            <a:ext cx="6522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Footlight MT Light" pitchFamily="18" charset="0"/>
              </a:rPr>
              <a:t>    New User </a:t>
            </a:r>
            <a:r>
              <a:rPr lang="en-US" sz="1800" dirty="0" err="1" smtClean="0">
                <a:latin typeface="Footlight MT Light" pitchFamily="18" charset="0"/>
              </a:rPr>
              <a:t>Registeration</a:t>
            </a:r>
            <a:endParaRPr lang="en-US" sz="1800" dirty="0" smtClean="0">
              <a:latin typeface="Footlight MT Light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Footlight MT Light" pitchFamily="18" charset="0"/>
              </a:rPr>
              <a:t>    Customer Login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Footlight MT Light" pitchFamily="18" charset="0"/>
              </a:rPr>
              <a:t>    Book A Ride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Footlight MT Light" pitchFamily="18" charset="0"/>
              </a:rPr>
              <a:t>    Emergency Booking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Footlight MT Light" pitchFamily="18" charset="0"/>
              </a:rPr>
              <a:t>    Rent A bike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latin typeface="Footlight MT Light" pitchFamily="18" charset="0"/>
              </a:rPr>
              <a:t>    Register As Rider</a:t>
            </a:r>
            <a:endParaRPr lang="en-US" sz="1800" dirty="0">
              <a:latin typeface="Footlight MT Ligh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2649" y="543342"/>
            <a:ext cx="37705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User Module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97"/>
          <p:cNvSpPr txBox="1"/>
          <p:nvPr/>
        </p:nvSpPr>
        <p:spPr>
          <a:xfrm>
            <a:off x="266700" y="1051560"/>
            <a:ext cx="887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1"/>
          </p:cNvGraphicFramePr>
          <p:nvPr/>
        </p:nvGraphicFramePr>
        <p:xfrm>
          <a:off x="1287780" y="1621154"/>
          <a:ext cx="6217920" cy="1068705"/>
        </p:xfrm>
        <a:graphic>
          <a:graphicData uri="http://schemas.openxmlformats.org/drawingml/2006/table">
            <a:tbl>
              <a:tblPr/>
              <a:tblGrid>
                <a:gridCol w="3108960"/>
                <a:gridCol w="3108960"/>
              </a:tblGrid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b="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Number 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b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Description </a:t>
                      </a:r>
                      <a:endParaRPr lang="en-US" sz="1200" b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b="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1. Hard-Disk 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b="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PC with </a:t>
                      </a:r>
                      <a:r>
                        <a:rPr lang="en-US" sz="1150" b="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500</a:t>
                      </a:r>
                      <a:r>
                        <a:rPr lang="en-US" sz="1150" b="0" baseline="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50" b="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GB 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b="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2. RAM 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b="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en-US" sz="1150" b="0" baseline="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 GB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" name="TextBox 203"/>
          <p:cNvSpPr txBox="1"/>
          <p:nvPr/>
        </p:nvSpPr>
        <p:spPr>
          <a:xfrm>
            <a:off x="510540" y="1150620"/>
            <a:ext cx="37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tx1"/>
                </a:solidFill>
                <a:latin typeface="Footlight MT Light" pitchFamily="18" charset="0"/>
                <a:ea typeface="Calibri" pitchFamily="34" charset="0"/>
                <a:cs typeface="Times New Roman" pitchFamily="18" charset="0"/>
              </a:rPr>
              <a:t>  Hardware requirements:</a:t>
            </a:r>
            <a:endParaRPr lang="en-US" sz="1800" b="1" dirty="0" smtClean="0">
              <a:solidFill>
                <a:schemeClr val="tx1"/>
              </a:solidFill>
              <a:latin typeface="Footlight MT Light" pitchFamily="18" charset="0"/>
              <a:cs typeface="Arial" pitchFamily="34" charset="0"/>
            </a:endParaRPr>
          </a:p>
          <a:p>
            <a:endParaRPr lang="en-US" sz="1800" b="1" dirty="0">
              <a:latin typeface="Footlight MT Light" pitchFamily="18" charset="0"/>
            </a:endParaRP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/>
        </p:nvGraphicFramePr>
        <p:xfrm>
          <a:off x="1325880" y="3406141"/>
          <a:ext cx="6172200" cy="1180210"/>
        </p:xfrm>
        <a:graphic>
          <a:graphicData uri="http://schemas.openxmlformats.org/drawingml/2006/table">
            <a:tbl>
              <a:tblPr/>
              <a:tblGrid>
                <a:gridCol w="3086100"/>
                <a:gridCol w="3086100"/>
              </a:tblGrid>
              <a:tr h="294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b="1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Number </a:t>
                      </a:r>
                      <a:endParaRPr lang="en-US" sz="1200" dirty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b="1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Description </a:t>
                      </a:r>
                      <a:endParaRPr lang="en-US" sz="120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1.Operating System </a:t>
                      </a:r>
                      <a:endParaRPr lang="en-US" sz="1200" dirty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Windows, Linux</a:t>
                      </a:r>
                      <a:endParaRPr lang="en-US" sz="120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2.Database </a:t>
                      </a:r>
                      <a:endParaRPr lang="en-US" sz="120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SQLite3</a:t>
                      </a:r>
                      <a:endParaRPr lang="en-US" sz="1200" dirty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3. Programming Languages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HTML(with CSS</a:t>
                      </a:r>
                      <a:r>
                        <a:rPr lang="en-US" sz="1150" dirty="0" smtClean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),, 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Python, </a:t>
                      </a:r>
                      <a:r>
                        <a:rPr lang="en-US" sz="1150" dirty="0" err="1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Django</a:t>
                      </a:r>
                      <a:r>
                        <a:rPr lang="en-US" sz="1150" dirty="0">
                          <a:solidFill>
                            <a:srgbClr val="000000"/>
                          </a:solidFill>
                          <a:latin typeface="Book Antiqua" pitchFamily="18" charset="0"/>
                          <a:ea typeface="Calibri"/>
                          <a:cs typeface="Times New Roman"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latin typeface="Book Antiqu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7" name="TextBox 206"/>
          <p:cNvSpPr txBox="1"/>
          <p:nvPr/>
        </p:nvSpPr>
        <p:spPr>
          <a:xfrm>
            <a:off x="617220" y="2834640"/>
            <a:ext cx="375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tx1"/>
                </a:solidFill>
                <a:latin typeface="Footlight MT Light" pitchFamily="18" charset="0"/>
                <a:ea typeface="Calibri" pitchFamily="34" charset="0"/>
                <a:cs typeface="Times New Roman" pitchFamily="18" charset="0"/>
              </a:rPr>
              <a:t>Software requirements:</a:t>
            </a:r>
            <a:endParaRPr lang="en-US" sz="1800" b="1" dirty="0" smtClean="0">
              <a:solidFill>
                <a:schemeClr val="tx1"/>
              </a:solidFill>
              <a:latin typeface="Footlight MT Light" pitchFamily="18" charset="0"/>
              <a:cs typeface="Arial" pitchFamily="34" charset="0"/>
            </a:endParaRPr>
          </a:p>
          <a:p>
            <a:endParaRPr lang="en-US" sz="1800" b="1" dirty="0">
              <a:latin typeface="Footlight MT Light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4733" y="291882"/>
            <a:ext cx="45672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S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y</a:t>
            </a:r>
            <a:r>
              <a:rPr lang="en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stem Analysis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Data Flow Diagram</a:t>
            </a:r>
            <a:endParaRPr sz="44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8935" y="1765494"/>
            <a:ext cx="6832277" cy="1730326"/>
            <a:chOff x="1108935" y="1765494"/>
            <a:chExt cx="6832277" cy="1730326"/>
          </a:xfrm>
        </p:grpSpPr>
        <p:sp>
          <p:nvSpPr>
            <p:cNvPr id="5" name="Rectangle: Rounded Corners 2">
              <a:extLst>
                <a:ext uri="{FF2B5EF4-FFF2-40B4-BE49-F238E27FC236}">
                  <a16:creationId xmlns="" xmlns:a16="http://schemas.microsoft.com/office/drawing/2014/main" id="{4A50B524-2B59-921A-6A9D-D04E28D63E71}"/>
                </a:ext>
              </a:extLst>
            </p:cNvPr>
            <p:cNvSpPr/>
            <p:nvPr/>
          </p:nvSpPr>
          <p:spPr>
            <a:xfrm>
              <a:off x="1108935" y="2423159"/>
              <a:ext cx="1245645" cy="69342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lephant" pitchFamily="18" charset="0"/>
                </a:rPr>
                <a:t>Customers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9C35ECEF-4FEB-BCE4-052F-C14DAC7872C7}"/>
                </a:ext>
              </a:extLst>
            </p:cNvPr>
            <p:cNvSpPr/>
            <p:nvPr/>
          </p:nvSpPr>
          <p:spPr>
            <a:xfrm>
              <a:off x="3542847" y="1765494"/>
              <a:ext cx="1934308" cy="17303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Elephant" pitchFamily="18" charset="0"/>
                </a:rPr>
                <a:t>Rides On 2 Wheels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itchFamily="18" charset="0"/>
              </a:endParaRPr>
            </a:p>
          </p:txBody>
        </p:sp>
        <p:sp>
          <p:nvSpPr>
            <p:cNvPr id="7" name="Arrow: Right 4">
              <a:extLst>
                <a:ext uri="{FF2B5EF4-FFF2-40B4-BE49-F238E27FC236}">
                  <a16:creationId xmlns="" xmlns:a16="http://schemas.microsoft.com/office/drawing/2014/main" id="{40F6ADF4-2A29-AE41-A2CC-1B8257B82094}"/>
                </a:ext>
              </a:extLst>
            </p:cNvPr>
            <p:cNvSpPr/>
            <p:nvPr/>
          </p:nvSpPr>
          <p:spPr>
            <a:xfrm>
              <a:off x="2415540" y="2630658"/>
              <a:ext cx="1144438" cy="2461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Arrow: Right 5">
              <a:extLst>
                <a:ext uri="{FF2B5EF4-FFF2-40B4-BE49-F238E27FC236}">
                  <a16:creationId xmlns="" xmlns:a16="http://schemas.microsoft.com/office/drawing/2014/main" id="{C110831F-813F-79A3-FDFE-BC261AACCE72}"/>
                </a:ext>
              </a:extLst>
            </p:cNvPr>
            <p:cNvSpPr/>
            <p:nvPr/>
          </p:nvSpPr>
          <p:spPr>
            <a:xfrm rot="10800000">
              <a:off x="5477154" y="2630657"/>
              <a:ext cx="1106525" cy="2180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667E298A-DC92-C2C4-7902-ACA6781081D3}"/>
                </a:ext>
              </a:extLst>
            </p:cNvPr>
            <p:cNvSpPr/>
            <p:nvPr/>
          </p:nvSpPr>
          <p:spPr>
            <a:xfrm>
              <a:off x="6675120" y="2342270"/>
              <a:ext cx="1266092" cy="83702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lephant" pitchFamily="18" charset="0"/>
                </a:rPr>
                <a:t>Admin</a:t>
              </a:r>
              <a:endParaRPr lang="en-IN" dirty="0">
                <a:solidFill>
                  <a:schemeClr val="tx1"/>
                </a:solidFill>
                <a:latin typeface="Elephant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Footlight MT Light" pitchFamily="18" charset="0"/>
              </a:rPr>
              <a:t>CRUD Operation By Admin</a:t>
            </a:r>
            <a:endParaRPr sz="4400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Footlight MT Light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74320" y="1379220"/>
            <a:ext cx="8511540" cy="3604260"/>
            <a:chOff x="574188" y="1237605"/>
            <a:chExt cx="7956987" cy="3092296"/>
          </a:xfrm>
        </p:grpSpPr>
        <p:grpSp>
          <p:nvGrpSpPr>
            <p:cNvPr id="19" name="Group 54"/>
            <p:cNvGrpSpPr/>
            <p:nvPr/>
          </p:nvGrpSpPr>
          <p:grpSpPr>
            <a:xfrm>
              <a:off x="574188" y="1237605"/>
              <a:ext cx="7956987" cy="3092296"/>
              <a:chOff x="574188" y="1237605"/>
              <a:chExt cx="7956987" cy="3092296"/>
            </a:xfrm>
          </p:grpSpPr>
          <p:grpSp>
            <p:nvGrpSpPr>
              <p:cNvPr id="24" name="Google Shape;68;p16"/>
              <p:cNvGrpSpPr/>
              <p:nvPr/>
            </p:nvGrpSpPr>
            <p:grpSpPr>
              <a:xfrm>
                <a:off x="4938567" y="2483686"/>
                <a:ext cx="3592608" cy="1817857"/>
                <a:chOff x="4938567" y="2483686"/>
                <a:chExt cx="3592608" cy="1817857"/>
              </a:xfrm>
            </p:grpSpPr>
            <p:sp>
              <p:nvSpPr>
                <p:cNvPr id="46" name="Google Shape;69;p16"/>
                <p:cNvSpPr txBox="1"/>
                <p:nvPr/>
              </p:nvSpPr>
              <p:spPr>
                <a:xfrm>
                  <a:off x="7259325" y="3202480"/>
                  <a:ext cx="1271700" cy="29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 smtClean="0">
                      <a:solidFill>
                        <a:srgbClr val="C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Display:</a:t>
                  </a:r>
                  <a:endParaRPr sz="1700" b="1">
                    <a:solidFill>
                      <a:srgbClr val="C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47" name="Google Shape;70;p16"/>
                <p:cNvSpPr txBox="1"/>
                <p:nvPr/>
              </p:nvSpPr>
              <p:spPr>
                <a:xfrm>
                  <a:off x="6494175" y="3495576"/>
                  <a:ext cx="2037000" cy="8059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6"/>
                    </a:buClr>
                    <a:buSzPts val="1100"/>
                    <a:buFont typeface="Arial"/>
                    <a:buNone/>
                  </a:pPr>
                  <a:r>
                    <a:rPr lang="en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Admin can view all details related to </a:t>
                  </a:r>
                  <a:r>
                    <a:rPr lang="en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user registartions,uploaded queries(Contact Us) </a:t>
                  </a:r>
                  <a:endParaRPr sz="1200">
                    <a:latin typeface="Berlin Sans FB" pitchFamily="34" charset="0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48" name="Google Shape;71;p16"/>
                <p:cNvSpPr/>
                <p:nvPr/>
              </p:nvSpPr>
              <p:spPr>
                <a:xfrm>
                  <a:off x="4938567" y="3633453"/>
                  <a:ext cx="554376" cy="65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" h="4541" extrusionOk="0">
                      <a:moveTo>
                        <a:pt x="1240" y="0"/>
                      </a:moveTo>
                      <a:cubicBezTo>
                        <a:pt x="853" y="278"/>
                        <a:pt x="436" y="506"/>
                        <a:pt x="0" y="684"/>
                      </a:cubicBezTo>
                      <a:lnTo>
                        <a:pt x="0" y="4541"/>
                      </a:lnTo>
                      <a:cubicBezTo>
                        <a:pt x="1428" y="4173"/>
                        <a:pt x="2736" y="3519"/>
                        <a:pt x="3866" y="2627"/>
                      </a:cubicBezTo>
                      <a:lnTo>
                        <a:pt x="12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72;p16"/>
                <p:cNvSpPr/>
                <p:nvPr/>
              </p:nvSpPr>
              <p:spPr>
                <a:xfrm>
                  <a:off x="5421694" y="2483686"/>
                  <a:ext cx="629784" cy="81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3" h="5691" extrusionOk="0">
                      <a:moveTo>
                        <a:pt x="219" y="0"/>
                      </a:moveTo>
                      <a:cubicBezTo>
                        <a:pt x="546" y="793"/>
                        <a:pt x="734" y="1656"/>
                        <a:pt x="734" y="2558"/>
                      </a:cubicBezTo>
                      <a:cubicBezTo>
                        <a:pt x="734" y="3648"/>
                        <a:pt x="467" y="4670"/>
                        <a:pt x="1" y="5582"/>
                      </a:cubicBezTo>
                      <a:lnTo>
                        <a:pt x="3917" y="5582"/>
                      </a:lnTo>
                      <a:lnTo>
                        <a:pt x="3917" y="5690"/>
                      </a:lnTo>
                      <a:cubicBezTo>
                        <a:pt x="4224" y="4699"/>
                        <a:pt x="4393" y="3648"/>
                        <a:pt x="4393" y="2558"/>
                      </a:cubicBezTo>
                      <a:cubicBezTo>
                        <a:pt x="4393" y="1676"/>
                        <a:pt x="4283" y="823"/>
                        <a:pt x="407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73;p16"/>
                <p:cNvSpPr/>
                <p:nvPr/>
              </p:nvSpPr>
              <p:spPr>
                <a:xfrm>
                  <a:off x="4938567" y="2483686"/>
                  <a:ext cx="1044671" cy="177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7" h="12407" extrusionOk="0">
                      <a:moveTo>
                        <a:pt x="2092" y="0"/>
                      </a:moveTo>
                      <a:cubicBezTo>
                        <a:pt x="2509" y="764"/>
                        <a:pt x="2746" y="1636"/>
                        <a:pt x="2746" y="2558"/>
                      </a:cubicBezTo>
                      <a:cubicBezTo>
                        <a:pt x="2746" y="3678"/>
                        <a:pt x="2399" y="4719"/>
                        <a:pt x="1804" y="5582"/>
                      </a:cubicBezTo>
                      <a:cubicBezTo>
                        <a:pt x="1398" y="6166"/>
                        <a:pt x="873" y="6672"/>
                        <a:pt x="268" y="7049"/>
                      </a:cubicBezTo>
                      <a:cubicBezTo>
                        <a:pt x="179" y="7108"/>
                        <a:pt x="90" y="7158"/>
                        <a:pt x="0" y="7207"/>
                      </a:cubicBezTo>
                      <a:lnTo>
                        <a:pt x="0" y="8704"/>
                      </a:lnTo>
                      <a:cubicBezTo>
                        <a:pt x="436" y="8526"/>
                        <a:pt x="853" y="8298"/>
                        <a:pt x="1240" y="8020"/>
                      </a:cubicBezTo>
                      <a:lnTo>
                        <a:pt x="3866" y="10647"/>
                      </a:lnTo>
                      <a:lnTo>
                        <a:pt x="5284" y="12065"/>
                      </a:lnTo>
                      <a:cubicBezTo>
                        <a:pt x="5520" y="12301"/>
                        <a:pt x="5812" y="12407"/>
                        <a:pt x="6099" y="12407"/>
                      </a:cubicBezTo>
                      <a:cubicBezTo>
                        <a:pt x="6703" y="12407"/>
                        <a:pt x="7287" y="11938"/>
                        <a:pt x="7287" y="11232"/>
                      </a:cubicBezTo>
                      <a:lnTo>
                        <a:pt x="7287" y="5582"/>
                      </a:lnTo>
                      <a:lnTo>
                        <a:pt x="3371" y="5582"/>
                      </a:lnTo>
                      <a:cubicBezTo>
                        <a:pt x="3837" y="4670"/>
                        <a:pt x="4104" y="3648"/>
                        <a:pt x="4104" y="2558"/>
                      </a:cubicBezTo>
                      <a:cubicBezTo>
                        <a:pt x="4104" y="1656"/>
                        <a:pt x="3916" y="793"/>
                        <a:pt x="358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74;p16"/>
              <p:cNvGrpSpPr/>
              <p:nvPr/>
            </p:nvGrpSpPr>
            <p:grpSpPr>
              <a:xfrm>
                <a:off x="612825" y="3205078"/>
                <a:ext cx="4325885" cy="1124823"/>
                <a:chOff x="612825" y="3205078"/>
                <a:chExt cx="4325885" cy="1124823"/>
              </a:xfrm>
            </p:grpSpPr>
            <p:sp>
              <p:nvSpPr>
                <p:cNvPr id="41" name="Google Shape;75;p16"/>
                <p:cNvSpPr txBox="1"/>
                <p:nvPr/>
              </p:nvSpPr>
              <p:spPr>
                <a:xfrm>
                  <a:off x="612825" y="3205078"/>
                  <a:ext cx="1271700" cy="29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 smtClean="0">
                      <a:solidFill>
                        <a:srgbClr val="C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Update:</a:t>
                  </a:r>
                  <a:endParaRPr sz="1700" b="1">
                    <a:solidFill>
                      <a:srgbClr val="C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42" name="Google Shape;76;p16"/>
                <p:cNvSpPr txBox="1"/>
                <p:nvPr/>
              </p:nvSpPr>
              <p:spPr>
                <a:xfrm>
                  <a:off x="612825" y="3498175"/>
                  <a:ext cx="2037000" cy="69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Admin can maintain web page by updating </a:t>
                  </a:r>
                  <a:r>
                    <a:rPr lang="en-US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the </a:t>
                  </a:r>
                  <a:r>
                    <a:rPr lang="en-US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data</a:t>
                  </a:r>
                  <a:r>
                    <a:rPr lang="en-US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, </a:t>
                  </a:r>
                  <a:r>
                    <a:rPr lang="en-US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price.</a:t>
                  </a:r>
                  <a:endParaRPr sz="1200">
                    <a:solidFill>
                      <a:schemeClr val="accent6"/>
                    </a:solidFill>
                    <a:latin typeface="Berlin Sans FB" pitchFamily="34" charset="0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43" name="Google Shape;77;p16"/>
                <p:cNvSpPr/>
                <p:nvPr/>
              </p:nvSpPr>
              <p:spPr>
                <a:xfrm>
                  <a:off x="4128434" y="3697393"/>
                  <a:ext cx="810276" cy="632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4412" extrusionOk="0">
                      <a:moveTo>
                        <a:pt x="31" y="0"/>
                      </a:moveTo>
                      <a:lnTo>
                        <a:pt x="31" y="3945"/>
                      </a:lnTo>
                      <a:lnTo>
                        <a:pt x="1" y="3945"/>
                      </a:lnTo>
                      <a:cubicBezTo>
                        <a:pt x="972" y="4253"/>
                        <a:pt x="2013" y="4412"/>
                        <a:pt x="3094" y="4412"/>
                      </a:cubicBezTo>
                      <a:cubicBezTo>
                        <a:pt x="3976" y="4412"/>
                        <a:pt x="4829" y="4302"/>
                        <a:pt x="5651" y="4095"/>
                      </a:cubicBezTo>
                      <a:lnTo>
                        <a:pt x="5651" y="238"/>
                      </a:lnTo>
                      <a:cubicBezTo>
                        <a:pt x="4858" y="565"/>
                        <a:pt x="3996" y="753"/>
                        <a:pt x="3094" y="753"/>
                      </a:cubicBezTo>
                      <a:cubicBezTo>
                        <a:pt x="1994" y="753"/>
                        <a:pt x="952" y="476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78;p16"/>
                <p:cNvSpPr/>
                <p:nvPr/>
              </p:nvSpPr>
              <p:spPr>
                <a:xfrm>
                  <a:off x="3137953" y="3216985"/>
                  <a:ext cx="648278" cy="551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" h="3847" extrusionOk="0">
                      <a:moveTo>
                        <a:pt x="1" y="0"/>
                      </a:moveTo>
                      <a:cubicBezTo>
                        <a:pt x="358" y="1418"/>
                        <a:pt x="1021" y="2727"/>
                        <a:pt x="1904" y="3847"/>
                      </a:cubicBezTo>
                      <a:lnTo>
                        <a:pt x="4521" y="1230"/>
                      </a:lnTo>
                      <a:cubicBezTo>
                        <a:pt x="4263" y="843"/>
                        <a:pt x="4035" y="437"/>
                        <a:pt x="385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79;p16"/>
                <p:cNvSpPr/>
                <p:nvPr/>
              </p:nvSpPr>
              <p:spPr>
                <a:xfrm>
                  <a:off x="3098242" y="3216985"/>
                  <a:ext cx="1840467" cy="1046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8" h="7297" extrusionOk="0">
                      <a:moveTo>
                        <a:pt x="4133" y="0"/>
                      </a:moveTo>
                      <a:cubicBezTo>
                        <a:pt x="4312" y="437"/>
                        <a:pt x="4540" y="843"/>
                        <a:pt x="4798" y="1230"/>
                      </a:cubicBezTo>
                      <a:lnTo>
                        <a:pt x="2181" y="3847"/>
                      </a:lnTo>
                      <a:lnTo>
                        <a:pt x="734" y="5294"/>
                      </a:lnTo>
                      <a:cubicBezTo>
                        <a:pt x="0" y="6028"/>
                        <a:pt x="525" y="7296"/>
                        <a:pt x="1566" y="7296"/>
                      </a:cubicBezTo>
                      <a:lnTo>
                        <a:pt x="7217" y="7296"/>
                      </a:lnTo>
                      <a:lnTo>
                        <a:pt x="7217" y="3351"/>
                      </a:lnTo>
                      <a:cubicBezTo>
                        <a:pt x="8138" y="3827"/>
                        <a:pt x="9180" y="4104"/>
                        <a:pt x="10280" y="4104"/>
                      </a:cubicBezTo>
                      <a:cubicBezTo>
                        <a:pt x="11182" y="4104"/>
                        <a:pt x="12044" y="3916"/>
                        <a:pt x="12837" y="3589"/>
                      </a:cubicBezTo>
                      <a:lnTo>
                        <a:pt x="12837" y="2092"/>
                      </a:lnTo>
                      <a:cubicBezTo>
                        <a:pt x="12074" y="2509"/>
                        <a:pt x="11202" y="2747"/>
                        <a:pt x="10280" y="2747"/>
                      </a:cubicBezTo>
                      <a:cubicBezTo>
                        <a:pt x="9140" y="2747"/>
                        <a:pt x="8079" y="2390"/>
                        <a:pt x="7217" y="1775"/>
                      </a:cubicBezTo>
                      <a:cubicBezTo>
                        <a:pt x="6642" y="1368"/>
                        <a:pt x="6156" y="853"/>
                        <a:pt x="5779" y="249"/>
                      </a:cubicBezTo>
                      <a:cubicBezTo>
                        <a:pt x="5730" y="169"/>
                        <a:pt x="5680" y="80"/>
                        <a:pt x="56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80;p16"/>
              <p:cNvGrpSpPr/>
              <p:nvPr/>
            </p:nvGrpSpPr>
            <p:grpSpPr>
              <a:xfrm>
                <a:off x="574188" y="1240203"/>
                <a:ext cx="3631228" cy="1976911"/>
                <a:chOff x="574188" y="1240203"/>
                <a:chExt cx="3631228" cy="1976911"/>
              </a:xfrm>
            </p:grpSpPr>
            <p:sp>
              <p:nvSpPr>
                <p:cNvPr id="36" name="Google Shape;81;p16"/>
                <p:cNvSpPr txBox="1"/>
                <p:nvPr/>
              </p:nvSpPr>
              <p:spPr>
                <a:xfrm>
                  <a:off x="612825" y="1240203"/>
                  <a:ext cx="1271700" cy="29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 smtClean="0">
                      <a:solidFill>
                        <a:srgbClr val="C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Add:</a:t>
                  </a:r>
                  <a:endParaRPr sz="1700" b="1">
                    <a:solidFill>
                      <a:srgbClr val="C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37" name="Google Shape;82;p16"/>
                <p:cNvSpPr txBox="1"/>
                <p:nvPr/>
              </p:nvSpPr>
              <p:spPr>
                <a:xfrm>
                  <a:off x="574188" y="1533300"/>
                  <a:ext cx="2239846" cy="8879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Admin can add the user </a:t>
                  </a:r>
                  <a:r>
                    <a:rPr lang="en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details,Service price. </a:t>
                  </a:r>
                  <a:endParaRPr sz="1200">
                    <a:latin typeface="Berlin Sans FB" pitchFamily="34" charset="0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8" name="Google Shape;83;p16"/>
                <p:cNvSpPr/>
                <p:nvPr/>
              </p:nvSpPr>
              <p:spPr>
                <a:xfrm>
                  <a:off x="3092508" y="2412578"/>
                  <a:ext cx="631071" cy="804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2" h="5612" extrusionOk="0">
                      <a:moveTo>
                        <a:pt x="456" y="1"/>
                      </a:moveTo>
                      <a:cubicBezTo>
                        <a:pt x="159" y="963"/>
                        <a:pt x="0" y="1994"/>
                        <a:pt x="0" y="3054"/>
                      </a:cubicBezTo>
                      <a:cubicBezTo>
                        <a:pt x="0" y="3936"/>
                        <a:pt x="109" y="4789"/>
                        <a:pt x="318" y="5611"/>
                      </a:cubicBezTo>
                      <a:lnTo>
                        <a:pt x="4173" y="5611"/>
                      </a:lnTo>
                      <a:cubicBezTo>
                        <a:pt x="3847" y="4818"/>
                        <a:pt x="3658" y="3956"/>
                        <a:pt x="3658" y="3054"/>
                      </a:cubicBezTo>
                      <a:cubicBezTo>
                        <a:pt x="3658" y="1954"/>
                        <a:pt x="3926" y="913"/>
                        <a:pt x="44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84;p16"/>
                <p:cNvSpPr/>
                <p:nvPr/>
              </p:nvSpPr>
              <p:spPr>
                <a:xfrm>
                  <a:off x="3649609" y="1416352"/>
                  <a:ext cx="555807" cy="651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7" h="4542" extrusionOk="0">
                      <a:moveTo>
                        <a:pt x="3876" y="1"/>
                      </a:moveTo>
                      <a:cubicBezTo>
                        <a:pt x="2439" y="367"/>
                        <a:pt x="1130" y="1032"/>
                        <a:pt x="0" y="1924"/>
                      </a:cubicBezTo>
                      <a:lnTo>
                        <a:pt x="2617" y="4541"/>
                      </a:lnTo>
                      <a:cubicBezTo>
                        <a:pt x="3014" y="4273"/>
                        <a:pt x="3430" y="4035"/>
                        <a:pt x="3876" y="3857"/>
                      </a:cubicBezTo>
                      <a:lnTo>
                        <a:pt x="38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85;p16"/>
                <p:cNvSpPr/>
                <p:nvPr/>
              </p:nvSpPr>
              <p:spPr>
                <a:xfrm>
                  <a:off x="3153580" y="1434129"/>
                  <a:ext cx="1051832" cy="17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7" h="12437" extrusionOk="0">
                      <a:moveTo>
                        <a:pt x="1188" y="1"/>
                      </a:moveTo>
                      <a:cubicBezTo>
                        <a:pt x="584" y="1"/>
                        <a:pt x="0" y="470"/>
                        <a:pt x="0" y="1175"/>
                      </a:cubicBezTo>
                      <a:lnTo>
                        <a:pt x="0" y="6826"/>
                      </a:lnTo>
                      <a:lnTo>
                        <a:pt x="3976" y="6826"/>
                      </a:lnTo>
                      <a:cubicBezTo>
                        <a:pt x="3500" y="7738"/>
                        <a:pt x="3232" y="8779"/>
                        <a:pt x="3232" y="9879"/>
                      </a:cubicBezTo>
                      <a:cubicBezTo>
                        <a:pt x="3232" y="10781"/>
                        <a:pt x="3421" y="11643"/>
                        <a:pt x="3747" y="12436"/>
                      </a:cubicBezTo>
                      <a:lnTo>
                        <a:pt x="5245" y="12436"/>
                      </a:lnTo>
                      <a:cubicBezTo>
                        <a:pt x="4828" y="11673"/>
                        <a:pt x="4590" y="10801"/>
                        <a:pt x="4590" y="9879"/>
                      </a:cubicBezTo>
                      <a:cubicBezTo>
                        <a:pt x="4590" y="8739"/>
                        <a:pt x="4947" y="7688"/>
                        <a:pt x="5552" y="6826"/>
                      </a:cubicBezTo>
                      <a:cubicBezTo>
                        <a:pt x="5958" y="6261"/>
                        <a:pt x="6464" y="5765"/>
                        <a:pt x="7058" y="5398"/>
                      </a:cubicBezTo>
                      <a:cubicBezTo>
                        <a:pt x="7148" y="5339"/>
                        <a:pt x="7237" y="5279"/>
                        <a:pt x="7336" y="5230"/>
                      </a:cubicBezTo>
                      <a:lnTo>
                        <a:pt x="7336" y="3733"/>
                      </a:lnTo>
                      <a:cubicBezTo>
                        <a:pt x="6890" y="3911"/>
                        <a:pt x="6474" y="4149"/>
                        <a:pt x="6077" y="4417"/>
                      </a:cubicBezTo>
                      <a:lnTo>
                        <a:pt x="2003" y="342"/>
                      </a:lnTo>
                      <a:cubicBezTo>
                        <a:pt x="1767" y="106"/>
                        <a:pt x="1475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87;p16"/>
              <p:cNvGrpSpPr/>
              <p:nvPr/>
            </p:nvGrpSpPr>
            <p:grpSpPr>
              <a:xfrm>
                <a:off x="4205276" y="1237605"/>
                <a:ext cx="4325899" cy="1246218"/>
                <a:chOff x="4205276" y="1237605"/>
                <a:chExt cx="4325899" cy="1246218"/>
              </a:xfrm>
            </p:grpSpPr>
            <p:sp>
              <p:nvSpPr>
                <p:cNvPr id="31" name="Google Shape;88;p16"/>
                <p:cNvSpPr txBox="1"/>
                <p:nvPr/>
              </p:nvSpPr>
              <p:spPr>
                <a:xfrm>
                  <a:off x="7259325" y="1237605"/>
                  <a:ext cx="1271700" cy="29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 smtClean="0">
                      <a:solidFill>
                        <a:srgbClr val="C00000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Delete:</a:t>
                  </a:r>
                  <a:endParaRPr sz="1700" b="1">
                    <a:solidFill>
                      <a:srgbClr val="C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32" name="Google Shape;89;p16"/>
                <p:cNvSpPr txBox="1"/>
                <p:nvPr/>
              </p:nvSpPr>
              <p:spPr>
                <a:xfrm>
                  <a:off x="6494175" y="1530702"/>
                  <a:ext cx="2037000" cy="69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6"/>
                    </a:buClr>
                    <a:buSzPts val="1100"/>
                    <a:buFont typeface="Arial"/>
                    <a:buNone/>
                  </a:pPr>
                  <a:r>
                    <a:rPr lang="en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Admin can remove </a:t>
                  </a:r>
                  <a:r>
                    <a:rPr lang="en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user,</a:t>
                  </a:r>
                </a:p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6"/>
                    </a:buClr>
                    <a:buSzPts val="1100"/>
                    <a:buFont typeface="Arial"/>
                    <a:buNone/>
                  </a:pPr>
                  <a:r>
                    <a:rPr lang="en" sz="1200" dirty="0" smtClean="0">
                      <a:solidFill>
                        <a:schemeClr val="accent6"/>
                      </a:solidFill>
                      <a:latin typeface="Berlin Sans FB" pitchFamily="34" charset="0"/>
                      <a:ea typeface="Roboto"/>
                      <a:cs typeface="Roboto"/>
                      <a:sym typeface="Roboto"/>
                    </a:rPr>
                    <a:t>His Bookings </a:t>
                  </a:r>
                  <a:endParaRPr sz="1200">
                    <a:latin typeface="Berlin Sans FB" pitchFamily="34" charset="0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3" name="Google Shape;90;p16"/>
                <p:cNvSpPr/>
                <p:nvPr/>
              </p:nvSpPr>
              <p:spPr>
                <a:xfrm>
                  <a:off x="5352164" y="1926579"/>
                  <a:ext cx="653869" cy="557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887" extrusionOk="0">
                      <a:moveTo>
                        <a:pt x="2617" y="0"/>
                      </a:moveTo>
                      <a:lnTo>
                        <a:pt x="0" y="2617"/>
                      </a:lnTo>
                      <a:cubicBezTo>
                        <a:pt x="278" y="3014"/>
                        <a:pt x="516" y="3441"/>
                        <a:pt x="704" y="3886"/>
                      </a:cubicBezTo>
                      <a:lnTo>
                        <a:pt x="4560" y="3886"/>
                      </a:lnTo>
                      <a:cubicBezTo>
                        <a:pt x="4193" y="2449"/>
                        <a:pt x="3519" y="1121"/>
                        <a:pt x="26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4" name="Google Shape;91;p16"/>
                <p:cNvSpPr/>
                <p:nvPr/>
              </p:nvSpPr>
              <p:spPr>
                <a:xfrm>
                  <a:off x="4205276" y="1370906"/>
                  <a:ext cx="798807" cy="628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2" h="4383" extrusionOk="0">
                      <a:moveTo>
                        <a:pt x="2558" y="1"/>
                      </a:moveTo>
                      <a:cubicBezTo>
                        <a:pt x="1676" y="1"/>
                        <a:pt x="823" y="109"/>
                        <a:pt x="0" y="318"/>
                      </a:cubicBezTo>
                      <a:lnTo>
                        <a:pt x="0" y="4174"/>
                      </a:lnTo>
                      <a:cubicBezTo>
                        <a:pt x="793" y="3847"/>
                        <a:pt x="1656" y="3658"/>
                        <a:pt x="2558" y="3658"/>
                      </a:cubicBezTo>
                      <a:cubicBezTo>
                        <a:pt x="3639" y="3658"/>
                        <a:pt x="4669" y="3926"/>
                        <a:pt x="5571" y="4382"/>
                      </a:cubicBezTo>
                      <a:lnTo>
                        <a:pt x="5571" y="446"/>
                      </a:lnTo>
                      <a:cubicBezTo>
                        <a:pt x="4620" y="149"/>
                        <a:pt x="3608" y="1"/>
                        <a:pt x="25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2"/>
                    </a:solidFill>
                  </a:endParaRPr>
                </a:p>
              </p:txBody>
            </p:sp>
            <p:sp>
              <p:nvSpPr>
                <p:cNvPr id="35" name="Google Shape;92;p16"/>
                <p:cNvSpPr/>
                <p:nvPr/>
              </p:nvSpPr>
              <p:spPr>
                <a:xfrm>
                  <a:off x="4205276" y="1433412"/>
                  <a:ext cx="1833299" cy="105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8" h="7327" extrusionOk="0">
                      <a:moveTo>
                        <a:pt x="5571" y="1"/>
                      </a:moveTo>
                      <a:lnTo>
                        <a:pt x="5571" y="3946"/>
                      </a:lnTo>
                      <a:cubicBezTo>
                        <a:pt x="4669" y="3490"/>
                        <a:pt x="3639" y="3222"/>
                        <a:pt x="2558" y="3222"/>
                      </a:cubicBezTo>
                      <a:cubicBezTo>
                        <a:pt x="1656" y="3222"/>
                        <a:pt x="793" y="3411"/>
                        <a:pt x="0" y="3738"/>
                      </a:cubicBezTo>
                      <a:lnTo>
                        <a:pt x="0" y="5235"/>
                      </a:lnTo>
                      <a:cubicBezTo>
                        <a:pt x="764" y="4819"/>
                        <a:pt x="1636" y="4581"/>
                        <a:pt x="2558" y="4581"/>
                      </a:cubicBezTo>
                      <a:cubicBezTo>
                        <a:pt x="3678" y="4581"/>
                        <a:pt x="4719" y="4927"/>
                        <a:pt x="5571" y="5513"/>
                      </a:cubicBezTo>
                      <a:cubicBezTo>
                        <a:pt x="6156" y="5919"/>
                        <a:pt x="6652" y="6434"/>
                        <a:pt x="7029" y="7029"/>
                      </a:cubicBezTo>
                      <a:cubicBezTo>
                        <a:pt x="7098" y="7128"/>
                        <a:pt x="7157" y="7227"/>
                        <a:pt x="7207" y="7326"/>
                      </a:cubicBezTo>
                      <a:lnTo>
                        <a:pt x="8704" y="7326"/>
                      </a:lnTo>
                      <a:cubicBezTo>
                        <a:pt x="8516" y="6881"/>
                        <a:pt x="8278" y="6454"/>
                        <a:pt x="8000" y="6057"/>
                      </a:cubicBezTo>
                      <a:lnTo>
                        <a:pt x="12054" y="2003"/>
                      </a:lnTo>
                      <a:cubicBezTo>
                        <a:pt x="12788" y="1270"/>
                        <a:pt x="12263" y="1"/>
                        <a:pt x="112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" name="Group 53"/>
              <p:cNvGrpSpPr/>
              <p:nvPr/>
            </p:nvGrpSpPr>
            <p:grpSpPr>
              <a:xfrm>
                <a:off x="3960254" y="1969158"/>
                <a:ext cx="1204174" cy="1360031"/>
                <a:chOff x="3960254" y="1969158"/>
                <a:chExt cx="1204174" cy="1360031"/>
              </a:xfrm>
            </p:grpSpPr>
            <p:sp>
              <p:nvSpPr>
                <p:cNvPr id="29" name="Google Shape;86;p16"/>
                <p:cNvSpPr/>
                <p:nvPr/>
              </p:nvSpPr>
              <p:spPr>
                <a:xfrm>
                  <a:off x="4205276" y="1969158"/>
                  <a:ext cx="143" cy="21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98" extrusionOk="0">
                      <a:moveTo>
                        <a:pt x="0" y="1"/>
                      </a:moveTo>
                      <a:lnTo>
                        <a:pt x="0" y="1498"/>
                      </a:lnTo>
                      <a:lnTo>
                        <a:pt x="0" y="1498"/>
                      </a:lnTo>
                      <a:close/>
                    </a:path>
                  </a:pathLst>
                </a:custGeom>
                <a:solidFill>
                  <a:srgbClr val="FF67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960254" y="2434108"/>
                  <a:ext cx="1204174" cy="8950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spc="50" dirty="0" smtClean="0">
                      <a:ln w="12700" cmpd="sng">
                        <a:solidFill>
                          <a:schemeClr val="accent6">
                            <a:satMod val="120000"/>
                            <a:shade val="80000"/>
                          </a:schemeClr>
                        </a:solidFill>
                        <a:prstDash val="solid"/>
                      </a:ln>
                      <a:solidFill>
                        <a:schemeClr val="accent6">
                          <a:tint val="1000"/>
                        </a:schemeClr>
                      </a:solidFill>
                      <a:effectLst>
                        <a:glow rad="53100">
                          <a:schemeClr val="accent6">
                            <a:satMod val="180000"/>
                            <a:alpha val="30000"/>
                          </a:schemeClr>
                        </a:glow>
                      </a:effectLst>
                    </a:rPr>
                    <a:t>ADMIN</a:t>
                  </a:r>
                  <a:endParaRPr lang="en-US" dirty="0"/>
                </a:p>
              </p:txBody>
            </p:sp>
          </p:grpSp>
        </p:grpSp>
        <p:pic>
          <p:nvPicPr>
            <p:cNvPr id="20" name="Picture 19" descr="mor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6309" y="1878742"/>
              <a:ext cx="321973" cy="375061"/>
            </a:xfrm>
            <a:prstGeom prst="rect">
              <a:avLst/>
            </a:prstGeom>
          </p:spPr>
        </p:pic>
        <p:pic>
          <p:nvPicPr>
            <p:cNvPr id="21" name="Picture 20" descr="delet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6045" y="1698438"/>
              <a:ext cx="454749" cy="284908"/>
            </a:xfrm>
            <a:prstGeom prst="rect">
              <a:avLst/>
            </a:prstGeom>
          </p:spPr>
        </p:pic>
        <p:pic>
          <p:nvPicPr>
            <p:cNvPr id="22" name="Picture 21" descr="refresh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1415" y="3784816"/>
              <a:ext cx="287323" cy="304228"/>
            </a:xfrm>
            <a:prstGeom prst="rect">
              <a:avLst/>
            </a:prstGeom>
          </p:spPr>
        </p:pic>
        <p:pic>
          <p:nvPicPr>
            <p:cNvPr id="23" name="Picture 22" descr="display-fram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0214" y="3527238"/>
              <a:ext cx="280885" cy="2076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xi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D9D9D9"/>
      </a:lt2>
      <a:accent1>
        <a:srgbClr val="FDB813"/>
      </a:accent1>
      <a:accent2>
        <a:srgbClr val="DDA216"/>
      </a:accent2>
      <a:accent3>
        <a:srgbClr val="BC8B19"/>
      </a:accent3>
      <a:accent4>
        <a:srgbClr val="666666"/>
      </a:accent4>
      <a:accent5>
        <a:srgbClr val="0036B0"/>
      </a:accent5>
      <a:accent6>
        <a:srgbClr val="145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423</Words>
  <PresentationFormat>On-screen Show (16:9)</PresentationFormat>
  <Paragraphs>104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Taxi Infographics by Slidesgo</vt:lpstr>
      <vt:lpstr>People Mindset About Taxies</vt:lpstr>
      <vt:lpstr>Slide 2</vt:lpstr>
      <vt:lpstr>Slide 3</vt:lpstr>
      <vt:lpstr>Slide 4</vt:lpstr>
      <vt:lpstr>Slide 5</vt:lpstr>
      <vt:lpstr>Slide 6</vt:lpstr>
      <vt:lpstr>Slide 7</vt:lpstr>
      <vt:lpstr>Data Flow Diagram</vt:lpstr>
      <vt:lpstr>CRUD Operation By Admin</vt:lpstr>
      <vt:lpstr>Our Services</vt:lpstr>
      <vt:lpstr>Slide 11</vt:lpstr>
      <vt:lpstr>SCREEN-SHOTS</vt:lpstr>
      <vt:lpstr>Home-Page</vt:lpstr>
      <vt:lpstr>USER LOGIN AND SIGN-UP PAGE</vt:lpstr>
      <vt:lpstr>CONCLUSION</vt:lpstr>
      <vt:lpstr>Thank-You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Infographics</dc:title>
  <cp:lastModifiedBy>LENOVO</cp:lastModifiedBy>
  <cp:revision>108</cp:revision>
  <dcterms:modified xsi:type="dcterms:W3CDTF">2022-08-15T17:31:53Z</dcterms:modified>
</cp:coreProperties>
</file>