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t jain" userId="2129584080e4367a" providerId="LiveId" clId="{3C0E05B7-F6E4-4A44-B46F-A9901C702FC9}"/>
    <pc:docChg chg="undo custSel modSld">
      <pc:chgData name="rishit jain" userId="2129584080e4367a" providerId="LiveId" clId="{3C0E05B7-F6E4-4A44-B46F-A9901C702FC9}" dt="2024-05-03T14:44:06.049" v="99"/>
      <pc:docMkLst>
        <pc:docMk/>
      </pc:docMkLst>
      <pc:sldChg chg="modSp mod">
        <pc:chgData name="rishit jain" userId="2129584080e4367a" providerId="LiveId" clId="{3C0E05B7-F6E4-4A44-B46F-A9901C702FC9}" dt="2024-05-03T14:43:58.680" v="98" actId="1076"/>
        <pc:sldMkLst>
          <pc:docMk/>
          <pc:sldMk cId="2893730550" sldId="261"/>
        </pc:sldMkLst>
        <pc:spChg chg="mod">
          <ac:chgData name="rishit jain" userId="2129584080e4367a" providerId="LiveId" clId="{3C0E05B7-F6E4-4A44-B46F-A9901C702FC9}" dt="2024-05-03T14:37:51.536" v="41" actId="1076"/>
          <ac:spMkLst>
            <pc:docMk/>
            <pc:sldMk cId="2893730550" sldId="261"/>
            <ac:spMk id="2" creationId="{F7E501C5-89EE-3EC9-F380-6472CCE7B04C}"/>
          </ac:spMkLst>
        </pc:spChg>
        <pc:spChg chg="mod">
          <ac:chgData name="rishit jain" userId="2129584080e4367a" providerId="LiveId" clId="{3C0E05B7-F6E4-4A44-B46F-A9901C702FC9}" dt="2024-05-03T14:43:58.680" v="98" actId="1076"/>
          <ac:spMkLst>
            <pc:docMk/>
            <pc:sldMk cId="2893730550" sldId="261"/>
            <ac:spMk id="3" creationId="{A404C888-B5A3-A1D4-C012-F2A0A91816C1}"/>
          </ac:spMkLst>
        </pc:spChg>
      </pc:sldChg>
      <pc:sldChg chg="delSp modSp mod">
        <pc:chgData name="rishit jain" userId="2129584080e4367a" providerId="LiveId" clId="{3C0E05B7-F6E4-4A44-B46F-A9901C702FC9}" dt="2024-05-03T14:39:39.808" v="76" actId="404"/>
        <pc:sldMkLst>
          <pc:docMk/>
          <pc:sldMk cId="4120459237" sldId="262"/>
        </pc:sldMkLst>
        <pc:spChg chg="del">
          <ac:chgData name="rishit jain" userId="2129584080e4367a" providerId="LiveId" clId="{3C0E05B7-F6E4-4A44-B46F-A9901C702FC9}" dt="2024-05-03T14:39:03.160" v="64" actId="478"/>
          <ac:spMkLst>
            <pc:docMk/>
            <pc:sldMk cId="4120459237" sldId="262"/>
            <ac:spMk id="2" creationId="{3E4E3513-F4FA-E0AF-40C4-FEBA92ADB7B7}"/>
          </ac:spMkLst>
        </pc:spChg>
        <pc:spChg chg="mod">
          <ac:chgData name="rishit jain" userId="2129584080e4367a" providerId="LiveId" clId="{3C0E05B7-F6E4-4A44-B46F-A9901C702FC9}" dt="2024-05-03T14:39:39.808" v="76" actId="404"/>
          <ac:spMkLst>
            <pc:docMk/>
            <pc:sldMk cId="4120459237" sldId="262"/>
            <ac:spMk id="3" creationId="{0F3572E8-C24E-E093-7CF7-2560C86C8588}"/>
          </ac:spMkLst>
        </pc:spChg>
      </pc:sldChg>
      <pc:sldChg chg="modSp mod">
        <pc:chgData name="rishit jain" userId="2129584080e4367a" providerId="LiveId" clId="{3C0E05B7-F6E4-4A44-B46F-A9901C702FC9}" dt="2024-05-03T14:44:06.049" v="99"/>
        <pc:sldMkLst>
          <pc:docMk/>
          <pc:sldMk cId="3005433303" sldId="263"/>
        </pc:sldMkLst>
        <pc:spChg chg="mod">
          <ac:chgData name="rishit jain" userId="2129584080e4367a" providerId="LiveId" clId="{3C0E05B7-F6E4-4A44-B46F-A9901C702FC9}" dt="2024-05-03T14:43:51.731" v="97" actId="115"/>
          <ac:spMkLst>
            <pc:docMk/>
            <pc:sldMk cId="3005433303" sldId="263"/>
            <ac:spMk id="2" creationId="{5D30B74F-F1E6-5D60-8C71-5EC17B94539C}"/>
          </ac:spMkLst>
        </pc:spChg>
        <pc:spChg chg="mod">
          <ac:chgData name="rishit jain" userId="2129584080e4367a" providerId="LiveId" clId="{3C0E05B7-F6E4-4A44-B46F-A9901C702FC9}" dt="2024-05-03T14:44:06.049" v="99"/>
          <ac:spMkLst>
            <pc:docMk/>
            <pc:sldMk cId="3005433303" sldId="263"/>
            <ac:spMk id="3" creationId="{4B196747-9910-8CE7-0586-240EAEBEBE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E8F2A-7F1D-4B7A-9D44-062749260658}" type="datetimeFigureOut">
              <a:rPr lang="en-US" smtClean="0"/>
              <a:t>5/3/2024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BBF87B9-9512-466A-83C6-5956BE07488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164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E8F2A-7F1D-4B7A-9D44-06274926065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87B9-9512-466A-83C6-5956BE07488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448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E8F2A-7F1D-4B7A-9D44-06274926065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87B9-9512-466A-83C6-5956BE07488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3927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E8F2A-7F1D-4B7A-9D44-06274926065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87B9-9512-466A-83C6-5956BE074889}" type="slidenum">
              <a:rPr lang="en-US" smtClean="0"/>
              <a:t>‹#›</a:t>
            </a:fld>
            <a:endParaRPr lang="en-US"/>
          </a:p>
        </p:txBody>
      </p:sp>
    </p:spTree>
    <p:extLst>
      <p:ext uri="{BB962C8B-B14F-4D97-AF65-F5344CB8AC3E}">
        <p14:creationId xmlns:p14="http://schemas.microsoft.com/office/powerpoint/2010/main" val="20265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E8F2A-7F1D-4B7A-9D44-06274926065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87B9-9512-466A-83C6-5956BE07488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54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E8F2A-7F1D-4B7A-9D44-062749260658}"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87B9-9512-466A-83C6-5956BE07488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836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E8F2A-7F1D-4B7A-9D44-062749260658}"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87B9-9512-466A-83C6-5956BE07488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90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E8F2A-7F1D-4B7A-9D44-062749260658}"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87B9-9512-466A-83C6-5956BE07488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764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E8F2A-7F1D-4B7A-9D44-062749260658}"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87B9-9512-466A-83C6-5956BE07488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05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E8F2A-7F1D-4B7A-9D44-062749260658}"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87B9-9512-466A-83C6-5956BE074889}" type="slidenum">
              <a:rPr lang="en-US" smtClean="0"/>
              <a:t>‹#›</a:t>
            </a:fld>
            <a:endParaRPr lang="en-US"/>
          </a:p>
        </p:txBody>
      </p:sp>
    </p:spTree>
    <p:extLst>
      <p:ext uri="{BB962C8B-B14F-4D97-AF65-F5344CB8AC3E}">
        <p14:creationId xmlns:p14="http://schemas.microsoft.com/office/powerpoint/2010/main" val="14987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E8F2A-7F1D-4B7A-9D44-062749260658}"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87B9-9512-466A-83C6-5956BE07488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67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13E8F2A-7F1D-4B7A-9D44-062749260658}" type="datetimeFigureOut">
              <a:rPr lang="en-US" smtClean="0"/>
              <a:t>5/3/2024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BF87B9-9512-466A-83C6-5956BE07488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28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13E8F2A-7F1D-4B7A-9D44-062749260658}" type="datetimeFigureOut">
              <a:rPr lang="en-US" smtClean="0"/>
              <a:t>5/3/2024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BF87B9-9512-466A-83C6-5956BE07488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0300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274B12-E34C-3B4A-8619-70881B5D4D55}"/>
              </a:ext>
            </a:extLst>
          </p:cNvPr>
          <p:cNvSpPr>
            <a:spLocks noGrp="1"/>
          </p:cNvSpPr>
          <p:nvPr>
            <p:ph type="ctrTitle"/>
          </p:nvPr>
        </p:nvSpPr>
        <p:spPr/>
        <p:txBody>
          <a:bodyPr/>
          <a:lstStyle/>
          <a:p>
            <a:pPr algn="ctr"/>
            <a:r>
              <a:rPr lang="en-US" dirty="0"/>
              <a:t>CAPSTONE project</a:t>
            </a:r>
          </a:p>
        </p:txBody>
      </p:sp>
    </p:spTree>
    <p:extLst>
      <p:ext uri="{BB962C8B-B14F-4D97-AF65-F5344CB8AC3E}">
        <p14:creationId xmlns:p14="http://schemas.microsoft.com/office/powerpoint/2010/main" val="304193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B437-B10E-6483-55CE-B741A077B97D}"/>
              </a:ext>
            </a:extLst>
          </p:cNvPr>
          <p:cNvSpPr>
            <a:spLocks noGrp="1"/>
          </p:cNvSpPr>
          <p:nvPr>
            <p:ph type="title"/>
          </p:nvPr>
        </p:nvSpPr>
        <p:spPr/>
        <p:txBody>
          <a:bodyPr>
            <a:normAutofit/>
          </a:bodyPr>
          <a:lstStyle/>
          <a:p>
            <a:pPr algn="ctr"/>
            <a:r>
              <a:rPr lang="en-US" sz="6000" u="sng" dirty="0"/>
              <a:t>Table of contents</a:t>
            </a:r>
            <a:r>
              <a:rPr lang="en-US" sz="4400" u="sng" dirty="0"/>
              <a:t>:</a:t>
            </a:r>
          </a:p>
        </p:txBody>
      </p:sp>
      <p:sp>
        <p:nvSpPr>
          <p:cNvPr id="3" name="Content Placeholder 2">
            <a:extLst>
              <a:ext uri="{FF2B5EF4-FFF2-40B4-BE49-F238E27FC236}">
                <a16:creationId xmlns:a16="http://schemas.microsoft.com/office/drawing/2014/main" id="{73A1956B-A4A3-96B1-279D-97B8B1CC3D36}"/>
              </a:ext>
            </a:extLst>
          </p:cNvPr>
          <p:cNvSpPr>
            <a:spLocks noGrp="1"/>
          </p:cNvSpPr>
          <p:nvPr>
            <p:ph sz="quarter" idx="13"/>
          </p:nvPr>
        </p:nvSpPr>
        <p:spPr/>
        <p:txBody>
          <a:bodyPr>
            <a:normAutofit/>
          </a:bodyPr>
          <a:lstStyle/>
          <a:p>
            <a:r>
              <a:rPr lang="en-US" sz="2800" b="1" i="1" dirty="0">
                <a:latin typeface="Aptos" panose="020B0004020202020204" pitchFamily="34" charset="0"/>
                <a:cs typeface="Times New Roman" panose="02020603050405020304" pitchFamily="18" charset="0"/>
              </a:rPr>
              <a:t>Team members</a:t>
            </a:r>
          </a:p>
          <a:p>
            <a:r>
              <a:rPr lang="en-US" sz="2800" b="1" i="1" dirty="0">
                <a:latin typeface="Aptos" panose="020B0004020202020204" pitchFamily="34" charset="0"/>
                <a:cs typeface="Times New Roman" panose="02020603050405020304" pitchFamily="18" charset="0"/>
              </a:rPr>
              <a:t>Problem</a:t>
            </a:r>
          </a:p>
          <a:p>
            <a:r>
              <a:rPr lang="en-US" sz="2800" b="1" i="1" dirty="0">
                <a:latin typeface="Aptos" panose="020B0004020202020204" pitchFamily="34" charset="0"/>
                <a:cs typeface="Times New Roman" panose="02020603050405020304" pitchFamily="18" charset="0"/>
              </a:rPr>
              <a:t>Algorithm</a:t>
            </a:r>
          </a:p>
          <a:p>
            <a:r>
              <a:rPr lang="en-US" sz="2800" b="1" i="1" dirty="0">
                <a:latin typeface="Aptos" panose="020B0004020202020204" pitchFamily="34" charset="0"/>
                <a:cs typeface="Times New Roman" panose="02020603050405020304" pitchFamily="18" charset="0"/>
              </a:rPr>
              <a:t>Data Structure used</a:t>
            </a:r>
          </a:p>
          <a:p>
            <a:r>
              <a:rPr lang="en-US" sz="2800" b="1" i="1" dirty="0">
                <a:latin typeface="Aptos" panose="020B0004020202020204" pitchFamily="34" charset="0"/>
                <a:cs typeface="Times New Roman" panose="02020603050405020304" pitchFamily="18" charset="0"/>
              </a:rPr>
              <a:t>Video Link</a:t>
            </a:r>
          </a:p>
        </p:txBody>
      </p:sp>
    </p:spTree>
    <p:extLst>
      <p:ext uri="{BB962C8B-B14F-4D97-AF65-F5344CB8AC3E}">
        <p14:creationId xmlns:p14="http://schemas.microsoft.com/office/powerpoint/2010/main" val="337790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72F0-68D9-6C84-8B71-1B7E568675E1}"/>
              </a:ext>
            </a:extLst>
          </p:cNvPr>
          <p:cNvSpPr>
            <a:spLocks noGrp="1"/>
          </p:cNvSpPr>
          <p:nvPr>
            <p:ph type="title"/>
          </p:nvPr>
        </p:nvSpPr>
        <p:spPr/>
        <p:txBody>
          <a:bodyPr>
            <a:normAutofit/>
          </a:bodyPr>
          <a:lstStyle/>
          <a:p>
            <a:pPr algn="ctr"/>
            <a:r>
              <a:rPr lang="en-US" sz="6000" u="sng" dirty="0"/>
              <a:t>team members:</a:t>
            </a:r>
          </a:p>
        </p:txBody>
      </p:sp>
      <p:sp>
        <p:nvSpPr>
          <p:cNvPr id="3" name="Content Placeholder 2">
            <a:extLst>
              <a:ext uri="{FF2B5EF4-FFF2-40B4-BE49-F238E27FC236}">
                <a16:creationId xmlns:a16="http://schemas.microsoft.com/office/drawing/2014/main" id="{12606A34-288F-A206-BBBA-6B36D5AB6473}"/>
              </a:ext>
            </a:extLst>
          </p:cNvPr>
          <p:cNvSpPr>
            <a:spLocks noGrp="1"/>
          </p:cNvSpPr>
          <p:nvPr>
            <p:ph sz="quarter" idx="13"/>
          </p:nvPr>
        </p:nvSpPr>
        <p:spPr/>
        <p:txBody>
          <a:bodyPr>
            <a:normAutofit/>
          </a:bodyPr>
          <a:lstStyle/>
          <a:p>
            <a:pPr algn="just"/>
            <a:r>
              <a:rPr lang="en-US" sz="3200" dirty="0"/>
              <a:t>Parshv Joshi           -  202301039 </a:t>
            </a:r>
          </a:p>
          <a:p>
            <a:pPr algn="just"/>
            <a:r>
              <a:rPr lang="en-US" sz="3200" dirty="0"/>
              <a:t>Siddharth Rambhia -  202301072 </a:t>
            </a:r>
          </a:p>
          <a:p>
            <a:pPr algn="just"/>
            <a:r>
              <a:rPr lang="en-US" sz="3200" dirty="0"/>
              <a:t>Prasanna Gupta     -  202301124 </a:t>
            </a:r>
          </a:p>
          <a:p>
            <a:pPr algn="just"/>
            <a:r>
              <a:rPr lang="en-US" sz="3200" dirty="0"/>
              <a:t>Rishitraj Jain          -  202301167</a:t>
            </a:r>
          </a:p>
          <a:p>
            <a:pPr algn="just"/>
            <a:endParaRPr lang="en-US" sz="3200" dirty="0"/>
          </a:p>
        </p:txBody>
      </p:sp>
    </p:spTree>
    <p:extLst>
      <p:ext uri="{BB962C8B-B14F-4D97-AF65-F5344CB8AC3E}">
        <p14:creationId xmlns:p14="http://schemas.microsoft.com/office/powerpoint/2010/main" val="63448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E86C-D395-A2C4-5C74-9D612BD92024}"/>
              </a:ext>
            </a:extLst>
          </p:cNvPr>
          <p:cNvSpPr>
            <a:spLocks noGrp="1"/>
          </p:cNvSpPr>
          <p:nvPr>
            <p:ph type="title"/>
          </p:nvPr>
        </p:nvSpPr>
        <p:spPr/>
        <p:txBody>
          <a:bodyPr>
            <a:normAutofit/>
          </a:bodyPr>
          <a:lstStyle/>
          <a:p>
            <a:pPr algn="ctr"/>
            <a:r>
              <a:rPr lang="en-US" sz="6000" u="sng" dirty="0"/>
              <a:t>Problem 9:</a:t>
            </a:r>
          </a:p>
        </p:txBody>
      </p:sp>
      <p:sp>
        <p:nvSpPr>
          <p:cNvPr id="3" name="Content Placeholder 2">
            <a:extLst>
              <a:ext uri="{FF2B5EF4-FFF2-40B4-BE49-F238E27FC236}">
                <a16:creationId xmlns:a16="http://schemas.microsoft.com/office/drawing/2014/main" id="{5349635B-C5DC-F2D3-2C99-B36E4B31C7FB}"/>
              </a:ext>
            </a:extLst>
          </p:cNvPr>
          <p:cNvSpPr>
            <a:spLocks noGrp="1"/>
          </p:cNvSpPr>
          <p:nvPr>
            <p:ph sz="quarter" idx="13"/>
          </p:nvPr>
        </p:nvSpPr>
        <p:spPr/>
        <p:txBody>
          <a:bodyPr>
            <a:normAutofit lnSpcReduction="10000"/>
          </a:bodyPr>
          <a:lstStyle/>
          <a:p>
            <a:pPr marL="0" indent="0" algn="just">
              <a:buNone/>
            </a:pPr>
            <a:r>
              <a:rPr lang="en-US" sz="2400" dirty="0">
                <a:solidFill>
                  <a:srgbClr val="000000"/>
                </a:solidFill>
                <a:latin typeface="+mj-lt"/>
              </a:rPr>
              <a:t>You are to build a TV Channel Scheduler. The Scheduler works for family members who want to record their favorite TV series so that they can watch them later and get notified by the Scheduler when they have time (it knows their availability slots - randomly initialized). There are N members in a family, each having their favorite series out of a total of M. Multiple members may love the same series. However, the Scheduler cannot schedule a series if there is a conflict of interest. Also, members want to get on time for p slots. The Scheduler needs to minimize total episode misses.</a:t>
            </a:r>
          </a:p>
          <a:p>
            <a:pPr algn="just"/>
            <a:endParaRPr lang="en-US" sz="2400" dirty="0"/>
          </a:p>
        </p:txBody>
      </p:sp>
    </p:spTree>
    <p:extLst>
      <p:ext uri="{BB962C8B-B14F-4D97-AF65-F5344CB8AC3E}">
        <p14:creationId xmlns:p14="http://schemas.microsoft.com/office/powerpoint/2010/main" val="86673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EE02-9670-B453-2206-BD981DB5DD9A}"/>
              </a:ext>
            </a:extLst>
          </p:cNvPr>
          <p:cNvSpPr>
            <a:spLocks noGrp="1"/>
          </p:cNvSpPr>
          <p:nvPr>
            <p:ph type="title"/>
          </p:nvPr>
        </p:nvSpPr>
        <p:spPr>
          <a:xfrm>
            <a:off x="1294362" y="553423"/>
            <a:ext cx="9603275" cy="1049235"/>
          </a:xfrm>
        </p:spPr>
        <p:txBody>
          <a:bodyPr>
            <a:normAutofit/>
          </a:bodyPr>
          <a:lstStyle/>
          <a:p>
            <a:pPr algn="ctr"/>
            <a:r>
              <a:rPr lang="en-US" sz="6000" u="sng" dirty="0"/>
              <a:t>Algorithm</a:t>
            </a:r>
          </a:p>
        </p:txBody>
      </p:sp>
      <p:sp>
        <p:nvSpPr>
          <p:cNvPr id="3" name="Content Placeholder 2">
            <a:extLst>
              <a:ext uri="{FF2B5EF4-FFF2-40B4-BE49-F238E27FC236}">
                <a16:creationId xmlns:a16="http://schemas.microsoft.com/office/drawing/2014/main" id="{5FB7B162-E7FF-C84E-BED6-9AC45468B8F1}"/>
              </a:ext>
            </a:extLst>
          </p:cNvPr>
          <p:cNvSpPr>
            <a:spLocks noGrp="1"/>
          </p:cNvSpPr>
          <p:nvPr>
            <p:ph sz="quarter" idx="13"/>
          </p:nvPr>
        </p:nvSpPr>
        <p:spPr>
          <a:xfrm>
            <a:off x="685800" y="1602658"/>
            <a:ext cx="10394707" cy="4581832"/>
          </a:xfrm>
        </p:spPr>
        <p:txBody>
          <a:bodyPr>
            <a:normAutofit/>
          </a:bodyPr>
          <a:lstStyle/>
          <a:p>
            <a:pPr algn="just"/>
            <a:r>
              <a:rPr lang="en-US" sz="2400" dirty="0"/>
              <a:t>Initialize the weekly schedule with user input, representing the fixed schedule of shows for each hour in a week.</a:t>
            </a:r>
          </a:p>
          <a:p>
            <a:pPr algn="just"/>
            <a:r>
              <a:rPr lang="en-US" sz="2400" dirty="0"/>
              <a:t>Initialize family members with their ID, available time slots, and preferred shows.</a:t>
            </a:r>
          </a:p>
          <a:p>
            <a:pPr algn="just"/>
            <a:r>
              <a:rPr lang="en-US" sz="2400" dirty="0"/>
              <a:t>For each hour in the week : If a show is already scheduled, update the family members' preferences to indicate the show has been recorded.</a:t>
            </a:r>
          </a:p>
          <a:p>
            <a:pPr algn="just"/>
            <a:r>
              <a:rPr lang="en-US" sz="2400" dirty="0"/>
              <a:t>If no show is scheduled, determine the most popular show among available family members and schedule it.</a:t>
            </a:r>
          </a:p>
          <a:p>
            <a:pPr algn="just"/>
            <a:r>
              <a:rPr lang="en-US" sz="2400" dirty="0"/>
              <a:t>Print the final schedule, showing the allocated shows for each hour of the week.</a:t>
            </a:r>
          </a:p>
        </p:txBody>
      </p:sp>
    </p:spTree>
    <p:extLst>
      <p:ext uri="{BB962C8B-B14F-4D97-AF65-F5344CB8AC3E}">
        <p14:creationId xmlns:p14="http://schemas.microsoft.com/office/powerpoint/2010/main" val="340085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01C5-89EE-3EC9-F380-6472CCE7B04C}"/>
              </a:ext>
            </a:extLst>
          </p:cNvPr>
          <p:cNvSpPr>
            <a:spLocks noGrp="1"/>
          </p:cNvSpPr>
          <p:nvPr>
            <p:ph type="title"/>
          </p:nvPr>
        </p:nvSpPr>
        <p:spPr>
          <a:xfrm>
            <a:off x="1294362" y="312906"/>
            <a:ext cx="9603275" cy="1049235"/>
          </a:xfrm>
        </p:spPr>
        <p:txBody>
          <a:bodyPr>
            <a:normAutofit fontScale="90000"/>
          </a:bodyPr>
          <a:lstStyle/>
          <a:p>
            <a:pPr algn="ctr"/>
            <a:r>
              <a:rPr lang="en-US" sz="6000" u="sng" dirty="0"/>
              <a:t>Data structure chosen:</a:t>
            </a:r>
          </a:p>
        </p:txBody>
      </p:sp>
      <p:sp>
        <p:nvSpPr>
          <p:cNvPr id="3" name="Content Placeholder 2">
            <a:extLst>
              <a:ext uri="{FF2B5EF4-FFF2-40B4-BE49-F238E27FC236}">
                <a16:creationId xmlns:a16="http://schemas.microsoft.com/office/drawing/2014/main" id="{A404C888-B5A3-A1D4-C012-F2A0A91816C1}"/>
              </a:ext>
            </a:extLst>
          </p:cNvPr>
          <p:cNvSpPr>
            <a:spLocks noGrp="1"/>
          </p:cNvSpPr>
          <p:nvPr>
            <p:ph sz="quarter" idx="13"/>
          </p:nvPr>
        </p:nvSpPr>
        <p:spPr>
          <a:xfrm>
            <a:off x="557981" y="1341372"/>
            <a:ext cx="11368548" cy="5203722"/>
          </a:xfrm>
        </p:spPr>
        <p:txBody>
          <a:bodyPr>
            <a:normAutofit/>
          </a:bodyPr>
          <a:lstStyle/>
          <a:p>
            <a:pPr algn="just"/>
            <a:r>
              <a:rPr lang="en-US" sz="2400" dirty="0"/>
              <a:t>Vector: Vectors dynamically resize themselves to accommodate the number of elements inserted . Elements in vectors can be accessed randomly in constant time (O(1)), making them suitable for scenarios where frequent access to elements by index is required.</a:t>
            </a:r>
          </a:p>
          <a:p>
            <a:pPr algn="just"/>
            <a:endParaRPr lang="en-US" sz="2400" dirty="0"/>
          </a:p>
          <a:p>
            <a:pPr algn="just"/>
            <a:r>
              <a:rPr lang="en-US" sz="2400" dirty="0"/>
              <a:t>Contiguous Memory: Vectors store their elements in contiguous memory locations.</a:t>
            </a:r>
          </a:p>
          <a:p>
            <a:pPr algn="just"/>
            <a:endParaRPr lang="en-US" sz="2400" dirty="0"/>
          </a:p>
          <a:p>
            <a:pPr algn="just"/>
            <a:r>
              <a:rPr lang="en-US" sz="2400" dirty="0"/>
              <a:t>Unordered map: Unordered maps provide fast lookup times (average-case constant time complexity, O(1)) for accessing elements by key, making them suitable for scenarios where fast retrieval of key-value pairs is required . </a:t>
            </a:r>
          </a:p>
        </p:txBody>
      </p:sp>
    </p:spTree>
    <p:extLst>
      <p:ext uri="{BB962C8B-B14F-4D97-AF65-F5344CB8AC3E}">
        <p14:creationId xmlns:p14="http://schemas.microsoft.com/office/powerpoint/2010/main" val="289373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572E8-C24E-E093-7CF7-2560C86C8588}"/>
              </a:ext>
            </a:extLst>
          </p:cNvPr>
          <p:cNvSpPr>
            <a:spLocks noGrp="1"/>
          </p:cNvSpPr>
          <p:nvPr>
            <p:ph sz="quarter" idx="13"/>
          </p:nvPr>
        </p:nvSpPr>
        <p:spPr>
          <a:xfrm>
            <a:off x="898646" y="736042"/>
            <a:ext cx="10394707" cy="5340293"/>
          </a:xfrm>
        </p:spPr>
        <p:txBody>
          <a:bodyPr>
            <a:normAutofit/>
          </a:bodyPr>
          <a:lstStyle/>
          <a:p>
            <a:pPr algn="just"/>
            <a:r>
              <a:rPr lang="en-US" sz="2400" dirty="0"/>
              <a:t>Unordered maps use hash tables internally, which results in efficient storage and retrieval of key-value pairs, especially when dealing with large datasets . </a:t>
            </a:r>
          </a:p>
          <a:p>
            <a:pPr algn="just"/>
            <a:r>
              <a:rPr lang="en-US" sz="2400" dirty="0"/>
              <a:t>Unordered set : Similar to unordered maps, unordered sets offer fast lookup times (average-case constant time complexity, O(1)), making them suitable for scenarios where fast membership testing is required .Unordered sets store unique elements only, automatically discarding duplicate values. This property is useful when dealing with collections where uniqueness is important.</a:t>
            </a:r>
          </a:p>
          <a:p>
            <a:endParaRPr lang="en-US" sz="2400" dirty="0"/>
          </a:p>
        </p:txBody>
      </p:sp>
    </p:spTree>
    <p:extLst>
      <p:ext uri="{BB962C8B-B14F-4D97-AF65-F5344CB8AC3E}">
        <p14:creationId xmlns:p14="http://schemas.microsoft.com/office/powerpoint/2010/main" val="412045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B74F-F1E6-5D60-8C71-5EC17B94539C}"/>
              </a:ext>
            </a:extLst>
          </p:cNvPr>
          <p:cNvSpPr>
            <a:spLocks noGrp="1"/>
          </p:cNvSpPr>
          <p:nvPr>
            <p:ph type="title"/>
          </p:nvPr>
        </p:nvSpPr>
        <p:spPr/>
        <p:txBody>
          <a:bodyPr>
            <a:normAutofit/>
          </a:bodyPr>
          <a:lstStyle/>
          <a:p>
            <a:pPr algn="ctr"/>
            <a:r>
              <a:rPr lang="en-US" sz="6600" u="sng" dirty="0"/>
              <a:t>Video link:</a:t>
            </a:r>
          </a:p>
        </p:txBody>
      </p:sp>
      <p:sp>
        <p:nvSpPr>
          <p:cNvPr id="3" name="Content Placeholder 2">
            <a:extLst>
              <a:ext uri="{FF2B5EF4-FFF2-40B4-BE49-F238E27FC236}">
                <a16:creationId xmlns:a16="http://schemas.microsoft.com/office/drawing/2014/main" id="{4B196747-9910-8CE7-0586-240EAEBEBE36}"/>
              </a:ext>
            </a:extLst>
          </p:cNvPr>
          <p:cNvSpPr>
            <a:spLocks noGrp="1"/>
          </p:cNvSpPr>
          <p:nvPr>
            <p:ph sz="quarter" idx="13"/>
          </p:nvPr>
        </p:nvSpPr>
        <p:spPr/>
        <p:txBody>
          <a:bodyPr/>
          <a:lstStyle/>
          <a:p>
            <a:r>
              <a:rPr lang="en-US" dirty="0"/>
              <a:t>https://drive.google.com/drive/folders/1cGyWXLXVmtmLghgsrXFJofkaA1ZQQgiB</a:t>
            </a:r>
          </a:p>
        </p:txBody>
      </p:sp>
    </p:spTree>
    <p:extLst>
      <p:ext uri="{BB962C8B-B14F-4D97-AF65-F5344CB8AC3E}">
        <p14:creationId xmlns:p14="http://schemas.microsoft.com/office/powerpoint/2010/main" val="30054333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1200</TotalTime>
  <Words>453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Gill Sans MT</vt:lpstr>
      <vt:lpstr>Gallery</vt:lpstr>
      <vt:lpstr>CAPSTONE project</vt:lpstr>
      <vt:lpstr>Table of contents:</vt:lpstr>
      <vt:lpstr>team members:</vt:lpstr>
      <vt:lpstr>Problem 9:</vt:lpstr>
      <vt:lpstr>Algorithm</vt:lpstr>
      <vt:lpstr>Data structure chosen:</vt:lpstr>
      <vt:lpstr>PowerPoint Presentation</vt:lpstr>
      <vt:lpstr>Video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rishit jain</dc:creator>
  <cp:lastModifiedBy>rishit jain</cp:lastModifiedBy>
  <cp:revision>1</cp:revision>
  <dcterms:created xsi:type="dcterms:W3CDTF">2024-05-02T18:43:22Z</dcterms:created>
  <dcterms:modified xsi:type="dcterms:W3CDTF">2024-05-03T14:44:11Z</dcterms:modified>
</cp:coreProperties>
</file>