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Thanos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:18-09-2022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romanU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order to provide more services to users, the banking sector needs additional video surveillance technologies.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romanU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emerging field of video analytics must be helpful in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feelings of bank customers.</a:t>
            </a:r>
          </a:p>
          <a:p>
            <a:pPr marL="4000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romanU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major fields to observe in Banks are:</a:t>
            </a:r>
          </a:p>
          <a:p>
            <a:pPr marL="400050" lvl="1" indent="-400050"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Sentiments of users</a:t>
            </a:r>
          </a:p>
          <a:p>
            <a:pPr marL="400050" lvl="1" indent="-400050">
              <a:buSzPts val="1400"/>
              <a:buFont typeface="Wingdings" panose="05000000000000000000" pitchFamily="2" charset="2"/>
              <a:buChar char="ü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many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People visited </a:t>
            </a:r>
          </a:p>
          <a:p>
            <a:pPr marL="400050" lvl="1" indent="-400050">
              <a:buSzPts val="1400"/>
              <a:buFont typeface="Wingdings" panose="05000000000000000000" pitchFamily="2" charset="2"/>
              <a:buChar char="ü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Time taken for user visit</a:t>
            </a:r>
            <a:endParaRPr lang="en-IN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à"/>
            </a:pPr>
            <a:r>
              <a:rPr lang="en-GB" sz="1200" dirty="0">
                <a:latin typeface="Lato"/>
                <a:ea typeface="Lato"/>
                <a:cs typeface="Lato"/>
                <a:sym typeface="Wingdings" panose="05000000000000000000" pitchFamily="2" charset="2"/>
              </a:rPr>
              <a:t>Bosch  video analytics is better useful for the sentiments analysis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à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Because the Bosch </a:t>
            </a:r>
            <a:r>
              <a:rPr lang="en-GB" sz="1200" dirty="0">
                <a:latin typeface="Lato"/>
                <a:ea typeface="Lato"/>
                <a:cs typeface="Lato"/>
                <a:sym typeface="Wingdings" panose="05000000000000000000" pitchFamily="2" charset="2"/>
              </a:rPr>
              <a:t>video analytics is way better then the available products for video analytics and its trending for the case of video analytics 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Eye analytics on the Entrance door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Feed back forms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mail and message based feedbacks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Call based analytics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General human way of counting and making note of visitors emotions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&gt;Azure bastion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&gt;Azure firewall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22982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main Idea is to fix a camera that contains sensors and analytical software , to capture the human faces and heads as objects.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initi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 phase is to count the number of incoming and outgoing members through the gate.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Store user sentiment and create a graph of the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vistors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 sentiment-based graphs.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Based on the availability of the data the upneeded data must be created and analysed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NA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7443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 Prasanna Kumar Pachigolla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358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 Black</vt:lpstr>
      <vt:lpstr>Wingdings</vt:lpstr>
      <vt:lpstr>Lato</vt:lpstr>
      <vt:lpstr>Trebuchet MS</vt:lpstr>
      <vt:lpstr>Arial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Prasanna Kumar</cp:lastModifiedBy>
  <cp:revision>2</cp:revision>
  <dcterms:modified xsi:type="dcterms:W3CDTF">2022-09-18T18:51:00Z</dcterms:modified>
</cp:coreProperties>
</file>