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5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0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11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8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2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2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6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51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0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4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5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2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55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1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5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6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5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4F9AAE-B830-4517-AC3F-01E2C28C1E42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9A3314-0642-46FF-93CC-3C81B0543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52E3-EC15-447A-9FB1-73F697A2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INDUSTRIAL TRAINING J2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28F0-CA8A-44DD-930B-33D56327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000" b="1" dirty="0"/>
              <a:t>TOPIC:- DIABETES PREDICTION</a:t>
            </a:r>
          </a:p>
          <a:p>
            <a:pPr marL="0" indent="0">
              <a:buNone/>
            </a:pPr>
            <a:r>
              <a:rPr lang="en-IN" sz="3200" dirty="0"/>
              <a:t>PRASANNA SAI KURITI                     RA1911026010068</a:t>
            </a:r>
          </a:p>
          <a:p>
            <a:pPr marL="0" indent="0">
              <a:buNone/>
            </a:pPr>
            <a:r>
              <a:rPr lang="en-IN" sz="3200" dirty="0"/>
              <a:t>SAI PRAVEEN SURA                          RA1911026010104</a:t>
            </a:r>
          </a:p>
        </p:txBody>
      </p:sp>
    </p:spTree>
    <p:extLst>
      <p:ext uri="{BB962C8B-B14F-4D97-AF65-F5344CB8AC3E}">
        <p14:creationId xmlns:p14="http://schemas.microsoft.com/office/powerpoint/2010/main" val="60836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7ABC-48C0-479B-85CF-C669AF4ED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78D93-0A18-4E4D-B2A1-43EC92962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3A60A-91B8-4EA0-A886-001211695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0"/>
            <a:ext cx="12165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0A83-4E6F-473D-B69A-886C3DBA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2772-2116-4DE4-9674-D1582BA8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FEA65-EAD5-430A-96D4-FC7D7CC8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3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D63D-88B9-45FD-B67D-06172622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AAD4-943A-4864-8CF4-89A71CF3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11584-4590-48C4-AEEA-C78315AC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BAAC-1BB0-4627-A9FE-6FDAA2E7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33F0-7604-4705-BAD9-8B712CD7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F6279-0075-467F-9C3F-89BBCD10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" y="0"/>
            <a:ext cx="1213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D4D3-B195-4145-8592-73573922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9040-F915-456E-94D3-76A69985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09AA1-E5F1-4F49-A171-45723142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76"/>
            <a:ext cx="12192000" cy="67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2319-619F-408C-8D8D-B10CED71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C7D7-C64C-4A1F-80F1-8968FEC6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44EC7-F8A5-41CE-8B16-A8A71DA5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6"/>
            <a:ext cx="12192000" cy="67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7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41A-AAF0-4271-9FAA-5763ED7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86DD-7728-4B6B-88A0-EC8C2EE9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0FD58-4B73-4492-A3EC-362A9AC30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ECC9F-A8A8-4D04-8DD6-80CE56E7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4020" y="642583"/>
            <a:ext cx="4944862" cy="5572834"/>
          </a:xfrm>
        </p:spPr>
      </p:pic>
    </p:spTree>
    <p:extLst>
      <p:ext uri="{BB962C8B-B14F-4D97-AF65-F5344CB8AC3E}">
        <p14:creationId xmlns:p14="http://schemas.microsoft.com/office/powerpoint/2010/main" val="1204465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15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INDUSTRIAL TRAINING J2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Sai</dc:creator>
  <cp:lastModifiedBy>sai praveen sura</cp:lastModifiedBy>
  <cp:revision>4</cp:revision>
  <dcterms:created xsi:type="dcterms:W3CDTF">2021-08-20T12:23:16Z</dcterms:created>
  <dcterms:modified xsi:type="dcterms:W3CDTF">2021-09-06T05:40:15Z</dcterms:modified>
</cp:coreProperties>
</file>