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9083e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9083e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9083e0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9083e0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49083e0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49083e0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9083e0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9083e0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9083e0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9083e0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9083e0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9083e0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9083e0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9083e0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49083e0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49083e0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538" y="152400"/>
            <a:ext cx="55080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0425" y="229625"/>
            <a:ext cx="23238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Growth % for rentals and purchases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38" y="152400"/>
            <a:ext cx="56381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63" y="152400"/>
            <a:ext cx="6411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900" y="152400"/>
            <a:ext cx="42681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110225" y="284725"/>
            <a:ext cx="2167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Growth trend for top 10 states that are prefered renting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819150"/>
            <a:ext cx="37623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422500" y="385775"/>
            <a:ext cx="226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Calculating rent growth for 1 state</a:t>
            </a:r>
            <a:endParaRPr b="1" sz="1900"/>
          </a:p>
        </p:txBody>
      </p:sp>
      <p:sp>
        <p:nvSpPr>
          <p:cNvPr id="78" name="Google Shape;78;p17"/>
          <p:cNvSpPr txBox="1"/>
          <p:nvPr/>
        </p:nvSpPr>
        <p:spPr>
          <a:xfrm>
            <a:off x="3687463" y="4417925"/>
            <a:ext cx="176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District of Columbia</a:t>
            </a:r>
            <a:endParaRPr b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75" y="152400"/>
            <a:ext cx="733867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192875" y="394950"/>
            <a:ext cx="136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Growth % calculation for purchases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77" y="567863"/>
            <a:ext cx="7225199" cy="40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92875" y="477600"/>
            <a:ext cx="131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Growth trend for top 10 states that are prefered buying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857250"/>
            <a:ext cx="36766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413325" y="541900"/>
            <a:ext cx="2002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Growth for 1 state </a:t>
            </a:r>
            <a:r>
              <a:rPr b="1" lang="en" sz="1900"/>
              <a:t>preferred</a:t>
            </a:r>
            <a:r>
              <a:rPr b="1" lang="en" sz="1900"/>
              <a:t> to buy</a:t>
            </a:r>
            <a:endParaRPr b="1" sz="1900"/>
          </a:p>
        </p:txBody>
      </p:sp>
      <p:sp>
        <p:nvSpPr>
          <p:cNvPr id="97" name="Google Shape;97;p20"/>
          <p:cNvSpPr txBox="1"/>
          <p:nvPr/>
        </p:nvSpPr>
        <p:spPr>
          <a:xfrm>
            <a:off x="3970350" y="4537300"/>
            <a:ext cx="120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Connecticut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