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0A413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 u="heavy">
                <a:solidFill>
                  <a:srgbClr val="B3E3C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0A413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0A413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4438" y="3357827"/>
            <a:ext cx="9319122" cy="1313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0" i="0">
                <a:solidFill>
                  <a:srgbClr val="0A413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4550" y="2906995"/>
            <a:ext cx="16718898" cy="411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heavy">
                <a:solidFill>
                  <a:srgbClr val="B3E3C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" Target="slide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pport@mobirise.com" TargetMode="External"/><Relationship Id="rId3" Type="http://schemas.openxmlformats.org/officeDocument/2006/relationships/image" Target="../media/image9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" Target="slide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" Target="slide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" Target="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slide" Target="slide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slide" Target="slide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67.png"/><Relationship Id="rId25" Type="http://schemas.openxmlformats.org/officeDocument/2006/relationships/image" Target="../media/image68.png"/><Relationship Id="rId26" Type="http://schemas.openxmlformats.org/officeDocument/2006/relationships/image" Target="../media/image69.png"/><Relationship Id="rId27" Type="http://schemas.openxmlformats.org/officeDocument/2006/relationships/image" Target="../media/image70.png"/><Relationship Id="rId28" Type="http://schemas.openxmlformats.org/officeDocument/2006/relationships/image" Target="../media/image71.png"/><Relationship Id="rId29" Type="http://schemas.openxmlformats.org/officeDocument/2006/relationships/image" Target="../media/image72.png"/><Relationship Id="rId30" Type="http://schemas.openxmlformats.org/officeDocument/2006/relationships/image" Target="../media/image73.png"/><Relationship Id="rId31" Type="http://schemas.openxmlformats.org/officeDocument/2006/relationships/image" Target="../media/image74.png"/><Relationship Id="rId32" Type="http://schemas.openxmlformats.org/officeDocument/2006/relationships/image" Target="../media/image75.png"/><Relationship Id="rId33" Type="http://schemas.openxmlformats.org/officeDocument/2006/relationships/image" Target="../media/image76.png"/><Relationship Id="rId34" Type="http://schemas.openxmlformats.org/officeDocument/2006/relationships/image" Target="../media/image77.png"/><Relationship Id="rId35" Type="http://schemas.openxmlformats.org/officeDocument/2006/relationships/image" Target="../media/image78.png"/><Relationship Id="rId36" Type="http://schemas.openxmlformats.org/officeDocument/2006/relationships/image" Target="../media/image79.png"/><Relationship Id="rId37" Type="http://schemas.openxmlformats.org/officeDocument/2006/relationships/image" Target="../media/image80.png"/><Relationship Id="rId38" Type="http://schemas.openxmlformats.org/officeDocument/2006/relationships/image" Target="../media/image81.png"/><Relationship Id="rId39" Type="http://schemas.openxmlformats.org/officeDocument/2006/relationships/image" Target="../media/image82.png"/><Relationship Id="rId40" Type="http://schemas.openxmlformats.org/officeDocument/2006/relationships/image" Target="../media/image83.png"/><Relationship Id="rId41" Type="http://schemas.openxmlformats.org/officeDocument/2006/relationships/image" Target="../media/image84.png"/><Relationship Id="rId42" Type="http://schemas.openxmlformats.org/officeDocument/2006/relationships/image" Target="../media/image85.png"/><Relationship Id="rId43" Type="http://schemas.openxmlformats.org/officeDocument/2006/relationships/image" Target="../media/image86.png"/><Relationship Id="rId44" Type="http://schemas.openxmlformats.org/officeDocument/2006/relationships/image" Target="../media/image8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84929" cy="10274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13017" y="305558"/>
            <a:ext cx="1447799" cy="1447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42336" y="8927231"/>
            <a:ext cx="4273550" cy="608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800" spc="270">
                <a:solidFill>
                  <a:srgbClr val="B3E3C4"/>
                </a:solidFill>
                <a:latin typeface="Lucida Sans Unicode"/>
                <a:cs typeface="Lucida Sans Unicode"/>
              </a:rPr>
              <a:t>By</a:t>
            </a:r>
            <a:r>
              <a:rPr dirty="0" sz="3800" spc="-229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204">
                <a:solidFill>
                  <a:srgbClr val="B3E3C4"/>
                </a:solidFill>
                <a:latin typeface="Lucida Sans Unicode"/>
                <a:cs typeface="Lucida Sans Unicode"/>
              </a:rPr>
              <a:t>OpenThunder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88559" y="1711565"/>
            <a:ext cx="57848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70">
                <a:solidFill>
                  <a:srgbClr val="B3E3C4"/>
                </a:solidFill>
                <a:latin typeface="Lucida Sans Unicode"/>
                <a:cs typeface="Lucida Sans Unicode"/>
              </a:rPr>
              <a:t>healer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59250" y="4003656"/>
            <a:ext cx="4453255" cy="1442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300" spc="660">
                <a:solidFill>
                  <a:srgbClr val="B3E3C4"/>
                </a:solidFill>
              </a:rPr>
              <a:t>H</a:t>
            </a:r>
            <a:r>
              <a:rPr dirty="0" sz="9300" spc="245">
                <a:solidFill>
                  <a:srgbClr val="B3E3C4"/>
                </a:solidFill>
              </a:rPr>
              <a:t>E</a:t>
            </a:r>
            <a:r>
              <a:rPr dirty="0" sz="9300" spc="925">
                <a:solidFill>
                  <a:srgbClr val="B3E3C4"/>
                </a:solidFill>
              </a:rPr>
              <a:t>A</a:t>
            </a:r>
            <a:r>
              <a:rPr dirty="0" sz="9300" spc="335">
                <a:solidFill>
                  <a:srgbClr val="B3E3C4"/>
                </a:solidFill>
              </a:rPr>
              <a:t>L</a:t>
            </a:r>
            <a:r>
              <a:rPr dirty="0" sz="9300" spc="245">
                <a:solidFill>
                  <a:srgbClr val="B3E3C4"/>
                </a:solidFill>
              </a:rPr>
              <a:t>E</a:t>
            </a:r>
            <a:r>
              <a:rPr dirty="0" sz="9300" spc="760">
                <a:solidFill>
                  <a:srgbClr val="B3E3C4"/>
                </a:solidFill>
              </a:rPr>
              <a:t>R</a:t>
            </a:r>
            <a:endParaRPr sz="9300"/>
          </a:p>
        </p:txBody>
      </p:sp>
      <p:sp>
        <p:nvSpPr>
          <p:cNvPr id="8" name="object 8"/>
          <p:cNvSpPr txBox="1"/>
          <p:nvPr/>
        </p:nvSpPr>
        <p:spPr>
          <a:xfrm>
            <a:off x="6459250" y="5776160"/>
            <a:ext cx="4898390" cy="405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35">
                <a:solidFill>
                  <a:srgbClr val="B3E3C4"/>
                </a:solidFill>
                <a:latin typeface="Lucida Sans Unicode"/>
                <a:cs typeface="Lucida Sans Unicode"/>
              </a:rPr>
              <a:t>An</a:t>
            </a:r>
            <a:r>
              <a:rPr dirty="0" sz="2500" spc="-12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B3E3C4"/>
                </a:solidFill>
                <a:latin typeface="Lucida Sans Unicode"/>
                <a:cs typeface="Lucida Sans Unicode"/>
              </a:rPr>
              <a:t>Virtual</a:t>
            </a:r>
            <a:r>
              <a:rPr dirty="0" sz="2500" spc="-12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5">
                <a:solidFill>
                  <a:srgbClr val="B3E3C4"/>
                </a:solidFill>
                <a:latin typeface="Lucida Sans Unicode"/>
                <a:cs typeface="Lucida Sans Unicode"/>
              </a:rPr>
              <a:t>AI</a:t>
            </a:r>
            <a:r>
              <a:rPr dirty="0" sz="2500" spc="-12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5">
                <a:solidFill>
                  <a:srgbClr val="B3E3C4"/>
                </a:solidFill>
                <a:latin typeface="Lucida Sans Unicode"/>
                <a:cs typeface="Lucida Sans Unicode"/>
              </a:rPr>
              <a:t>Psycho</a:t>
            </a:r>
            <a:r>
              <a:rPr dirty="0" sz="2500" spc="-12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B3E3C4"/>
                </a:solidFill>
                <a:latin typeface="Lucida Sans Unicode"/>
                <a:cs typeface="Lucida Sans Unicode"/>
              </a:rPr>
              <a:t>Therapist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867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905" y="3950249"/>
            <a:ext cx="132530" cy="1325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5523" y="3023247"/>
            <a:ext cx="9011738" cy="72636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856745"/>
            <a:ext cx="11042650" cy="4545330"/>
          </a:xfrm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2700" marR="5772785">
              <a:lnSpc>
                <a:spcPts val="10130"/>
              </a:lnSpc>
              <a:spcBef>
                <a:spcPts val="450"/>
              </a:spcBef>
            </a:pPr>
            <a:r>
              <a:rPr dirty="0" spc="100">
                <a:solidFill>
                  <a:srgbClr val="B3E3C4"/>
                </a:solidFill>
                <a:latin typeface="Lucida Sans Unicode"/>
                <a:cs typeface="Lucida Sans Unicode"/>
              </a:rPr>
              <a:t>FUTURE </a:t>
            </a:r>
            <a:r>
              <a:rPr dirty="0" spc="10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pc="55">
                <a:solidFill>
                  <a:srgbClr val="B3E3C4"/>
                </a:solidFill>
                <a:latin typeface="Lucida Sans Unicode"/>
                <a:cs typeface="Lucida Sans Unicode"/>
              </a:rPr>
              <a:t>O</a:t>
            </a:r>
            <a:r>
              <a:rPr dirty="0" spc="-240">
                <a:solidFill>
                  <a:srgbClr val="B3E3C4"/>
                </a:solidFill>
                <a:latin typeface="Lucida Sans Unicode"/>
                <a:cs typeface="Lucida Sans Unicode"/>
              </a:rPr>
              <a:t>U</a:t>
            </a:r>
            <a:r>
              <a:rPr dirty="0" spc="210">
                <a:solidFill>
                  <a:srgbClr val="B3E3C4"/>
                </a:solidFill>
                <a:latin typeface="Lucida Sans Unicode"/>
                <a:cs typeface="Lucida Sans Unicode"/>
              </a:rPr>
              <a:t>T</a:t>
            </a:r>
            <a:r>
              <a:rPr dirty="0" spc="85">
                <a:solidFill>
                  <a:srgbClr val="B3E3C4"/>
                </a:solidFill>
                <a:latin typeface="Lucida Sans Unicode"/>
                <a:cs typeface="Lucida Sans Unicode"/>
              </a:rPr>
              <a:t>L</a:t>
            </a:r>
            <a:r>
              <a:rPr dirty="0" spc="55">
                <a:solidFill>
                  <a:srgbClr val="B3E3C4"/>
                </a:solidFill>
                <a:latin typeface="Lucida Sans Unicode"/>
                <a:cs typeface="Lucida Sans Unicode"/>
              </a:rPr>
              <a:t>OO</a:t>
            </a:r>
            <a:r>
              <a:rPr dirty="0" spc="155">
                <a:solidFill>
                  <a:srgbClr val="B3E3C4"/>
                </a:solidFill>
                <a:latin typeface="Lucida Sans Unicode"/>
                <a:cs typeface="Lucida Sans Unicode"/>
              </a:rPr>
              <a:t>K</a:t>
            </a:r>
          </a:p>
          <a:p>
            <a:pPr marL="667385" marR="5080">
              <a:lnSpc>
                <a:spcPct val="126499"/>
              </a:lnSpc>
              <a:spcBef>
                <a:spcPts val="1305"/>
              </a:spcBef>
              <a:tabLst>
                <a:tab pos="1137285" algn="l"/>
              </a:tabLst>
            </a:pPr>
            <a:r>
              <a:rPr dirty="0" sz="3000">
                <a:solidFill>
                  <a:srgbClr val="B3E3C4"/>
                </a:solidFill>
                <a:latin typeface="Lucida Sans Unicode"/>
                <a:cs typeface="Lucida Sans Unicode"/>
              </a:rPr>
              <a:t>A	</a:t>
            </a:r>
            <a:r>
              <a:rPr dirty="0" sz="3000" spc="85">
                <a:solidFill>
                  <a:srgbClr val="B3E3C4"/>
                </a:solidFill>
                <a:latin typeface="Lucida Sans Unicode"/>
                <a:cs typeface="Lucida Sans Unicode"/>
              </a:rPr>
              <a:t>3d </a:t>
            </a:r>
            <a:r>
              <a:rPr dirty="0" sz="3000" spc="185">
                <a:solidFill>
                  <a:srgbClr val="B3E3C4"/>
                </a:solidFill>
                <a:latin typeface="Lucida Sans Unicode"/>
                <a:cs typeface="Lucida Sans Unicode"/>
              </a:rPr>
              <a:t>Human </a:t>
            </a:r>
            <a:r>
              <a:rPr dirty="0" sz="3000" spc="170">
                <a:solidFill>
                  <a:srgbClr val="B3E3C4"/>
                </a:solidFill>
                <a:latin typeface="Lucida Sans Unicode"/>
                <a:cs typeface="Lucida Sans Unicode"/>
              </a:rPr>
              <a:t>model,CGI </a:t>
            </a:r>
            <a:r>
              <a:rPr dirty="0" sz="3000" spc="220">
                <a:solidFill>
                  <a:srgbClr val="B3E3C4"/>
                </a:solidFill>
                <a:latin typeface="Lucida Sans Unicode"/>
                <a:cs typeface="Lucida Sans Unicode"/>
              </a:rPr>
              <a:t>generated </a:t>
            </a:r>
            <a:r>
              <a:rPr dirty="0" sz="3000" spc="260">
                <a:solidFill>
                  <a:srgbClr val="B3E3C4"/>
                </a:solidFill>
                <a:latin typeface="Lucida Sans Unicode"/>
                <a:cs typeface="Lucida Sans Unicode"/>
              </a:rPr>
              <a:t>can be </a:t>
            </a:r>
            <a:r>
              <a:rPr dirty="0" sz="3000" spc="26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85">
                <a:solidFill>
                  <a:srgbClr val="B3E3C4"/>
                </a:solidFill>
                <a:latin typeface="Lucida Sans Unicode"/>
                <a:cs typeface="Lucida Sans Unicode"/>
              </a:rPr>
              <a:t>integrated</a:t>
            </a:r>
            <a:r>
              <a:rPr dirty="0" sz="3000" spc="-14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0">
                <a:solidFill>
                  <a:srgbClr val="B3E3C4"/>
                </a:solidFill>
                <a:latin typeface="Lucida Sans Unicode"/>
                <a:cs typeface="Lucida Sans Unicode"/>
              </a:rPr>
              <a:t>with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0">
                <a:solidFill>
                  <a:srgbClr val="B3E3C4"/>
                </a:solidFill>
                <a:latin typeface="Lucida Sans Unicode"/>
                <a:cs typeface="Lucida Sans Unicode"/>
              </a:rPr>
              <a:t>Healer</a:t>
            </a:r>
            <a:r>
              <a:rPr dirty="0" sz="3000" spc="-14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0">
                <a:solidFill>
                  <a:srgbClr val="B3E3C4"/>
                </a:solidFill>
                <a:latin typeface="Lucida Sans Unicode"/>
                <a:cs typeface="Lucida Sans Unicode"/>
              </a:rPr>
              <a:t>,to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90">
                <a:solidFill>
                  <a:srgbClr val="B3E3C4"/>
                </a:solidFill>
                <a:latin typeface="Lucida Sans Unicode"/>
                <a:cs typeface="Lucida Sans Unicode"/>
              </a:rPr>
              <a:t>perform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10">
                <a:solidFill>
                  <a:srgbClr val="B3E3C4"/>
                </a:solidFill>
                <a:latin typeface="Lucida Sans Unicode"/>
                <a:cs typeface="Lucida Sans Unicode"/>
              </a:rPr>
              <a:t>these</a:t>
            </a:r>
            <a:r>
              <a:rPr dirty="0" sz="3000" spc="-14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45">
                <a:solidFill>
                  <a:srgbClr val="B3E3C4"/>
                </a:solidFill>
                <a:latin typeface="Lucida Sans Unicode"/>
                <a:cs typeface="Lucida Sans Unicode"/>
              </a:rPr>
              <a:t>tasks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10">
                <a:solidFill>
                  <a:srgbClr val="B3E3C4"/>
                </a:solidFill>
                <a:latin typeface="Lucida Sans Unicode"/>
                <a:cs typeface="Lucida Sans Unicode"/>
              </a:rPr>
              <a:t>even </a:t>
            </a:r>
            <a:r>
              <a:rPr dirty="0" sz="3000" spc="-93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25">
                <a:solidFill>
                  <a:srgbClr val="B3E3C4"/>
                </a:solidFill>
                <a:latin typeface="Lucida Sans Unicode"/>
                <a:cs typeface="Lucida Sans Unicode"/>
              </a:rPr>
              <a:t>at</a:t>
            </a:r>
            <a:r>
              <a:rPr dirty="0" sz="3000" spc="-14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14">
                <a:solidFill>
                  <a:srgbClr val="B3E3C4"/>
                </a:solidFill>
                <a:latin typeface="Lucida Sans Unicode"/>
                <a:cs typeface="Lucida Sans Unicode"/>
              </a:rPr>
              <a:t>Online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75">
                <a:solidFill>
                  <a:srgbClr val="B3E3C4"/>
                </a:solidFill>
                <a:latin typeface="Lucida Sans Unicode"/>
                <a:cs typeface="Lucida Sans Unicode"/>
              </a:rPr>
              <a:t>Meetings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B3E3C4"/>
                </a:solidFill>
                <a:latin typeface="Lucida Sans Unicode"/>
                <a:cs typeface="Lucida Sans Unicode"/>
              </a:rPr>
              <a:t>too.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9905" y="6223214"/>
            <a:ext cx="132530" cy="1325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9905" y="7373780"/>
            <a:ext cx="132530" cy="1325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71310" y="6029791"/>
            <a:ext cx="10539730" cy="22174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265">
                <a:solidFill>
                  <a:srgbClr val="B3E3C4"/>
                </a:solidFill>
                <a:latin typeface="Lucida Sans Unicode"/>
                <a:cs typeface="Lucida Sans Unicode"/>
              </a:rPr>
              <a:t>Can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0">
                <a:solidFill>
                  <a:srgbClr val="B3E3C4"/>
                </a:solidFill>
                <a:latin typeface="Lucida Sans Unicode"/>
                <a:cs typeface="Lucida Sans Unicode"/>
              </a:rPr>
              <a:t>Be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95">
                <a:solidFill>
                  <a:srgbClr val="B3E3C4"/>
                </a:solidFill>
                <a:latin typeface="Lucida Sans Unicode"/>
                <a:cs typeface="Lucida Sans Unicode"/>
              </a:rPr>
              <a:t>implemented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5">
                <a:solidFill>
                  <a:srgbClr val="B3E3C4"/>
                </a:solidFill>
                <a:latin typeface="Lucida Sans Unicode"/>
                <a:cs typeface="Lucida Sans Unicode"/>
              </a:rPr>
              <a:t>At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B3E3C4"/>
                </a:solidFill>
                <a:latin typeface="Lucida Sans Unicode"/>
                <a:cs typeface="Lucida Sans Unicode"/>
              </a:rPr>
              <a:t>AR/VR</a:t>
            </a:r>
            <a:endParaRPr sz="3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Lucida Sans Unicode"/>
              <a:cs typeface="Lucida Sans Unicode"/>
            </a:endParaRPr>
          </a:p>
          <a:p>
            <a:pPr marL="12700" marR="5080">
              <a:lnSpc>
                <a:spcPct val="126499"/>
              </a:lnSpc>
            </a:pPr>
            <a:r>
              <a:rPr dirty="0" sz="3000" spc="229">
                <a:solidFill>
                  <a:srgbClr val="B3E3C4"/>
                </a:solidFill>
                <a:latin typeface="Lucida Sans Unicode"/>
                <a:cs typeface="Lucida Sans Unicode"/>
              </a:rPr>
              <a:t>Better</a:t>
            </a:r>
            <a:r>
              <a:rPr dirty="0" sz="3000" spc="-14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B3E3C4"/>
                </a:solidFill>
                <a:latin typeface="Lucida Sans Unicode"/>
                <a:cs typeface="Lucida Sans Unicode"/>
              </a:rPr>
              <a:t>Fine-Tuning</a:t>
            </a:r>
            <a:r>
              <a:rPr dirty="0" sz="3000" spc="-14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60">
                <a:solidFill>
                  <a:srgbClr val="B3E3C4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65">
                <a:solidFill>
                  <a:srgbClr val="B3E3C4"/>
                </a:solidFill>
                <a:latin typeface="Lucida Sans Unicode"/>
                <a:cs typeface="Lucida Sans Unicode"/>
              </a:rPr>
              <a:t>Model</a:t>
            </a:r>
            <a:r>
              <a:rPr dirty="0" sz="3000" spc="-14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10">
                <a:solidFill>
                  <a:srgbClr val="B3E3C4"/>
                </a:solidFill>
                <a:latin typeface="Lucida Sans Unicode"/>
                <a:cs typeface="Lucida Sans Unicode"/>
              </a:rPr>
              <a:t>using</a:t>
            </a:r>
            <a:r>
              <a:rPr dirty="0" sz="3000" spc="-14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40">
                <a:solidFill>
                  <a:srgbClr val="B3E3C4"/>
                </a:solidFill>
                <a:latin typeface="Lucida Sans Unicode"/>
                <a:cs typeface="Lucida Sans Unicode"/>
              </a:rPr>
              <a:t>new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20">
                <a:solidFill>
                  <a:srgbClr val="B3E3C4"/>
                </a:solidFill>
                <a:latin typeface="Lucida Sans Unicode"/>
                <a:cs typeface="Lucida Sans Unicode"/>
              </a:rPr>
              <a:t>DataSets</a:t>
            </a:r>
            <a:r>
              <a:rPr dirty="0" sz="3000" spc="-14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10">
                <a:solidFill>
                  <a:srgbClr val="B3E3C4"/>
                </a:solidFill>
                <a:latin typeface="Lucida Sans Unicode"/>
                <a:cs typeface="Lucida Sans Unicode"/>
              </a:rPr>
              <a:t>and </a:t>
            </a:r>
            <a:r>
              <a:rPr dirty="0" sz="3000" spc="-93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20">
                <a:solidFill>
                  <a:srgbClr val="B3E3C4"/>
                </a:solidFill>
                <a:latin typeface="Lucida Sans Unicode"/>
                <a:cs typeface="Lucida Sans Unicode"/>
              </a:rPr>
              <a:t>better</a:t>
            </a:r>
            <a:r>
              <a:rPr dirty="0" sz="3000" spc="-14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0">
                <a:solidFill>
                  <a:srgbClr val="B3E3C4"/>
                </a:solidFill>
                <a:latin typeface="Lucida Sans Unicode"/>
                <a:cs typeface="Lucida Sans Unicode"/>
              </a:rPr>
              <a:t>Web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65">
                <a:solidFill>
                  <a:srgbClr val="B3E3C4"/>
                </a:solidFill>
                <a:latin typeface="Lucida Sans Unicode"/>
                <a:cs typeface="Lucida Sans Unicode"/>
              </a:rPr>
              <a:t>Interfacing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35">
                <a:solidFill>
                  <a:srgbClr val="B3E3C4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14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15">
                <a:solidFill>
                  <a:srgbClr val="B3E3C4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4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14">
                <a:solidFill>
                  <a:srgbClr val="B3E3C4"/>
                </a:solidFill>
                <a:latin typeface="Lucida Sans Unicode"/>
                <a:cs typeface="Lucida Sans Unicode"/>
              </a:rPr>
              <a:t>model.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99348" y="584839"/>
            <a:ext cx="2614295" cy="545465"/>
          </a:xfrm>
          <a:prstGeom prst="rect">
            <a:avLst/>
          </a:prstGeom>
          <a:solidFill>
            <a:srgbClr val="B3E3C4"/>
          </a:solidFill>
        </p:spPr>
        <p:txBody>
          <a:bodyPr wrap="square" lIns="0" tIns="8064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635"/>
              </a:spcBef>
            </a:pPr>
            <a:r>
              <a:rPr dirty="0" u="heavy" sz="2300" spc="160">
                <a:solidFill>
                  <a:srgbClr val="258670"/>
                </a:solidFill>
                <a:uFill>
                  <a:solidFill>
                    <a:srgbClr val="258670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Back</a:t>
            </a:r>
            <a:r>
              <a:rPr dirty="0" u="heavy" sz="2300" spc="-140">
                <a:solidFill>
                  <a:srgbClr val="258670"/>
                </a:solidFill>
                <a:uFill>
                  <a:solidFill>
                    <a:srgbClr val="258670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 </a:t>
            </a:r>
            <a:r>
              <a:rPr dirty="0" u="heavy" sz="2300" spc="120">
                <a:solidFill>
                  <a:srgbClr val="258670"/>
                </a:solidFill>
                <a:uFill>
                  <a:solidFill>
                    <a:srgbClr val="258670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to</a:t>
            </a:r>
            <a:r>
              <a:rPr dirty="0" u="heavy" sz="2300" spc="-135">
                <a:solidFill>
                  <a:srgbClr val="258670"/>
                </a:solidFill>
                <a:uFill>
                  <a:solidFill>
                    <a:srgbClr val="258670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 </a:t>
            </a:r>
            <a:r>
              <a:rPr dirty="0" u="heavy" sz="2300" spc="120">
                <a:solidFill>
                  <a:srgbClr val="258670"/>
                </a:solidFill>
                <a:uFill>
                  <a:solidFill>
                    <a:srgbClr val="258670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A</a:t>
            </a:r>
            <a:r>
              <a:rPr dirty="0" sz="2300" spc="120">
                <a:solidFill>
                  <a:srgbClr val="258670"/>
                </a:solidFill>
                <a:latin typeface="Lucida Sans Unicode"/>
                <a:cs typeface="Lucida Sans Unicode"/>
                <a:hlinkClick r:id="rId6" action="ppaction://hlinksldjump"/>
              </a:rPr>
              <a:t>g</a:t>
            </a:r>
            <a:r>
              <a:rPr dirty="0" u="heavy" sz="2300" spc="120">
                <a:solidFill>
                  <a:srgbClr val="258670"/>
                </a:solidFill>
                <a:uFill>
                  <a:solidFill>
                    <a:srgbClr val="258670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enda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0"/>
            <a:ext cx="11372850" cy="10287000"/>
          </a:xfrm>
          <a:custGeom>
            <a:avLst/>
            <a:gdLst/>
            <a:ahLst/>
            <a:cxnLst/>
            <a:rect l="l" t="t" r="r" b="b"/>
            <a:pathLst>
              <a:path w="11372850" h="10287000">
                <a:moveTo>
                  <a:pt x="0" y="10286999"/>
                </a:moveTo>
                <a:lnTo>
                  <a:pt x="11372848" y="10286999"/>
                </a:lnTo>
                <a:lnTo>
                  <a:pt x="1137284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90"/>
            <a:ext cx="6925945" cy="10287000"/>
            <a:chOff x="0" y="90"/>
            <a:chExt cx="6925945" cy="10287000"/>
          </a:xfrm>
        </p:grpSpPr>
        <p:sp>
          <p:nvSpPr>
            <p:cNvPr id="4" name="object 4"/>
            <p:cNvSpPr/>
            <p:nvPr/>
          </p:nvSpPr>
          <p:spPr>
            <a:xfrm>
              <a:off x="6920707" y="25931"/>
              <a:ext cx="0" cy="10249535"/>
            </a:xfrm>
            <a:custGeom>
              <a:avLst/>
              <a:gdLst/>
              <a:ahLst/>
              <a:cxnLst/>
              <a:rect l="l" t="t" r="r" b="b"/>
              <a:pathLst>
                <a:path w="0" h="10249535">
                  <a:moveTo>
                    <a:pt x="0" y="10249041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A41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0"/>
              <a:ext cx="6915150" cy="10287000"/>
            </a:xfrm>
            <a:custGeom>
              <a:avLst/>
              <a:gdLst/>
              <a:ahLst/>
              <a:cxnLst/>
              <a:rect l="l" t="t" r="r" b="b"/>
              <a:pathLst>
                <a:path w="6915150" h="10287000">
                  <a:moveTo>
                    <a:pt x="6915150" y="10286818"/>
                  </a:moveTo>
                  <a:lnTo>
                    <a:pt x="0" y="10286818"/>
                  </a:lnTo>
                  <a:lnTo>
                    <a:pt x="0" y="0"/>
                  </a:lnTo>
                  <a:lnTo>
                    <a:pt x="6915150" y="0"/>
                  </a:lnTo>
                  <a:lnTo>
                    <a:pt x="6915150" y="10286818"/>
                  </a:lnTo>
                  <a:close/>
                </a:path>
              </a:pathLst>
            </a:custGeom>
            <a:solidFill>
              <a:srgbClr val="0A41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28560" y="1124279"/>
            <a:ext cx="2867025" cy="845439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2500" spc="55">
                <a:solidFill>
                  <a:srgbClr val="0A4136"/>
                </a:solidFill>
                <a:latin typeface="Verdana"/>
                <a:cs typeface="Verdana"/>
              </a:rPr>
              <a:t>Prasanna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75"/>
              </a:spcBef>
            </a:pPr>
            <a:r>
              <a:rPr dirty="0" sz="2500" spc="65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dirty="0" sz="2500" spc="-7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dirty="0" sz="2500" spc="-55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dirty="0" sz="2500" spc="-7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5">
                <a:solidFill>
                  <a:srgbClr val="0A4136"/>
                </a:solidFill>
                <a:latin typeface="Verdana"/>
                <a:cs typeface="Verdana"/>
              </a:rPr>
              <a:t>mm</a:t>
            </a:r>
            <a:r>
              <a:rPr dirty="0" sz="2500" spc="-7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195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dirty="0" sz="2500" spc="-459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13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-114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dirty="0" sz="2500" spc="-6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dirty="0" sz="2500" spc="-155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dirty="0" sz="2500" spc="-7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75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70"/>
              </a:spcBef>
            </a:pPr>
            <a:r>
              <a:rPr dirty="0" sz="2500" spc="65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dirty="0" sz="2500" spc="-7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dirty="0" sz="2500" spc="-55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dirty="0" sz="2500" spc="-7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5">
                <a:solidFill>
                  <a:srgbClr val="0A4136"/>
                </a:solidFill>
                <a:latin typeface="Verdana"/>
                <a:cs typeface="Verdana"/>
              </a:rPr>
              <a:t>mm</a:t>
            </a:r>
            <a:r>
              <a:rPr dirty="0" sz="2500" spc="-7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195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dirty="0" sz="2500" spc="-459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125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dirty="0" sz="2500" spc="-7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-155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dirty="0" sz="2500" spc="-55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dirty="0" sz="2500" spc="5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2500" spc="-16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dirty="0" sz="2500" spc="-7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65">
                <a:solidFill>
                  <a:srgbClr val="0A4136"/>
                </a:solidFill>
                <a:latin typeface="Verdana"/>
                <a:cs typeface="Verdana"/>
              </a:rPr>
              <a:t>b</a:t>
            </a:r>
            <a:r>
              <a:rPr dirty="0" sz="2500" spc="-155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6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dirty="0" sz="2500" spc="-459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13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65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dirty="0" sz="2500" spc="-55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-7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75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  <a:p>
            <a:pPr algn="ctr" marL="323215" marR="315595">
              <a:lnSpc>
                <a:spcPct val="345000"/>
              </a:lnSpc>
              <a:spcBef>
                <a:spcPts val="770"/>
              </a:spcBef>
            </a:pPr>
            <a:r>
              <a:rPr dirty="0" sz="2500" spc="175">
                <a:solidFill>
                  <a:srgbClr val="0A4136"/>
                </a:solidFill>
                <a:latin typeface="Verdana"/>
                <a:cs typeface="Verdana"/>
              </a:rPr>
              <a:t>C</a:t>
            </a:r>
            <a:r>
              <a:rPr dirty="0" sz="2500" spc="-114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dirty="0" sz="2500" spc="-7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-155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155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dirty="0" sz="2500" spc="-459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dirty="0" sz="2500" spc="-55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dirty="0" sz="2500" spc="-7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-2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dirty="0" sz="2500" spc="155">
                <a:solidFill>
                  <a:srgbClr val="0A4136"/>
                </a:solidFill>
                <a:latin typeface="Verdana"/>
                <a:cs typeface="Verdana"/>
              </a:rPr>
              <a:t>c</a:t>
            </a:r>
            <a:r>
              <a:rPr dirty="0" sz="2500" spc="-55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dirty="0" sz="2500" spc="-15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15">
                <a:solidFill>
                  <a:srgbClr val="0A4136"/>
                </a:solidFill>
                <a:latin typeface="Verdana"/>
                <a:cs typeface="Verdana"/>
              </a:rPr>
              <a:t>r  </a:t>
            </a:r>
            <a:r>
              <a:rPr dirty="0" sz="2500" spc="-20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dirty="0" sz="250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dirty="0" sz="2500" spc="30">
                <a:solidFill>
                  <a:srgbClr val="0A4136"/>
                </a:solidFill>
                <a:latin typeface="Verdana"/>
                <a:cs typeface="Verdana"/>
              </a:rPr>
              <a:t>f</a:t>
            </a:r>
            <a:r>
              <a:rPr dirty="0" sz="2500" spc="-155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5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-459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135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-135">
                <a:solidFill>
                  <a:srgbClr val="0A4136"/>
                </a:solidFill>
                <a:latin typeface="Verdana"/>
                <a:cs typeface="Verdana"/>
              </a:rPr>
              <a:t>z</a:t>
            </a:r>
            <a:r>
              <a:rPr dirty="0" sz="2500" spc="-55">
                <a:solidFill>
                  <a:srgbClr val="0A4136"/>
                </a:solidFill>
                <a:latin typeface="Verdana"/>
                <a:cs typeface="Verdana"/>
              </a:rPr>
              <a:t>hn</a:t>
            </a:r>
            <a:r>
              <a:rPr dirty="0" sz="2500" spc="-155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-7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dirty="0" sz="2500" spc="-35">
                <a:solidFill>
                  <a:srgbClr val="0A4136"/>
                </a:solidFill>
                <a:latin typeface="Verdana"/>
                <a:cs typeface="Verdana"/>
              </a:rPr>
              <a:t>k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45119" y="686129"/>
            <a:ext cx="4071620" cy="8892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250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5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135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1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5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19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1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dirty="0" sz="2500" spc="-26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dirty="0" sz="2500" spc="195">
                <a:solidFill>
                  <a:srgbClr val="0A4136"/>
                </a:solidFill>
                <a:latin typeface="Verdana"/>
                <a:cs typeface="Verdana"/>
              </a:rPr>
              <a:t>W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195">
                <a:solidFill>
                  <a:srgbClr val="0A4136"/>
                </a:solidFill>
                <a:latin typeface="Verdana"/>
                <a:cs typeface="Verdana"/>
              </a:rPr>
              <a:t>b</a:t>
            </a:r>
            <a:endParaRPr sz="2500">
              <a:latin typeface="Verdana"/>
              <a:cs typeface="Verdana"/>
            </a:endParaRPr>
          </a:p>
          <a:p>
            <a:pPr algn="ctr">
              <a:lnSpc>
                <a:spcPct val="114999"/>
              </a:lnSpc>
            </a:pP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05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150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dirty="0" sz="2500" spc="1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dirty="0" sz="2500" spc="5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125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dirty="0" sz="2500" spc="75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0A4136"/>
                </a:solidFill>
                <a:latin typeface="Verdana"/>
                <a:cs typeface="Verdana"/>
              </a:rPr>
              <a:t>&amp;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155">
                <a:solidFill>
                  <a:srgbClr val="0A4136"/>
                </a:solidFill>
                <a:latin typeface="Verdana"/>
                <a:cs typeface="Verdana"/>
              </a:rPr>
              <a:t>f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-5">
                <a:solidFill>
                  <a:srgbClr val="0A4136"/>
                </a:solidFill>
                <a:latin typeface="Verdana"/>
                <a:cs typeface="Verdana"/>
              </a:rPr>
              <a:t>-</a:t>
            </a:r>
            <a:r>
              <a:rPr dirty="0" sz="2500" spc="105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dirty="0" sz="2500" spc="55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g  </a:t>
            </a:r>
            <a:r>
              <a:rPr dirty="0" sz="2500" spc="140">
                <a:solidFill>
                  <a:srgbClr val="0A4136"/>
                </a:solidFill>
                <a:latin typeface="Verdana"/>
                <a:cs typeface="Verdana"/>
              </a:rPr>
              <a:t>of</a:t>
            </a:r>
            <a:r>
              <a:rPr dirty="0" sz="2500" spc="-215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175">
                <a:solidFill>
                  <a:srgbClr val="0A4136"/>
                </a:solidFill>
                <a:latin typeface="Verdana"/>
                <a:cs typeface="Verdana"/>
              </a:rPr>
              <a:t>AI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Verdana"/>
              <a:cs typeface="Verdana"/>
            </a:endParaRPr>
          </a:p>
          <a:p>
            <a:pPr algn="ctr" marL="460375" marR="452755" indent="-635">
              <a:lnSpc>
                <a:spcPct val="114999"/>
              </a:lnSpc>
              <a:spcBef>
                <a:spcPts val="5"/>
              </a:spcBef>
            </a:pPr>
            <a:r>
              <a:rPr dirty="0" sz="2500" spc="-1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-335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5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19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dirty="0" sz="2500" spc="-26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dirty="0" sz="2500" spc="-1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-335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-5">
                <a:solidFill>
                  <a:srgbClr val="0A4136"/>
                </a:solidFill>
                <a:latin typeface="Verdana"/>
                <a:cs typeface="Verdana"/>
              </a:rPr>
              <a:t>-</a:t>
            </a:r>
            <a:r>
              <a:rPr dirty="0" sz="2500" spc="190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dirty="0" sz="2500" spc="10">
                <a:solidFill>
                  <a:srgbClr val="0A4136"/>
                </a:solidFill>
                <a:latin typeface="Verdana"/>
                <a:cs typeface="Verdana"/>
              </a:rPr>
              <a:t>L  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50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ee</a:t>
            </a:r>
            <a:r>
              <a:rPr dirty="0" sz="2500" spc="1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0A4136"/>
                </a:solidFill>
                <a:latin typeface="Verdana"/>
                <a:cs typeface="Verdana"/>
              </a:rPr>
              <a:t>&amp;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155">
                <a:solidFill>
                  <a:srgbClr val="0A4136"/>
                </a:solidFill>
                <a:latin typeface="Verdana"/>
                <a:cs typeface="Verdana"/>
              </a:rPr>
              <a:t>f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>
                <a:solidFill>
                  <a:srgbClr val="0A4136"/>
                </a:solidFill>
                <a:latin typeface="Verdana"/>
                <a:cs typeface="Verdana"/>
              </a:rPr>
              <a:t>-  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tuning</a:t>
            </a:r>
            <a:r>
              <a:rPr dirty="0" sz="2500" spc="-22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140">
                <a:solidFill>
                  <a:srgbClr val="0A4136"/>
                </a:solidFill>
                <a:latin typeface="Verdana"/>
                <a:cs typeface="Verdana"/>
              </a:rPr>
              <a:t>of</a:t>
            </a:r>
            <a:r>
              <a:rPr dirty="0" sz="2500" spc="-22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105">
                <a:solidFill>
                  <a:srgbClr val="0A4136"/>
                </a:solidFill>
                <a:latin typeface="Verdana"/>
                <a:cs typeface="Verdana"/>
              </a:rPr>
              <a:t>model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/>
              <a:cs typeface="Verdana"/>
            </a:endParaRPr>
          </a:p>
          <a:p>
            <a:pPr algn="ctr" marL="460375" marR="452755" indent="-635">
              <a:lnSpc>
                <a:spcPct val="114999"/>
              </a:lnSpc>
            </a:pPr>
            <a:r>
              <a:rPr dirty="0" sz="2500" spc="-1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-335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5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19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dirty="0" sz="2500" spc="-26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dirty="0" sz="2500" spc="-1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-335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-5">
                <a:solidFill>
                  <a:srgbClr val="0A4136"/>
                </a:solidFill>
                <a:latin typeface="Verdana"/>
                <a:cs typeface="Verdana"/>
              </a:rPr>
              <a:t>-</a:t>
            </a:r>
            <a:r>
              <a:rPr dirty="0" sz="2500" spc="190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dirty="0" sz="2500" spc="10">
                <a:solidFill>
                  <a:srgbClr val="0A4136"/>
                </a:solidFill>
                <a:latin typeface="Verdana"/>
                <a:cs typeface="Verdana"/>
              </a:rPr>
              <a:t>L  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50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ee</a:t>
            </a:r>
            <a:r>
              <a:rPr dirty="0" sz="2500" spc="1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0A4136"/>
                </a:solidFill>
                <a:latin typeface="Verdana"/>
                <a:cs typeface="Verdana"/>
              </a:rPr>
              <a:t>&amp;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155">
                <a:solidFill>
                  <a:srgbClr val="0A4136"/>
                </a:solidFill>
                <a:latin typeface="Verdana"/>
                <a:cs typeface="Verdana"/>
              </a:rPr>
              <a:t>f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>
                <a:solidFill>
                  <a:srgbClr val="0A4136"/>
                </a:solidFill>
                <a:latin typeface="Verdana"/>
                <a:cs typeface="Verdana"/>
              </a:rPr>
              <a:t>-  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tuning</a:t>
            </a:r>
            <a:r>
              <a:rPr dirty="0" sz="2500" spc="-22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140">
                <a:solidFill>
                  <a:srgbClr val="0A4136"/>
                </a:solidFill>
                <a:latin typeface="Verdana"/>
                <a:cs typeface="Verdana"/>
              </a:rPr>
              <a:t>of</a:t>
            </a:r>
            <a:r>
              <a:rPr dirty="0" sz="2500" spc="-22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105">
                <a:solidFill>
                  <a:srgbClr val="0A4136"/>
                </a:solidFill>
                <a:latin typeface="Verdana"/>
                <a:cs typeface="Verdana"/>
              </a:rPr>
              <a:t>model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2500" spc="195">
                <a:solidFill>
                  <a:srgbClr val="0A4136"/>
                </a:solidFill>
                <a:latin typeface="Verdana"/>
                <a:cs typeface="Verdana"/>
              </a:rPr>
              <a:t>W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190">
                <a:solidFill>
                  <a:srgbClr val="0A4136"/>
                </a:solidFill>
                <a:latin typeface="Verdana"/>
                <a:cs typeface="Verdana"/>
              </a:rPr>
              <a:t>b</a:t>
            </a:r>
            <a:r>
              <a:rPr dirty="0" sz="2500" spc="65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dirty="0" sz="2500" spc="114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19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dirty="0" sz="2500" spc="125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dirty="0" sz="2500" spc="-95">
                <a:solidFill>
                  <a:srgbClr val="0A4136"/>
                </a:solidFill>
                <a:latin typeface="Verdana"/>
                <a:cs typeface="Verdana"/>
              </a:rPr>
              <a:t>y</a:t>
            </a:r>
            <a:r>
              <a:rPr dirty="0" sz="2500" spc="130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850">
              <a:latin typeface="Verdana"/>
              <a:cs typeface="Verdana"/>
            </a:endParaRPr>
          </a:p>
          <a:p>
            <a:pPr algn="ctr" marL="52069" marR="45085">
              <a:lnSpc>
                <a:spcPct val="114999"/>
              </a:lnSpc>
            </a:pPr>
            <a:r>
              <a:rPr dirty="0" sz="2500" spc="-45">
                <a:solidFill>
                  <a:srgbClr val="0A4136"/>
                </a:solidFill>
                <a:latin typeface="Verdana"/>
                <a:cs typeface="Verdana"/>
              </a:rPr>
              <a:t>F</a:t>
            </a:r>
            <a:r>
              <a:rPr dirty="0" sz="2500" spc="1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dirty="0" sz="2500" spc="125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05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dirty="0" sz="2500" spc="-5">
                <a:solidFill>
                  <a:srgbClr val="0A4136"/>
                </a:solidFill>
                <a:latin typeface="Verdana"/>
                <a:cs typeface="Verdana"/>
              </a:rPr>
              <a:t>-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95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-85">
                <a:solidFill>
                  <a:srgbClr val="0A4136"/>
                </a:solidFill>
                <a:latin typeface="Verdana"/>
                <a:cs typeface="Verdana"/>
              </a:rPr>
              <a:t>v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dirty="0" sz="2500" spc="125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dirty="0" sz="2500" spc="19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dirty="0" sz="2500" spc="130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05">
                <a:solidFill>
                  <a:srgbClr val="0A4136"/>
                </a:solidFill>
                <a:latin typeface="Verdana"/>
                <a:cs typeface="Verdana"/>
              </a:rPr>
              <a:t>t  </a:t>
            </a:r>
            <a:r>
              <a:rPr dirty="0" sz="2500" spc="-85">
                <a:solidFill>
                  <a:srgbClr val="0A4136"/>
                </a:solidFill>
                <a:latin typeface="Verdana"/>
                <a:cs typeface="Verdana"/>
              </a:rPr>
              <a:t>&amp;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19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dirty="0" sz="2500" spc="1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65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7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105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dirty="0" sz="2500" spc="5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dirty="0" sz="2500" spc="-3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dirty="0" sz="2500" spc="125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dirty="0" sz="2500" spc="75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dirty="0" sz="2500" spc="-21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dirty="0" sz="2500" spc="65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dirty="0" sz="2500" spc="19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5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dirty="0" sz="2500" spc="-40">
                <a:solidFill>
                  <a:srgbClr val="0A4136"/>
                </a:solidFill>
                <a:latin typeface="Verdana"/>
                <a:cs typeface="Verdana"/>
              </a:rPr>
              <a:t>k</a:t>
            </a:r>
            <a:r>
              <a:rPr dirty="0" sz="2500" spc="11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dirty="0" sz="2500" spc="15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500" spc="75">
                <a:solidFill>
                  <a:srgbClr val="0A4136"/>
                </a:solidFill>
                <a:latin typeface="Verdana"/>
                <a:cs typeface="Verdana"/>
              </a:rPr>
              <a:t>Presentation</a:t>
            </a:r>
            <a:endParaRPr sz="25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83563" y="425745"/>
          <a:ext cx="9095105" cy="9567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660"/>
                <a:gridCol w="4518660"/>
              </a:tblGrid>
              <a:tr h="1819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819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819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40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381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249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A4136"/>
                      </a:solidFill>
                      <a:prstDash val="solid"/>
                    </a:lnL>
                    <a:lnR w="38100">
                      <a:solidFill>
                        <a:srgbClr val="0A4136"/>
                      </a:solidFill>
                      <a:prstDash val="solid"/>
                    </a:lnR>
                    <a:lnT w="38100">
                      <a:solidFill>
                        <a:srgbClr val="0A4136"/>
                      </a:solidFill>
                      <a:prstDash val="solid"/>
                    </a:lnT>
                    <a:lnB w="38100">
                      <a:solidFill>
                        <a:srgbClr val="0A413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6277" y="893907"/>
            <a:ext cx="5558790" cy="19792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6400" spc="100">
                <a:solidFill>
                  <a:srgbClr val="B3E3C4"/>
                </a:solidFill>
                <a:latin typeface="Lucida Sans Unicode"/>
                <a:cs typeface="Lucida Sans Unicode"/>
              </a:rPr>
              <a:t>About </a:t>
            </a:r>
            <a:r>
              <a:rPr dirty="0" sz="6400" spc="10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6400" spc="50">
                <a:solidFill>
                  <a:srgbClr val="B3E3C4"/>
                </a:solidFill>
                <a:latin typeface="Lucida Sans Unicode"/>
                <a:cs typeface="Lucida Sans Unicode"/>
              </a:rPr>
              <a:t>O</a:t>
            </a:r>
            <a:r>
              <a:rPr dirty="0" sz="6400" spc="175">
                <a:solidFill>
                  <a:srgbClr val="B3E3C4"/>
                </a:solidFill>
                <a:latin typeface="Lucida Sans Unicode"/>
                <a:cs typeface="Lucida Sans Unicode"/>
              </a:rPr>
              <a:t>p</a:t>
            </a:r>
            <a:r>
              <a:rPr dirty="0" sz="6400" spc="250">
                <a:solidFill>
                  <a:srgbClr val="B3E3C4"/>
                </a:solidFill>
                <a:latin typeface="Lucida Sans Unicode"/>
                <a:cs typeface="Lucida Sans Unicode"/>
              </a:rPr>
              <a:t>e</a:t>
            </a:r>
            <a:r>
              <a:rPr dirty="0" sz="6400" spc="-95">
                <a:solidFill>
                  <a:srgbClr val="B3E3C4"/>
                </a:solidFill>
                <a:latin typeface="Lucida Sans Unicode"/>
                <a:cs typeface="Lucida Sans Unicode"/>
              </a:rPr>
              <a:t>n</a:t>
            </a:r>
            <a:r>
              <a:rPr dirty="0" sz="6400" spc="170">
                <a:solidFill>
                  <a:srgbClr val="B3E3C4"/>
                </a:solidFill>
                <a:latin typeface="Lucida Sans Unicode"/>
                <a:cs typeface="Lucida Sans Unicode"/>
              </a:rPr>
              <a:t>T</a:t>
            </a:r>
            <a:r>
              <a:rPr dirty="0" sz="6400" spc="-95">
                <a:solidFill>
                  <a:srgbClr val="B3E3C4"/>
                </a:solidFill>
                <a:latin typeface="Lucida Sans Unicode"/>
                <a:cs typeface="Lucida Sans Unicode"/>
              </a:rPr>
              <a:t>h</a:t>
            </a:r>
            <a:r>
              <a:rPr dirty="0" sz="6400" spc="-160">
                <a:solidFill>
                  <a:srgbClr val="B3E3C4"/>
                </a:solidFill>
                <a:latin typeface="Lucida Sans Unicode"/>
                <a:cs typeface="Lucida Sans Unicode"/>
              </a:rPr>
              <a:t>u</a:t>
            </a:r>
            <a:r>
              <a:rPr dirty="0" sz="6400" spc="-95">
                <a:solidFill>
                  <a:srgbClr val="B3E3C4"/>
                </a:solidFill>
                <a:latin typeface="Lucida Sans Unicode"/>
                <a:cs typeface="Lucida Sans Unicode"/>
              </a:rPr>
              <a:t>n</a:t>
            </a:r>
            <a:r>
              <a:rPr dirty="0" sz="6400" spc="180">
                <a:solidFill>
                  <a:srgbClr val="B3E3C4"/>
                </a:solidFill>
                <a:latin typeface="Lucida Sans Unicode"/>
                <a:cs typeface="Lucida Sans Unicode"/>
              </a:rPr>
              <a:t>d</a:t>
            </a:r>
            <a:r>
              <a:rPr dirty="0" sz="6400" spc="250">
                <a:solidFill>
                  <a:srgbClr val="B3E3C4"/>
                </a:solidFill>
                <a:latin typeface="Lucida Sans Unicode"/>
                <a:cs typeface="Lucida Sans Unicode"/>
              </a:rPr>
              <a:t>e</a:t>
            </a:r>
            <a:r>
              <a:rPr dirty="0" sz="6400" spc="204">
                <a:solidFill>
                  <a:srgbClr val="B3E3C4"/>
                </a:solidFill>
                <a:latin typeface="Lucida Sans Unicode"/>
                <a:cs typeface="Lucida Sans Unicode"/>
              </a:rPr>
              <a:t>r</a:t>
            </a:r>
            <a:endParaRPr sz="6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535" y="5064428"/>
            <a:ext cx="4866640" cy="265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700" spc="80">
                <a:solidFill>
                  <a:srgbClr val="B3E3C4"/>
                </a:solidFill>
                <a:latin typeface="Verdana"/>
                <a:cs typeface="Verdana"/>
              </a:rPr>
              <a:t>Our Projects </a:t>
            </a:r>
            <a:r>
              <a:rPr dirty="0" sz="2700" spc="65">
                <a:solidFill>
                  <a:srgbClr val="B3E3C4"/>
                </a:solidFill>
                <a:latin typeface="Verdana"/>
                <a:cs typeface="Verdana"/>
              </a:rPr>
              <a:t>are </a:t>
            </a:r>
            <a:r>
              <a:rPr dirty="0" sz="2700" spc="7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700" spc="210">
                <a:solidFill>
                  <a:srgbClr val="B3E3C4"/>
                </a:solidFill>
                <a:latin typeface="Verdana"/>
                <a:cs typeface="Verdana"/>
              </a:rPr>
              <a:t>p</a:t>
            </a:r>
            <a:r>
              <a:rPr dirty="0" sz="2700" spc="15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r>
              <a:rPr dirty="0" sz="2700" spc="125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700" spc="210">
                <a:solidFill>
                  <a:srgbClr val="B3E3C4"/>
                </a:solidFill>
                <a:latin typeface="Verdana"/>
                <a:cs typeface="Verdana"/>
              </a:rPr>
              <a:t>d</a:t>
            </a:r>
            <a:r>
              <a:rPr dirty="0" sz="2700" spc="135">
                <a:solidFill>
                  <a:srgbClr val="B3E3C4"/>
                </a:solidFill>
                <a:latin typeface="Verdana"/>
                <a:cs typeface="Verdana"/>
              </a:rPr>
              <a:t>o</a:t>
            </a:r>
            <a:r>
              <a:rPr dirty="0" sz="2700" spc="140">
                <a:solidFill>
                  <a:srgbClr val="B3E3C4"/>
                </a:solidFill>
                <a:latin typeface="Verdana"/>
                <a:cs typeface="Verdana"/>
              </a:rPr>
              <a:t>m</a:t>
            </a:r>
            <a:r>
              <a:rPr dirty="0" sz="2700" spc="-30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dirty="0" sz="2700" spc="75">
                <a:solidFill>
                  <a:srgbClr val="B3E3C4"/>
                </a:solidFill>
                <a:latin typeface="Verdana"/>
                <a:cs typeface="Verdana"/>
              </a:rPr>
              <a:t>n</a:t>
            </a:r>
            <a:r>
              <a:rPr dirty="0" sz="2700" spc="6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dirty="0" sz="2700" spc="75">
                <a:solidFill>
                  <a:srgbClr val="B3E3C4"/>
                </a:solidFill>
                <a:latin typeface="Verdana"/>
                <a:cs typeface="Verdana"/>
              </a:rPr>
              <a:t>n</a:t>
            </a:r>
            <a:r>
              <a:rPr dirty="0" sz="2700" spc="12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700" spc="-30">
                <a:solidFill>
                  <a:srgbClr val="B3E3C4"/>
                </a:solidFill>
                <a:latin typeface="Verdana"/>
                <a:cs typeface="Verdana"/>
              </a:rPr>
              <a:t>l</a:t>
            </a:r>
            <a:r>
              <a:rPr dirty="0" sz="2700" spc="-100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dirty="0" sz="2700" spc="-229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B3E3C4"/>
                </a:solidFill>
                <a:latin typeface="Verdana"/>
                <a:cs typeface="Verdana"/>
              </a:rPr>
              <a:t>B</a:t>
            </a:r>
            <a:r>
              <a:rPr dirty="0" sz="2700" spc="6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dirty="0" sz="2700" spc="75">
                <a:solidFill>
                  <a:srgbClr val="B3E3C4"/>
                </a:solidFill>
                <a:latin typeface="Verdana"/>
                <a:cs typeface="Verdana"/>
              </a:rPr>
              <a:t>s</a:t>
            </a:r>
            <a:r>
              <a:rPr dirty="0" sz="2700" spc="125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700" spc="210">
                <a:solidFill>
                  <a:srgbClr val="B3E3C4"/>
                </a:solidFill>
                <a:latin typeface="Verdana"/>
                <a:cs typeface="Verdana"/>
              </a:rPr>
              <a:t>d</a:t>
            </a:r>
            <a:r>
              <a:rPr dirty="0" sz="2700" spc="-229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700" spc="135">
                <a:solidFill>
                  <a:srgbClr val="B3E3C4"/>
                </a:solidFill>
                <a:latin typeface="Verdana"/>
                <a:cs typeface="Verdana"/>
              </a:rPr>
              <a:t>o</a:t>
            </a:r>
            <a:r>
              <a:rPr dirty="0" sz="2700" spc="55">
                <a:solidFill>
                  <a:srgbClr val="B3E3C4"/>
                </a:solidFill>
                <a:latin typeface="Verdana"/>
                <a:cs typeface="Verdana"/>
              </a:rPr>
              <a:t>n  </a:t>
            </a:r>
            <a:r>
              <a:rPr dirty="0" sz="2700" spc="85">
                <a:solidFill>
                  <a:srgbClr val="B3E3C4"/>
                </a:solidFill>
                <a:latin typeface="Verdana"/>
                <a:cs typeface="Verdana"/>
              </a:rPr>
              <a:t>Healthcare </a:t>
            </a:r>
            <a:r>
              <a:rPr dirty="0" sz="2700" spc="130">
                <a:solidFill>
                  <a:srgbClr val="B3E3C4"/>
                </a:solidFill>
                <a:latin typeface="Verdana"/>
                <a:cs typeface="Verdana"/>
              </a:rPr>
              <a:t>to </a:t>
            </a:r>
            <a:r>
              <a:rPr dirty="0" sz="2700" spc="70">
                <a:solidFill>
                  <a:srgbClr val="B3E3C4"/>
                </a:solidFill>
                <a:latin typeface="Verdana"/>
                <a:cs typeface="Verdana"/>
              </a:rPr>
              <a:t>improve </a:t>
            </a:r>
            <a:r>
              <a:rPr dirty="0" sz="2700" spc="105">
                <a:solidFill>
                  <a:srgbClr val="B3E3C4"/>
                </a:solidFill>
                <a:latin typeface="Verdana"/>
                <a:cs typeface="Verdana"/>
              </a:rPr>
              <a:t>the </a:t>
            </a:r>
            <a:r>
              <a:rPr dirty="0" sz="2700" spc="-935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700" spc="165">
                <a:solidFill>
                  <a:srgbClr val="B3E3C4"/>
                </a:solidFill>
                <a:latin typeface="Verdana"/>
                <a:cs typeface="Verdana"/>
              </a:rPr>
              <a:t>Q</a:t>
            </a:r>
            <a:r>
              <a:rPr dirty="0" sz="2700" spc="60">
                <a:solidFill>
                  <a:srgbClr val="B3E3C4"/>
                </a:solidFill>
                <a:latin typeface="Verdana"/>
                <a:cs typeface="Verdana"/>
              </a:rPr>
              <a:t>u</a:t>
            </a:r>
            <a:r>
              <a:rPr dirty="0" sz="2700" spc="6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dirty="0" sz="2700" spc="-30">
                <a:solidFill>
                  <a:srgbClr val="B3E3C4"/>
                </a:solidFill>
                <a:latin typeface="Verdana"/>
                <a:cs typeface="Verdana"/>
              </a:rPr>
              <a:t>li</a:t>
            </a:r>
            <a:r>
              <a:rPr dirty="0" sz="2700" spc="12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700" spc="-100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dirty="0" sz="2700" spc="-229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700" spc="135">
                <a:solidFill>
                  <a:srgbClr val="B3E3C4"/>
                </a:solidFill>
                <a:latin typeface="Verdana"/>
                <a:cs typeface="Verdana"/>
              </a:rPr>
              <a:t>o</a:t>
            </a:r>
            <a:r>
              <a:rPr dirty="0" sz="2700" spc="175">
                <a:solidFill>
                  <a:srgbClr val="B3E3C4"/>
                </a:solidFill>
                <a:latin typeface="Verdana"/>
                <a:cs typeface="Verdana"/>
              </a:rPr>
              <a:t>f</a:t>
            </a:r>
            <a:r>
              <a:rPr dirty="0" sz="2700" spc="-229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700" spc="15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dirty="0" sz="2700" spc="125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700" spc="6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dirty="0" sz="2700" spc="-30">
                <a:solidFill>
                  <a:srgbClr val="B3E3C4"/>
                </a:solidFill>
                <a:latin typeface="Verdana"/>
                <a:cs typeface="Verdana"/>
              </a:rPr>
              <a:t>l</a:t>
            </a:r>
            <a:r>
              <a:rPr dirty="0" sz="2700" spc="12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700" spc="75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dirty="0" sz="2700" spc="-229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700" spc="-75">
                <a:solidFill>
                  <a:srgbClr val="B3E3C4"/>
                </a:solidFill>
                <a:latin typeface="Verdana"/>
                <a:cs typeface="Verdana"/>
              </a:rPr>
              <a:t>S</a:t>
            </a:r>
            <a:r>
              <a:rPr dirty="0" sz="2700" spc="125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700" spc="15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r>
              <a:rPr dirty="0" sz="2700" spc="-90">
                <a:solidFill>
                  <a:srgbClr val="B3E3C4"/>
                </a:solidFill>
                <a:latin typeface="Verdana"/>
                <a:cs typeface="Verdana"/>
              </a:rPr>
              <a:t>v</a:t>
            </a:r>
            <a:r>
              <a:rPr dirty="0" sz="2700" spc="-30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dirty="0" sz="2700" spc="305">
                <a:solidFill>
                  <a:srgbClr val="B3E3C4"/>
                </a:solidFill>
                <a:latin typeface="Verdana"/>
                <a:cs typeface="Verdana"/>
              </a:rPr>
              <a:t>c</a:t>
            </a:r>
            <a:r>
              <a:rPr dirty="0" sz="2700" spc="125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700" spc="-229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700" spc="12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700" spc="95">
                <a:solidFill>
                  <a:srgbClr val="B3E3C4"/>
                </a:solidFill>
                <a:latin typeface="Verdana"/>
                <a:cs typeface="Verdana"/>
              </a:rPr>
              <a:t>o  </a:t>
            </a:r>
            <a:r>
              <a:rPr dirty="0" sz="2700" spc="5">
                <a:solidFill>
                  <a:srgbClr val="B3E3C4"/>
                </a:solidFill>
                <a:latin typeface="Verdana"/>
                <a:cs typeface="Verdana"/>
              </a:rPr>
              <a:t>all,using </a:t>
            </a:r>
            <a:r>
              <a:rPr dirty="0" sz="2700" spc="75">
                <a:solidFill>
                  <a:srgbClr val="B3E3C4"/>
                </a:solidFill>
                <a:latin typeface="Verdana"/>
                <a:cs typeface="Verdana"/>
              </a:rPr>
              <a:t>Burgeoning </a:t>
            </a:r>
            <a:r>
              <a:rPr dirty="0" sz="2700" spc="8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700" spc="95">
                <a:solidFill>
                  <a:srgbClr val="B3E3C4"/>
                </a:solidFill>
                <a:latin typeface="Verdana"/>
                <a:cs typeface="Verdana"/>
              </a:rPr>
              <a:t>Technologies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286928"/>
            <a:ext cx="54851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400">
                <a:solidFill>
                  <a:srgbClr val="B3E3C4"/>
                </a:solidFill>
                <a:latin typeface="Lucida Sans Unicode"/>
                <a:cs typeface="Lucida Sans Unicode"/>
              </a:rPr>
              <a:t>Get</a:t>
            </a:r>
            <a:r>
              <a:rPr dirty="0" sz="6400" spc="6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6400" spc="695">
                <a:solidFill>
                  <a:srgbClr val="B3E3C4"/>
                </a:solidFill>
                <a:latin typeface="Lucida Sans Unicode"/>
                <a:cs typeface="Lucida Sans Unicode"/>
              </a:rPr>
              <a:t>In</a:t>
            </a:r>
            <a:r>
              <a:rPr dirty="0" sz="6400" spc="6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6400" spc="95">
                <a:solidFill>
                  <a:srgbClr val="B3E3C4"/>
                </a:solidFill>
                <a:latin typeface="Lucida Sans Unicode"/>
                <a:cs typeface="Lucida Sans Unicode"/>
              </a:rPr>
              <a:t>Touch</a:t>
            </a:r>
            <a:endParaRPr sz="6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6736" y="3457133"/>
            <a:ext cx="5387340" cy="121539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500" spc="160">
                <a:solidFill>
                  <a:srgbClr val="B3E3C4"/>
                </a:solidFill>
                <a:latin typeface="Lucida Sans Unicode"/>
                <a:cs typeface="Lucida Sans Unicode"/>
              </a:rPr>
              <a:t>Email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3200" spc="110">
                <a:solidFill>
                  <a:srgbClr val="B3E3C4"/>
                </a:solidFill>
                <a:latin typeface="Lucida Sans Unicode"/>
                <a:cs typeface="Lucida Sans Unicode"/>
                <a:hlinkClick r:id="rId2"/>
              </a:rPr>
              <a:t>openThunder@gmail.com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6736" y="5752998"/>
            <a:ext cx="7012305" cy="3004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40"/>
              </a:lnSpc>
              <a:spcBef>
                <a:spcPts val="100"/>
              </a:spcBef>
            </a:pPr>
            <a:r>
              <a:rPr dirty="0" sz="2500" spc="235">
                <a:solidFill>
                  <a:srgbClr val="B3E3C4"/>
                </a:solidFill>
                <a:latin typeface="Lucida Sans Unicode"/>
                <a:cs typeface="Lucida Sans Unicode"/>
              </a:rPr>
              <a:t>Social</a:t>
            </a:r>
            <a:r>
              <a:rPr dirty="0" sz="2500" spc="-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B3E3C4"/>
                </a:solidFill>
                <a:latin typeface="Lucida Sans Unicode"/>
                <a:cs typeface="Lucida Sans Unicode"/>
              </a:rPr>
              <a:t>Media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ts val="3779"/>
              </a:lnSpc>
            </a:pPr>
            <a:r>
              <a:rPr dirty="0" sz="3200" spc="80">
                <a:solidFill>
                  <a:srgbClr val="B3E3C4"/>
                </a:solidFill>
                <a:latin typeface="Lucida Sans Unicode"/>
                <a:cs typeface="Lucida Sans Unicode"/>
              </a:rPr>
              <a:t>@openThunder</a:t>
            </a: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50" spc="85">
                <a:solidFill>
                  <a:srgbClr val="B3E3C4"/>
                </a:solidFill>
                <a:latin typeface="Lucida Sans Unicode"/>
                <a:cs typeface="Lucida Sans Unicode"/>
              </a:rPr>
              <a:t>Connect</a:t>
            </a:r>
            <a:r>
              <a:rPr dirty="0" sz="2650" spc="15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180">
                <a:solidFill>
                  <a:srgbClr val="B3E3C4"/>
                </a:solidFill>
                <a:latin typeface="Lucida Sans Unicode"/>
                <a:cs typeface="Lucida Sans Unicode"/>
              </a:rPr>
              <a:t>with</a:t>
            </a:r>
            <a:r>
              <a:rPr dirty="0" sz="2650" spc="2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55">
                <a:solidFill>
                  <a:srgbClr val="B3E3C4"/>
                </a:solidFill>
                <a:latin typeface="Lucida Sans Unicode"/>
                <a:cs typeface="Lucida Sans Unicode"/>
              </a:rPr>
              <a:t>us</a:t>
            </a:r>
            <a:endParaRPr sz="2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3350" spc="60">
                <a:solidFill>
                  <a:srgbClr val="B3E3C4"/>
                </a:solidFill>
                <a:latin typeface="Lucida Sans Unicode"/>
                <a:cs typeface="Lucida Sans Unicode"/>
              </a:rPr>
              <a:t>https://push.fm/fl/openthunder</a:t>
            </a:r>
            <a:endParaRPr sz="335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0077" y="2704258"/>
            <a:ext cx="9307922" cy="75819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852068" y="584834"/>
            <a:ext cx="1861185" cy="545465"/>
          </a:xfrm>
          <a:prstGeom prst="rect">
            <a:avLst/>
          </a:prstGeom>
          <a:solidFill>
            <a:srgbClr val="258670"/>
          </a:solidFill>
        </p:spPr>
        <p:txBody>
          <a:bodyPr wrap="square" lIns="0" tIns="8064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635"/>
              </a:spcBef>
            </a:pPr>
            <a:r>
              <a:rPr dirty="0" sz="2300" spc="254">
                <a:solidFill>
                  <a:srgbClr val="F4F4F4"/>
                </a:solidFill>
                <a:latin typeface="Verdana"/>
                <a:cs typeface="Verdana"/>
              </a:rPr>
              <a:t>c</a:t>
            </a:r>
            <a:r>
              <a:rPr dirty="0" sz="2300" spc="11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dirty="0" sz="2300" spc="60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dirty="0" sz="2300" spc="10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2300" spc="45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300" spc="254">
                <a:solidFill>
                  <a:srgbClr val="F4F4F4"/>
                </a:solidFill>
                <a:latin typeface="Verdana"/>
                <a:cs typeface="Verdana"/>
              </a:rPr>
              <a:t>c</a:t>
            </a:r>
            <a:r>
              <a:rPr dirty="0" sz="2300" spc="105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dirty="0" sz="2300" spc="-19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50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dirty="0" sz="2300" spc="65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1"/>
            <a:ext cx="11372850" cy="10287000"/>
          </a:xfrm>
          <a:custGeom>
            <a:avLst/>
            <a:gdLst/>
            <a:ahLst/>
            <a:cxnLst/>
            <a:rect l="l" t="t" r="r" b="b"/>
            <a:pathLst>
              <a:path w="11372850" h="10287000">
                <a:moveTo>
                  <a:pt x="0" y="10286999"/>
                </a:moveTo>
                <a:lnTo>
                  <a:pt x="11372848" y="10286999"/>
                </a:lnTo>
                <a:lnTo>
                  <a:pt x="1137284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92"/>
            <a:ext cx="6925945" cy="10287000"/>
            <a:chOff x="0" y="92"/>
            <a:chExt cx="6925945" cy="10287000"/>
          </a:xfrm>
        </p:grpSpPr>
        <p:sp>
          <p:nvSpPr>
            <p:cNvPr id="4" name="object 4"/>
            <p:cNvSpPr/>
            <p:nvPr/>
          </p:nvSpPr>
          <p:spPr>
            <a:xfrm>
              <a:off x="6920707" y="25931"/>
              <a:ext cx="0" cy="10249535"/>
            </a:xfrm>
            <a:custGeom>
              <a:avLst/>
              <a:gdLst/>
              <a:ahLst/>
              <a:cxnLst/>
              <a:rect l="l" t="t" r="r" b="b"/>
              <a:pathLst>
                <a:path w="0" h="10249535">
                  <a:moveTo>
                    <a:pt x="0" y="10249041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A41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2"/>
              <a:ext cx="6915150" cy="10287000"/>
            </a:xfrm>
            <a:custGeom>
              <a:avLst/>
              <a:gdLst/>
              <a:ahLst/>
              <a:cxnLst/>
              <a:rect l="l" t="t" r="r" b="b"/>
              <a:pathLst>
                <a:path w="6915150" h="10287000">
                  <a:moveTo>
                    <a:pt x="6915150" y="10286818"/>
                  </a:moveTo>
                  <a:lnTo>
                    <a:pt x="0" y="10286818"/>
                  </a:lnTo>
                  <a:lnTo>
                    <a:pt x="0" y="0"/>
                  </a:lnTo>
                  <a:lnTo>
                    <a:pt x="6915150" y="0"/>
                  </a:lnTo>
                  <a:lnTo>
                    <a:pt x="6915150" y="10286818"/>
                  </a:lnTo>
                  <a:close/>
                </a:path>
              </a:pathLst>
            </a:custGeom>
            <a:solidFill>
              <a:srgbClr val="0A413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6627" y="884329"/>
            <a:ext cx="2571749" cy="2565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3851" y="4481838"/>
            <a:ext cx="2823161" cy="17240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4684554" y="1028701"/>
            <a:ext cx="2571750" cy="2565400"/>
          </a:xfrm>
          <a:custGeom>
            <a:avLst/>
            <a:gdLst/>
            <a:ahLst/>
            <a:cxnLst/>
            <a:rect l="l" t="t" r="r" b="b"/>
            <a:pathLst>
              <a:path w="2571750" h="2565400">
                <a:moveTo>
                  <a:pt x="2571749" y="2565400"/>
                </a:moveTo>
                <a:lnTo>
                  <a:pt x="0" y="2565400"/>
                </a:lnTo>
                <a:lnTo>
                  <a:pt x="0" y="0"/>
                </a:lnTo>
                <a:lnTo>
                  <a:pt x="10225" y="0"/>
                </a:lnTo>
                <a:lnTo>
                  <a:pt x="10225" y="596900"/>
                </a:lnTo>
                <a:lnTo>
                  <a:pt x="12858" y="596900"/>
                </a:lnTo>
                <a:lnTo>
                  <a:pt x="24277" y="635000"/>
                </a:lnTo>
                <a:lnTo>
                  <a:pt x="10225" y="635000"/>
                </a:lnTo>
                <a:lnTo>
                  <a:pt x="10225" y="2552700"/>
                </a:lnTo>
                <a:lnTo>
                  <a:pt x="2571749" y="2552700"/>
                </a:lnTo>
                <a:lnTo>
                  <a:pt x="2571749" y="2565400"/>
                </a:lnTo>
                <a:close/>
              </a:path>
              <a:path w="2571750" h="2565400">
                <a:moveTo>
                  <a:pt x="12858" y="596900"/>
                </a:moveTo>
                <a:lnTo>
                  <a:pt x="10225" y="596900"/>
                </a:lnTo>
                <a:lnTo>
                  <a:pt x="1936384" y="0"/>
                </a:lnTo>
                <a:lnTo>
                  <a:pt x="1972639" y="0"/>
                </a:lnTo>
                <a:lnTo>
                  <a:pt x="1976513" y="12700"/>
                </a:lnTo>
                <a:lnTo>
                  <a:pt x="1962746" y="12700"/>
                </a:lnTo>
                <a:lnTo>
                  <a:pt x="1514535" y="139700"/>
                </a:lnTo>
                <a:lnTo>
                  <a:pt x="1523073" y="152400"/>
                </a:lnTo>
                <a:lnTo>
                  <a:pt x="1478904" y="152400"/>
                </a:lnTo>
                <a:lnTo>
                  <a:pt x="12858" y="596900"/>
                </a:lnTo>
                <a:close/>
              </a:path>
              <a:path w="2571750" h="2565400">
                <a:moveTo>
                  <a:pt x="2571749" y="1930400"/>
                </a:moveTo>
                <a:lnTo>
                  <a:pt x="2561524" y="1930400"/>
                </a:lnTo>
                <a:lnTo>
                  <a:pt x="2561524" y="0"/>
                </a:lnTo>
                <a:lnTo>
                  <a:pt x="2571749" y="0"/>
                </a:lnTo>
                <a:lnTo>
                  <a:pt x="2571749" y="1930400"/>
                </a:lnTo>
                <a:close/>
              </a:path>
              <a:path w="2571750" h="2565400">
                <a:moveTo>
                  <a:pt x="2422051" y="1473200"/>
                </a:moveTo>
                <a:lnTo>
                  <a:pt x="2410961" y="1473200"/>
                </a:lnTo>
                <a:lnTo>
                  <a:pt x="1962746" y="12700"/>
                </a:lnTo>
                <a:lnTo>
                  <a:pt x="1976513" y="12700"/>
                </a:lnTo>
                <a:lnTo>
                  <a:pt x="2422051" y="1473200"/>
                </a:lnTo>
                <a:close/>
              </a:path>
              <a:path w="2571750" h="2565400">
                <a:moveTo>
                  <a:pt x="155056" y="1054100"/>
                </a:moveTo>
                <a:lnTo>
                  <a:pt x="149887" y="1054100"/>
                </a:lnTo>
                <a:lnTo>
                  <a:pt x="1478904" y="152400"/>
                </a:lnTo>
                <a:lnTo>
                  <a:pt x="1505685" y="152400"/>
                </a:lnTo>
                <a:lnTo>
                  <a:pt x="1196819" y="355600"/>
                </a:lnTo>
                <a:lnTo>
                  <a:pt x="1212538" y="368300"/>
                </a:lnTo>
                <a:lnTo>
                  <a:pt x="1189687" y="368300"/>
                </a:lnTo>
                <a:lnTo>
                  <a:pt x="1179351" y="381000"/>
                </a:lnTo>
                <a:lnTo>
                  <a:pt x="1165299" y="381000"/>
                </a:lnTo>
                <a:lnTo>
                  <a:pt x="155056" y="1054100"/>
                </a:lnTo>
                <a:close/>
              </a:path>
              <a:path w="2571750" h="2565400">
                <a:moveTo>
                  <a:pt x="2197527" y="1155700"/>
                </a:moveTo>
                <a:lnTo>
                  <a:pt x="2187096" y="1155700"/>
                </a:lnTo>
                <a:lnTo>
                  <a:pt x="1505685" y="152400"/>
                </a:lnTo>
                <a:lnTo>
                  <a:pt x="1523073" y="152400"/>
                </a:lnTo>
                <a:lnTo>
                  <a:pt x="2197527" y="1155700"/>
                </a:lnTo>
                <a:close/>
              </a:path>
              <a:path w="2571750" h="2565400">
                <a:moveTo>
                  <a:pt x="1967035" y="977900"/>
                </a:moveTo>
                <a:lnTo>
                  <a:pt x="1941195" y="977900"/>
                </a:lnTo>
                <a:lnTo>
                  <a:pt x="1189687" y="368300"/>
                </a:lnTo>
                <a:lnTo>
                  <a:pt x="1212538" y="368300"/>
                </a:lnTo>
                <a:lnTo>
                  <a:pt x="1967035" y="977900"/>
                </a:lnTo>
                <a:close/>
              </a:path>
              <a:path w="2571750" h="2565400">
                <a:moveTo>
                  <a:pt x="370776" y="1371600"/>
                </a:moveTo>
                <a:lnTo>
                  <a:pt x="363388" y="1371600"/>
                </a:lnTo>
                <a:lnTo>
                  <a:pt x="1165299" y="381000"/>
                </a:lnTo>
                <a:lnTo>
                  <a:pt x="1179351" y="381000"/>
                </a:lnTo>
                <a:lnTo>
                  <a:pt x="1003636" y="596900"/>
                </a:lnTo>
                <a:lnTo>
                  <a:pt x="1034888" y="609600"/>
                </a:lnTo>
                <a:lnTo>
                  <a:pt x="998820" y="609600"/>
                </a:lnTo>
                <a:lnTo>
                  <a:pt x="993661" y="622300"/>
                </a:lnTo>
                <a:lnTo>
                  <a:pt x="979330" y="622300"/>
                </a:lnTo>
                <a:lnTo>
                  <a:pt x="370776" y="1371600"/>
                </a:lnTo>
                <a:close/>
              </a:path>
              <a:path w="2571750" h="2565400">
                <a:moveTo>
                  <a:pt x="1691904" y="1511300"/>
                </a:moveTo>
                <a:lnTo>
                  <a:pt x="1682292" y="1511300"/>
                </a:lnTo>
                <a:lnTo>
                  <a:pt x="1735000" y="901700"/>
                </a:lnTo>
                <a:lnTo>
                  <a:pt x="1550821" y="889000"/>
                </a:lnTo>
                <a:lnTo>
                  <a:pt x="1708802" y="889000"/>
                </a:lnTo>
                <a:lnTo>
                  <a:pt x="998820" y="609600"/>
                </a:lnTo>
                <a:lnTo>
                  <a:pt x="1034888" y="609600"/>
                </a:lnTo>
                <a:lnTo>
                  <a:pt x="1753683" y="901700"/>
                </a:lnTo>
                <a:lnTo>
                  <a:pt x="1745077" y="901700"/>
                </a:lnTo>
                <a:lnTo>
                  <a:pt x="1691904" y="1511300"/>
                </a:lnTo>
                <a:close/>
              </a:path>
              <a:path w="2571750" h="2565400">
                <a:moveTo>
                  <a:pt x="609606" y="1562100"/>
                </a:moveTo>
                <a:lnTo>
                  <a:pt x="600531" y="1562100"/>
                </a:lnTo>
                <a:lnTo>
                  <a:pt x="979330" y="622300"/>
                </a:lnTo>
                <a:lnTo>
                  <a:pt x="993661" y="622300"/>
                </a:lnTo>
                <a:lnTo>
                  <a:pt x="911120" y="825500"/>
                </a:lnTo>
                <a:lnTo>
                  <a:pt x="909018" y="825500"/>
                </a:lnTo>
                <a:lnTo>
                  <a:pt x="906870" y="850900"/>
                </a:lnTo>
                <a:lnTo>
                  <a:pt x="896461" y="850900"/>
                </a:lnTo>
                <a:lnTo>
                  <a:pt x="609606" y="1562100"/>
                </a:lnTo>
                <a:close/>
              </a:path>
              <a:path w="2571750" h="2565400">
                <a:moveTo>
                  <a:pt x="609003" y="2552700"/>
                </a:moveTo>
                <a:lnTo>
                  <a:pt x="599110" y="2552700"/>
                </a:lnTo>
                <a:lnTo>
                  <a:pt x="10225" y="635000"/>
                </a:lnTo>
                <a:lnTo>
                  <a:pt x="24277" y="635000"/>
                </a:lnTo>
                <a:lnTo>
                  <a:pt x="149887" y="1054100"/>
                </a:lnTo>
                <a:lnTo>
                  <a:pt x="155056" y="1054100"/>
                </a:lnTo>
                <a:lnTo>
                  <a:pt x="180056" y="1092200"/>
                </a:lnTo>
                <a:lnTo>
                  <a:pt x="160782" y="1092200"/>
                </a:lnTo>
                <a:lnTo>
                  <a:pt x="609003" y="2552700"/>
                </a:lnTo>
                <a:close/>
              </a:path>
              <a:path w="2571750" h="2565400">
                <a:moveTo>
                  <a:pt x="951918" y="1016000"/>
                </a:moveTo>
                <a:lnTo>
                  <a:pt x="892903" y="1016000"/>
                </a:lnTo>
                <a:lnTo>
                  <a:pt x="1511432" y="889000"/>
                </a:lnTo>
                <a:lnTo>
                  <a:pt x="909018" y="825500"/>
                </a:lnTo>
                <a:lnTo>
                  <a:pt x="911120" y="825500"/>
                </a:lnTo>
                <a:lnTo>
                  <a:pt x="1708802" y="889000"/>
                </a:lnTo>
                <a:lnTo>
                  <a:pt x="1540539" y="889000"/>
                </a:lnTo>
                <a:lnTo>
                  <a:pt x="1398224" y="914400"/>
                </a:lnTo>
                <a:lnTo>
                  <a:pt x="1405117" y="927100"/>
                </a:lnTo>
                <a:lnTo>
                  <a:pt x="1359228" y="927100"/>
                </a:lnTo>
                <a:lnTo>
                  <a:pt x="951918" y="1016000"/>
                </a:lnTo>
                <a:close/>
              </a:path>
              <a:path w="2571750" h="2565400">
                <a:moveTo>
                  <a:pt x="836749" y="1651000"/>
                </a:moveTo>
                <a:lnTo>
                  <a:pt x="826671" y="1651000"/>
                </a:lnTo>
                <a:lnTo>
                  <a:pt x="896461" y="850900"/>
                </a:lnTo>
                <a:lnTo>
                  <a:pt x="906870" y="850900"/>
                </a:lnTo>
                <a:lnTo>
                  <a:pt x="892903" y="1016000"/>
                </a:lnTo>
                <a:lnTo>
                  <a:pt x="951918" y="1016000"/>
                </a:lnTo>
                <a:lnTo>
                  <a:pt x="893731" y="1028700"/>
                </a:lnTo>
                <a:lnTo>
                  <a:pt x="899231" y="1054100"/>
                </a:lnTo>
                <a:lnTo>
                  <a:pt x="889457" y="1054100"/>
                </a:lnTo>
                <a:lnTo>
                  <a:pt x="836749" y="1651000"/>
                </a:lnTo>
                <a:close/>
              </a:path>
              <a:path w="2571750" h="2565400">
                <a:moveTo>
                  <a:pt x="1650095" y="1358900"/>
                </a:moveTo>
                <a:lnTo>
                  <a:pt x="1639482" y="1358900"/>
                </a:lnTo>
                <a:lnTo>
                  <a:pt x="1540539" y="889000"/>
                </a:lnTo>
                <a:lnTo>
                  <a:pt x="1550821" y="889000"/>
                </a:lnTo>
                <a:lnTo>
                  <a:pt x="1650095" y="1358900"/>
                </a:lnTo>
                <a:close/>
              </a:path>
              <a:path w="2571750" h="2565400">
                <a:moveTo>
                  <a:pt x="1685821" y="1701800"/>
                </a:moveTo>
                <a:lnTo>
                  <a:pt x="1675287" y="1701800"/>
                </a:lnTo>
                <a:lnTo>
                  <a:pt x="1962137" y="990600"/>
                </a:lnTo>
                <a:lnTo>
                  <a:pt x="1745077" y="901700"/>
                </a:lnTo>
                <a:lnTo>
                  <a:pt x="1753683" y="901700"/>
                </a:lnTo>
                <a:lnTo>
                  <a:pt x="1941195" y="977900"/>
                </a:lnTo>
                <a:lnTo>
                  <a:pt x="1967035" y="977900"/>
                </a:lnTo>
                <a:lnTo>
                  <a:pt x="1998472" y="1003300"/>
                </a:lnTo>
                <a:lnTo>
                  <a:pt x="1971218" y="1003300"/>
                </a:lnTo>
                <a:lnTo>
                  <a:pt x="1685821" y="1701800"/>
                </a:lnTo>
                <a:close/>
              </a:path>
              <a:path w="2571750" h="2565400">
                <a:moveTo>
                  <a:pt x="949427" y="1168400"/>
                </a:moveTo>
                <a:lnTo>
                  <a:pt x="923979" y="1168400"/>
                </a:lnTo>
                <a:lnTo>
                  <a:pt x="1359228" y="927100"/>
                </a:lnTo>
                <a:lnTo>
                  <a:pt x="1388586" y="927100"/>
                </a:lnTo>
                <a:lnTo>
                  <a:pt x="1288881" y="977900"/>
                </a:lnTo>
                <a:lnTo>
                  <a:pt x="1280695" y="977900"/>
                </a:lnTo>
                <a:lnTo>
                  <a:pt x="1268359" y="990600"/>
                </a:lnTo>
                <a:lnTo>
                  <a:pt x="1253807" y="990600"/>
                </a:lnTo>
                <a:lnTo>
                  <a:pt x="949427" y="1168400"/>
                </a:lnTo>
                <a:close/>
              </a:path>
              <a:path w="2571750" h="2565400">
                <a:moveTo>
                  <a:pt x="1577444" y="1244600"/>
                </a:moveTo>
                <a:lnTo>
                  <a:pt x="1569355" y="1244600"/>
                </a:lnTo>
                <a:lnTo>
                  <a:pt x="1388586" y="927100"/>
                </a:lnTo>
                <a:lnTo>
                  <a:pt x="1405117" y="927100"/>
                </a:lnTo>
                <a:lnTo>
                  <a:pt x="1577444" y="1244600"/>
                </a:lnTo>
                <a:close/>
              </a:path>
              <a:path w="2571750" h="2565400">
                <a:moveTo>
                  <a:pt x="1418334" y="1409700"/>
                </a:moveTo>
                <a:lnTo>
                  <a:pt x="1408291" y="1409700"/>
                </a:lnTo>
                <a:lnTo>
                  <a:pt x="1510205" y="1206500"/>
                </a:lnTo>
                <a:lnTo>
                  <a:pt x="1449050" y="1181100"/>
                </a:lnTo>
                <a:lnTo>
                  <a:pt x="1489610" y="1181100"/>
                </a:lnTo>
                <a:lnTo>
                  <a:pt x="1280695" y="977900"/>
                </a:lnTo>
                <a:lnTo>
                  <a:pt x="1288881" y="977900"/>
                </a:lnTo>
                <a:lnTo>
                  <a:pt x="1529287" y="1206500"/>
                </a:lnTo>
                <a:lnTo>
                  <a:pt x="1518605" y="1206500"/>
                </a:lnTo>
                <a:lnTo>
                  <a:pt x="1418334" y="1409700"/>
                </a:lnTo>
                <a:close/>
              </a:path>
              <a:path w="2571750" h="2565400">
                <a:moveTo>
                  <a:pt x="989269" y="1282700"/>
                </a:moveTo>
                <a:lnTo>
                  <a:pt x="982955" y="1282700"/>
                </a:lnTo>
                <a:lnTo>
                  <a:pt x="1253807" y="990600"/>
                </a:lnTo>
                <a:lnTo>
                  <a:pt x="1268359" y="990600"/>
                </a:lnTo>
                <a:lnTo>
                  <a:pt x="1219014" y="1041400"/>
                </a:lnTo>
                <a:lnTo>
                  <a:pt x="1243614" y="1054100"/>
                </a:lnTo>
                <a:lnTo>
                  <a:pt x="1212986" y="1054100"/>
                </a:lnTo>
                <a:lnTo>
                  <a:pt x="1200523" y="1079500"/>
                </a:lnTo>
                <a:lnTo>
                  <a:pt x="1191016" y="1079500"/>
                </a:lnTo>
                <a:lnTo>
                  <a:pt x="989269" y="1282700"/>
                </a:lnTo>
                <a:close/>
              </a:path>
              <a:path w="2571750" h="2565400">
                <a:moveTo>
                  <a:pt x="1612068" y="1930400"/>
                </a:moveTo>
                <a:lnTo>
                  <a:pt x="1592419" y="1930400"/>
                </a:lnTo>
                <a:lnTo>
                  <a:pt x="2200973" y="1181100"/>
                </a:lnTo>
                <a:lnTo>
                  <a:pt x="1971218" y="1003300"/>
                </a:lnTo>
                <a:lnTo>
                  <a:pt x="1998472" y="1003300"/>
                </a:lnTo>
                <a:lnTo>
                  <a:pt x="2187096" y="1155700"/>
                </a:lnTo>
                <a:lnTo>
                  <a:pt x="2197527" y="1155700"/>
                </a:lnTo>
                <a:lnTo>
                  <a:pt x="2223139" y="1193800"/>
                </a:lnTo>
                <a:lnTo>
                  <a:pt x="2208361" y="1193800"/>
                </a:lnTo>
                <a:lnTo>
                  <a:pt x="1612068" y="1930400"/>
                </a:lnTo>
                <a:close/>
              </a:path>
              <a:path w="2571750" h="2565400">
                <a:moveTo>
                  <a:pt x="1031210" y="1676400"/>
                </a:moveTo>
                <a:lnTo>
                  <a:pt x="1020928" y="1676400"/>
                </a:lnTo>
                <a:lnTo>
                  <a:pt x="889457" y="1054100"/>
                </a:lnTo>
                <a:lnTo>
                  <a:pt x="899231" y="1054100"/>
                </a:lnTo>
                <a:lnTo>
                  <a:pt x="923979" y="1168400"/>
                </a:lnTo>
                <a:lnTo>
                  <a:pt x="949427" y="1168400"/>
                </a:lnTo>
                <a:lnTo>
                  <a:pt x="927685" y="1181100"/>
                </a:lnTo>
                <a:lnTo>
                  <a:pt x="941503" y="1206500"/>
                </a:lnTo>
                <a:lnTo>
                  <a:pt x="932266" y="1206500"/>
                </a:lnTo>
                <a:lnTo>
                  <a:pt x="1031210" y="1676400"/>
                </a:lnTo>
                <a:close/>
              </a:path>
              <a:path w="2571750" h="2565400">
                <a:moveTo>
                  <a:pt x="1440411" y="1155700"/>
                </a:moveTo>
                <a:lnTo>
                  <a:pt x="1412994" y="1155700"/>
                </a:lnTo>
                <a:lnTo>
                  <a:pt x="1212986" y="1054100"/>
                </a:lnTo>
                <a:lnTo>
                  <a:pt x="1243614" y="1054100"/>
                </a:lnTo>
                <a:lnTo>
                  <a:pt x="1440411" y="1155700"/>
                </a:lnTo>
                <a:close/>
              </a:path>
              <a:path w="2571750" h="2565400">
                <a:moveTo>
                  <a:pt x="1061544" y="1346200"/>
                </a:moveTo>
                <a:lnTo>
                  <a:pt x="1053144" y="1346200"/>
                </a:lnTo>
                <a:lnTo>
                  <a:pt x="1191016" y="1079500"/>
                </a:lnTo>
                <a:lnTo>
                  <a:pt x="1200523" y="1079500"/>
                </a:lnTo>
                <a:lnTo>
                  <a:pt x="1181828" y="1117600"/>
                </a:lnTo>
                <a:lnTo>
                  <a:pt x="1258884" y="1130300"/>
                </a:lnTo>
                <a:lnTo>
                  <a:pt x="1178469" y="1130300"/>
                </a:lnTo>
                <a:lnTo>
                  <a:pt x="1173911" y="1155700"/>
                </a:lnTo>
                <a:lnTo>
                  <a:pt x="1163458" y="1155700"/>
                </a:lnTo>
                <a:lnTo>
                  <a:pt x="1061544" y="1346200"/>
                </a:lnTo>
                <a:close/>
              </a:path>
              <a:path w="2571750" h="2565400">
                <a:moveTo>
                  <a:pt x="635365" y="2552700"/>
                </a:moveTo>
                <a:lnTo>
                  <a:pt x="609003" y="2552700"/>
                </a:lnTo>
                <a:lnTo>
                  <a:pt x="1057214" y="2413000"/>
                </a:lnTo>
                <a:lnTo>
                  <a:pt x="160782" y="1092200"/>
                </a:lnTo>
                <a:lnTo>
                  <a:pt x="180056" y="1092200"/>
                </a:lnTo>
                <a:lnTo>
                  <a:pt x="363388" y="1371600"/>
                </a:lnTo>
                <a:lnTo>
                  <a:pt x="370776" y="1371600"/>
                </a:lnTo>
                <a:lnTo>
                  <a:pt x="401410" y="1397000"/>
                </a:lnTo>
                <a:lnTo>
                  <a:pt x="384647" y="1397000"/>
                </a:lnTo>
                <a:lnTo>
                  <a:pt x="1066064" y="2413000"/>
                </a:lnTo>
                <a:lnTo>
                  <a:pt x="1095968" y="2413000"/>
                </a:lnTo>
                <a:lnTo>
                  <a:pt x="635365" y="2552700"/>
                </a:lnTo>
                <a:close/>
              </a:path>
              <a:path w="2571750" h="2565400">
                <a:moveTo>
                  <a:pt x="1233248" y="1181100"/>
                </a:moveTo>
                <a:lnTo>
                  <a:pt x="1169353" y="1181100"/>
                </a:lnTo>
                <a:lnTo>
                  <a:pt x="1347591" y="1155700"/>
                </a:lnTo>
                <a:lnTo>
                  <a:pt x="1178469" y="1130300"/>
                </a:lnTo>
                <a:lnTo>
                  <a:pt x="1258884" y="1130300"/>
                </a:lnTo>
                <a:lnTo>
                  <a:pt x="1412994" y="1155700"/>
                </a:lnTo>
                <a:lnTo>
                  <a:pt x="1440411" y="1155700"/>
                </a:lnTo>
                <a:lnTo>
                  <a:pt x="1465010" y="1168400"/>
                </a:lnTo>
                <a:lnTo>
                  <a:pt x="1297527" y="1168400"/>
                </a:lnTo>
                <a:lnTo>
                  <a:pt x="1233248" y="1181100"/>
                </a:lnTo>
                <a:close/>
              </a:path>
              <a:path w="2571750" h="2565400">
                <a:moveTo>
                  <a:pt x="1132490" y="1384300"/>
                </a:moveTo>
                <a:lnTo>
                  <a:pt x="1122699" y="1384300"/>
                </a:lnTo>
                <a:lnTo>
                  <a:pt x="1163458" y="1155700"/>
                </a:lnTo>
                <a:lnTo>
                  <a:pt x="1173911" y="1155700"/>
                </a:lnTo>
                <a:lnTo>
                  <a:pt x="1169353" y="1181100"/>
                </a:lnTo>
                <a:lnTo>
                  <a:pt x="1233248" y="1181100"/>
                </a:lnTo>
                <a:lnTo>
                  <a:pt x="1168970" y="1193800"/>
                </a:lnTo>
                <a:lnTo>
                  <a:pt x="1172187" y="1219200"/>
                </a:lnTo>
                <a:lnTo>
                  <a:pt x="1162308" y="1219200"/>
                </a:lnTo>
                <a:lnTo>
                  <a:pt x="1132490" y="1384300"/>
                </a:lnTo>
                <a:close/>
              </a:path>
              <a:path w="2571750" h="2565400">
                <a:moveTo>
                  <a:pt x="1176424" y="1231900"/>
                </a:moveTo>
                <a:lnTo>
                  <a:pt x="1173796" y="1231900"/>
                </a:lnTo>
                <a:lnTo>
                  <a:pt x="1297527" y="1168400"/>
                </a:lnTo>
                <a:lnTo>
                  <a:pt x="1327892" y="1168400"/>
                </a:lnTo>
                <a:lnTo>
                  <a:pt x="1301152" y="1181100"/>
                </a:lnTo>
                <a:lnTo>
                  <a:pt x="1292317" y="1181100"/>
                </a:lnTo>
                <a:lnTo>
                  <a:pt x="1284387" y="1193800"/>
                </a:lnTo>
                <a:lnTo>
                  <a:pt x="1263879" y="1193800"/>
                </a:lnTo>
                <a:lnTo>
                  <a:pt x="1176424" y="1231900"/>
                </a:lnTo>
                <a:close/>
              </a:path>
              <a:path w="2571750" h="2565400">
                <a:moveTo>
                  <a:pt x="1341357" y="1308100"/>
                </a:moveTo>
                <a:lnTo>
                  <a:pt x="1331481" y="1308100"/>
                </a:lnTo>
                <a:lnTo>
                  <a:pt x="1356452" y="1257300"/>
                </a:lnTo>
                <a:lnTo>
                  <a:pt x="1366826" y="1257300"/>
                </a:lnTo>
                <a:lnTo>
                  <a:pt x="1327892" y="1168400"/>
                </a:lnTo>
                <a:lnTo>
                  <a:pt x="1337908" y="1168400"/>
                </a:lnTo>
                <a:lnTo>
                  <a:pt x="1381976" y="1270000"/>
                </a:lnTo>
                <a:lnTo>
                  <a:pt x="1364208" y="1270000"/>
                </a:lnTo>
                <a:lnTo>
                  <a:pt x="1341357" y="1308100"/>
                </a:lnTo>
                <a:close/>
              </a:path>
              <a:path w="2571750" h="2565400">
                <a:moveTo>
                  <a:pt x="1336087" y="1358900"/>
                </a:moveTo>
                <a:lnTo>
                  <a:pt x="1307870" y="1358900"/>
                </a:lnTo>
                <a:lnTo>
                  <a:pt x="1395325" y="1320800"/>
                </a:lnTo>
                <a:lnTo>
                  <a:pt x="1383422" y="1295400"/>
                </a:lnTo>
                <a:lnTo>
                  <a:pt x="1392993" y="1295400"/>
                </a:lnTo>
                <a:lnTo>
                  <a:pt x="1377210" y="1168400"/>
                </a:lnTo>
                <a:lnTo>
                  <a:pt x="1387558" y="1168400"/>
                </a:lnTo>
                <a:lnTo>
                  <a:pt x="1407878" y="1333500"/>
                </a:lnTo>
                <a:lnTo>
                  <a:pt x="1397953" y="1333500"/>
                </a:lnTo>
                <a:lnTo>
                  <a:pt x="1336087" y="1358900"/>
                </a:lnTo>
                <a:close/>
              </a:path>
              <a:path w="2571750" h="2565400">
                <a:moveTo>
                  <a:pt x="1419613" y="1346200"/>
                </a:moveTo>
                <a:lnTo>
                  <a:pt x="1409441" y="1346200"/>
                </a:lnTo>
                <a:lnTo>
                  <a:pt x="1439259" y="1168400"/>
                </a:lnTo>
                <a:lnTo>
                  <a:pt x="1465010" y="1168400"/>
                </a:lnTo>
                <a:lnTo>
                  <a:pt x="1489610" y="1181100"/>
                </a:lnTo>
                <a:lnTo>
                  <a:pt x="1449050" y="1181100"/>
                </a:lnTo>
                <a:lnTo>
                  <a:pt x="1419613" y="1346200"/>
                </a:lnTo>
                <a:close/>
              </a:path>
              <a:path w="2571750" h="2565400">
                <a:moveTo>
                  <a:pt x="1355880" y="1244600"/>
                </a:moveTo>
                <a:lnTo>
                  <a:pt x="1337407" y="1244600"/>
                </a:lnTo>
                <a:lnTo>
                  <a:pt x="1292317" y="1181100"/>
                </a:lnTo>
                <a:lnTo>
                  <a:pt x="1301152" y="1181100"/>
                </a:lnTo>
                <a:lnTo>
                  <a:pt x="1355880" y="1244600"/>
                </a:lnTo>
                <a:close/>
              </a:path>
              <a:path w="2571750" h="2565400">
                <a:moveTo>
                  <a:pt x="1233551" y="1396330"/>
                </a:moveTo>
                <a:lnTo>
                  <a:pt x="1178756" y="1270000"/>
                </a:lnTo>
                <a:lnTo>
                  <a:pt x="1188327" y="1270000"/>
                </a:lnTo>
                <a:lnTo>
                  <a:pt x="1263879" y="1193800"/>
                </a:lnTo>
                <a:lnTo>
                  <a:pt x="1284387" y="1193800"/>
                </a:lnTo>
                <a:lnTo>
                  <a:pt x="1276457" y="1206500"/>
                </a:lnTo>
                <a:lnTo>
                  <a:pt x="1269580" y="1206500"/>
                </a:lnTo>
                <a:lnTo>
                  <a:pt x="1261946" y="1219200"/>
                </a:lnTo>
                <a:lnTo>
                  <a:pt x="1309542" y="1231900"/>
                </a:lnTo>
                <a:lnTo>
                  <a:pt x="1245626" y="1231900"/>
                </a:lnTo>
                <a:lnTo>
                  <a:pt x="1193757" y="1270000"/>
                </a:lnTo>
                <a:lnTo>
                  <a:pt x="1207541" y="1282700"/>
                </a:lnTo>
                <a:lnTo>
                  <a:pt x="1223621" y="1282700"/>
                </a:lnTo>
                <a:lnTo>
                  <a:pt x="1215297" y="1295400"/>
                </a:lnTo>
                <a:lnTo>
                  <a:pt x="1204923" y="1295400"/>
                </a:lnTo>
                <a:lnTo>
                  <a:pt x="1243857" y="1384300"/>
                </a:lnTo>
                <a:lnTo>
                  <a:pt x="1402396" y="1384300"/>
                </a:lnTo>
                <a:lnTo>
                  <a:pt x="1233551" y="1396330"/>
                </a:lnTo>
                <a:close/>
              </a:path>
              <a:path w="2571750" h="2565400">
                <a:moveTo>
                  <a:pt x="1415610" y="2184400"/>
                </a:moveTo>
                <a:lnTo>
                  <a:pt x="1406450" y="2184400"/>
                </a:lnTo>
                <a:lnTo>
                  <a:pt x="2416693" y="1498600"/>
                </a:lnTo>
                <a:lnTo>
                  <a:pt x="2208361" y="1193800"/>
                </a:lnTo>
                <a:lnTo>
                  <a:pt x="2223139" y="1193800"/>
                </a:lnTo>
                <a:lnTo>
                  <a:pt x="2410961" y="1473200"/>
                </a:lnTo>
                <a:lnTo>
                  <a:pt x="2422051" y="1473200"/>
                </a:lnTo>
                <a:lnTo>
                  <a:pt x="2433674" y="1511300"/>
                </a:lnTo>
                <a:lnTo>
                  <a:pt x="2421862" y="1511300"/>
                </a:lnTo>
                <a:lnTo>
                  <a:pt x="1415610" y="2184400"/>
                </a:lnTo>
                <a:close/>
              </a:path>
              <a:path w="2571750" h="2565400">
                <a:moveTo>
                  <a:pt x="1060317" y="1676400"/>
                </a:moveTo>
                <a:lnTo>
                  <a:pt x="1031210" y="1676400"/>
                </a:lnTo>
                <a:lnTo>
                  <a:pt x="1173525" y="1638300"/>
                </a:lnTo>
                <a:lnTo>
                  <a:pt x="932266" y="1206500"/>
                </a:lnTo>
                <a:lnTo>
                  <a:pt x="941503" y="1206500"/>
                </a:lnTo>
                <a:lnTo>
                  <a:pt x="982955" y="1282700"/>
                </a:lnTo>
                <a:lnTo>
                  <a:pt x="989269" y="1282700"/>
                </a:lnTo>
                <a:lnTo>
                  <a:pt x="1014819" y="1308100"/>
                </a:lnTo>
                <a:lnTo>
                  <a:pt x="1002394" y="1308100"/>
                </a:lnTo>
                <a:lnTo>
                  <a:pt x="1183163" y="1638300"/>
                </a:lnTo>
                <a:lnTo>
                  <a:pt x="1245876" y="1638300"/>
                </a:lnTo>
                <a:lnTo>
                  <a:pt x="1060317" y="1676400"/>
                </a:lnTo>
                <a:close/>
              </a:path>
              <a:path w="2571750" h="2565400">
                <a:moveTo>
                  <a:pt x="1326123" y="1333500"/>
                </a:moveTo>
                <a:lnTo>
                  <a:pt x="1314128" y="1333500"/>
                </a:lnTo>
                <a:lnTo>
                  <a:pt x="1334809" y="1257300"/>
                </a:lnTo>
                <a:lnTo>
                  <a:pt x="1257626" y="1231900"/>
                </a:lnTo>
                <a:lnTo>
                  <a:pt x="1309542" y="1231900"/>
                </a:lnTo>
                <a:lnTo>
                  <a:pt x="1269580" y="1206500"/>
                </a:lnTo>
                <a:lnTo>
                  <a:pt x="1276457" y="1206500"/>
                </a:lnTo>
                <a:lnTo>
                  <a:pt x="1337407" y="1244600"/>
                </a:lnTo>
                <a:lnTo>
                  <a:pt x="1355880" y="1244600"/>
                </a:lnTo>
                <a:lnTo>
                  <a:pt x="1366826" y="1257300"/>
                </a:lnTo>
                <a:lnTo>
                  <a:pt x="1344232" y="1257300"/>
                </a:lnTo>
                <a:lnTo>
                  <a:pt x="1331481" y="1308100"/>
                </a:lnTo>
                <a:lnTo>
                  <a:pt x="1341357" y="1308100"/>
                </a:lnTo>
                <a:lnTo>
                  <a:pt x="1326123" y="1333500"/>
                </a:lnTo>
                <a:close/>
              </a:path>
              <a:path w="2571750" h="2565400">
                <a:moveTo>
                  <a:pt x="1391811" y="1485900"/>
                </a:moveTo>
                <a:lnTo>
                  <a:pt x="1380733" y="1485900"/>
                </a:lnTo>
                <a:lnTo>
                  <a:pt x="1582480" y="1270000"/>
                </a:lnTo>
                <a:lnTo>
                  <a:pt x="1518605" y="1206500"/>
                </a:lnTo>
                <a:lnTo>
                  <a:pt x="1529287" y="1206500"/>
                </a:lnTo>
                <a:lnTo>
                  <a:pt x="1569355" y="1244600"/>
                </a:lnTo>
                <a:lnTo>
                  <a:pt x="1577444" y="1244600"/>
                </a:lnTo>
                <a:lnTo>
                  <a:pt x="1598124" y="1282700"/>
                </a:lnTo>
                <a:lnTo>
                  <a:pt x="1588794" y="1282700"/>
                </a:lnTo>
                <a:lnTo>
                  <a:pt x="1391811" y="1485900"/>
                </a:lnTo>
                <a:close/>
              </a:path>
              <a:path w="2571750" h="2565400">
                <a:moveTo>
                  <a:pt x="1194539" y="1397000"/>
                </a:moveTo>
                <a:lnTo>
                  <a:pt x="1184191" y="1397000"/>
                </a:lnTo>
                <a:lnTo>
                  <a:pt x="1162308" y="1219200"/>
                </a:lnTo>
                <a:lnTo>
                  <a:pt x="1172187" y="1219200"/>
                </a:lnTo>
                <a:lnTo>
                  <a:pt x="1173796" y="1231900"/>
                </a:lnTo>
                <a:lnTo>
                  <a:pt x="1176424" y="1231900"/>
                </a:lnTo>
                <a:lnTo>
                  <a:pt x="1188327" y="1270000"/>
                </a:lnTo>
                <a:lnTo>
                  <a:pt x="1178756" y="1270000"/>
                </a:lnTo>
                <a:lnTo>
                  <a:pt x="1194539" y="1397000"/>
                </a:lnTo>
                <a:close/>
              </a:path>
              <a:path w="2571750" h="2565400">
                <a:moveTo>
                  <a:pt x="1223621" y="1282700"/>
                </a:moveTo>
                <a:lnTo>
                  <a:pt x="1207541" y="1282700"/>
                </a:lnTo>
                <a:lnTo>
                  <a:pt x="1245626" y="1231900"/>
                </a:lnTo>
                <a:lnTo>
                  <a:pt x="1257626" y="1231900"/>
                </a:lnTo>
                <a:lnTo>
                  <a:pt x="1250732" y="1257300"/>
                </a:lnTo>
                <a:lnTo>
                  <a:pt x="1240268" y="1257300"/>
                </a:lnTo>
                <a:lnTo>
                  <a:pt x="1223621" y="1282700"/>
                </a:lnTo>
                <a:close/>
              </a:path>
              <a:path w="2571750" h="2565400">
                <a:moveTo>
                  <a:pt x="1236945" y="1308100"/>
                </a:moveTo>
                <a:lnTo>
                  <a:pt x="1227517" y="1308100"/>
                </a:lnTo>
                <a:lnTo>
                  <a:pt x="1240268" y="1257300"/>
                </a:lnTo>
                <a:lnTo>
                  <a:pt x="1250732" y="1257300"/>
                </a:lnTo>
                <a:lnTo>
                  <a:pt x="1236945" y="1308100"/>
                </a:lnTo>
                <a:close/>
              </a:path>
              <a:path w="2571750" h="2565400">
                <a:moveTo>
                  <a:pt x="1338091" y="1333500"/>
                </a:moveTo>
                <a:lnTo>
                  <a:pt x="1326123" y="1333500"/>
                </a:lnTo>
                <a:lnTo>
                  <a:pt x="1377992" y="1282700"/>
                </a:lnTo>
                <a:lnTo>
                  <a:pt x="1364208" y="1270000"/>
                </a:lnTo>
                <a:lnTo>
                  <a:pt x="1381976" y="1270000"/>
                </a:lnTo>
                <a:lnTo>
                  <a:pt x="1392993" y="1295400"/>
                </a:lnTo>
                <a:lnTo>
                  <a:pt x="1383422" y="1295400"/>
                </a:lnTo>
                <a:lnTo>
                  <a:pt x="1338091" y="1333500"/>
                </a:lnTo>
                <a:close/>
              </a:path>
              <a:path w="2571750" h="2565400">
                <a:moveTo>
                  <a:pt x="1349968" y="1562100"/>
                </a:moveTo>
                <a:lnTo>
                  <a:pt x="1317942" y="1562100"/>
                </a:lnTo>
                <a:lnTo>
                  <a:pt x="1644064" y="1384300"/>
                </a:lnTo>
                <a:lnTo>
                  <a:pt x="1588794" y="1282700"/>
                </a:lnTo>
                <a:lnTo>
                  <a:pt x="1598124" y="1282700"/>
                </a:lnTo>
                <a:lnTo>
                  <a:pt x="1639482" y="1358900"/>
                </a:lnTo>
                <a:lnTo>
                  <a:pt x="1650095" y="1358900"/>
                </a:lnTo>
                <a:lnTo>
                  <a:pt x="1658144" y="1397000"/>
                </a:lnTo>
                <a:lnTo>
                  <a:pt x="1647770" y="1397000"/>
                </a:lnTo>
                <a:lnTo>
                  <a:pt x="1349968" y="1562100"/>
                </a:lnTo>
                <a:close/>
              </a:path>
              <a:path w="2571750" h="2565400">
                <a:moveTo>
                  <a:pt x="1274222" y="1384300"/>
                </a:moveTo>
                <a:lnTo>
                  <a:pt x="1243857" y="1384300"/>
                </a:lnTo>
                <a:lnTo>
                  <a:pt x="1270597" y="1371600"/>
                </a:lnTo>
                <a:lnTo>
                  <a:pt x="1204923" y="1295400"/>
                </a:lnTo>
                <a:lnTo>
                  <a:pt x="1215297" y="1295400"/>
                </a:lnTo>
                <a:lnTo>
                  <a:pt x="1227517" y="1308100"/>
                </a:lnTo>
                <a:lnTo>
                  <a:pt x="1236945" y="1308100"/>
                </a:lnTo>
                <a:lnTo>
                  <a:pt x="1275536" y="1320800"/>
                </a:lnTo>
                <a:lnTo>
                  <a:pt x="1234342" y="1320800"/>
                </a:lnTo>
                <a:lnTo>
                  <a:pt x="1279432" y="1371600"/>
                </a:lnTo>
                <a:lnTo>
                  <a:pt x="1305155" y="1371600"/>
                </a:lnTo>
                <a:lnTo>
                  <a:pt x="1274222" y="1384300"/>
                </a:lnTo>
                <a:close/>
              </a:path>
              <a:path w="2571750" h="2565400">
                <a:moveTo>
                  <a:pt x="1212521" y="1638300"/>
                </a:moveTo>
                <a:lnTo>
                  <a:pt x="1183163" y="1638300"/>
                </a:lnTo>
                <a:lnTo>
                  <a:pt x="1282868" y="1587500"/>
                </a:lnTo>
                <a:lnTo>
                  <a:pt x="1002394" y="1308100"/>
                </a:lnTo>
                <a:lnTo>
                  <a:pt x="1014819" y="1308100"/>
                </a:lnTo>
                <a:lnTo>
                  <a:pt x="1053144" y="1346200"/>
                </a:lnTo>
                <a:lnTo>
                  <a:pt x="1061544" y="1346200"/>
                </a:lnTo>
                <a:lnTo>
                  <a:pt x="1102314" y="1371600"/>
                </a:lnTo>
                <a:lnTo>
                  <a:pt x="1082139" y="1371600"/>
                </a:lnTo>
                <a:lnTo>
                  <a:pt x="1291054" y="1574800"/>
                </a:lnTo>
                <a:lnTo>
                  <a:pt x="1327060" y="1574800"/>
                </a:lnTo>
                <a:lnTo>
                  <a:pt x="1212521" y="1638300"/>
                </a:lnTo>
                <a:close/>
              </a:path>
              <a:path w="2571750" h="2565400">
                <a:moveTo>
                  <a:pt x="1305155" y="1371600"/>
                </a:moveTo>
                <a:lnTo>
                  <a:pt x="1279432" y="1371600"/>
                </a:lnTo>
                <a:lnTo>
                  <a:pt x="1295292" y="1358900"/>
                </a:lnTo>
                <a:lnTo>
                  <a:pt x="1234342" y="1320800"/>
                </a:lnTo>
                <a:lnTo>
                  <a:pt x="1262207" y="1320800"/>
                </a:lnTo>
                <a:lnTo>
                  <a:pt x="1302169" y="1346200"/>
                </a:lnTo>
                <a:lnTo>
                  <a:pt x="1322980" y="1346200"/>
                </a:lnTo>
                <a:lnTo>
                  <a:pt x="1307870" y="1358900"/>
                </a:lnTo>
                <a:lnTo>
                  <a:pt x="1336087" y="1358900"/>
                </a:lnTo>
                <a:lnTo>
                  <a:pt x="1305155" y="1371600"/>
                </a:lnTo>
                <a:close/>
              </a:path>
              <a:path w="2571750" h="2565400">
                <a:moveTo>
                  <a:pt x="1322980" y="1346200"/>
                </a:moveTo>
                <a:lnTo>
                  <a:pt x="1302169" y="1346200"/>
                </a:lnTo>
                <a:lnTo>
                  <a:pt x="1309802" y="1333500"/>
                </a:lnTo>
                <a:lnTo>
                  <a:pt x="1262207" y="1320800"/>
                </a:lnTo>
                <a:lnTo>
                  <a:pt x="1275536" y="1320800"/>
                </a:lnTo>
                <a:lnTo>
                  <a:pt x="1314128" y="1333500"/>
                </a:lnTo>
                <a:lnTo>
                  <a:pt x="1338091" y="1333500"/>
                </a:lnTo>
                <a:lnTo>
                  <a:pt x="1322980" y="1346200"/>
                </a:lnTo>
                <a:close/>
              </a:path>
              <a:path w="2571750" h="2565400">
                <a:moveTo>
                  <a:pt x="1405801" y="1435100"/>
                </a:moveTo>
                <a:lnTo>
                  <a:pt x="1393280" y="1435100"/>
                </a:lnTo>
                <a:lnTo>
                  <a:pt x="1402396" y="1384300"/>
                </a:lnTo>
                <a:lnTo>
                  <a:pt x="1274222" y="1384300"/>
                </a:lnTo>
                <a:lnTo>
                  <a:pt x="1402779" y="1371600"/>
                </a:lnTo>
                <a:lnTo>
                  <a:pt x="1397953" y="1333500"/>
                </a:lnTo>
                <a:lnTo>
                  <a:pt x="1407878" y="1333500"/>
                </a:lnTo>
                <a:lnTo>
                  <a:pt x="1409441" y="1346200"/>
                </a:lnTo>
                <a:lnTo>
                  <a:pt x="1419613" y="1346200"/>
                </a:lnTo>
                <a:lnTo>
                  <a:pt x="1408291" y="1409700"/>
                </a:lnTo>
                <a:lnTo>
                  <a:pt x="1418334" y="1409700"/>
                </a:lnTo>
                <a:lnTo>
                  <a:pt x="1405801" y="1435100"/>
                </a:lnTo>
                <a:close/>
              </a:path>
              <a:path w="2571750" h="2565400">
                <a:moveTo>
                  <a:pt x="1327060" y="1574800"/>
                </a:moveTo>
                <a:lnTo>
                  <a:pt x="1291054" y="1574800"/>
                </a:lnTo>
                <a:lnTo>
                  <a:pt x="1352735" y="1511300"/>
                </a:lnTo>
                <a:lnTo>
                  <a:pt x="1082139" y="1371600"/>
                </a:lnTo>
                <a:lnTo>
                  <a:pt x="1102314" y="1371600"/>
                </a:lnTo>
                <a:lnTo>
                  <a:pt x="1122699" y="1384300"/>
                </a:lnTo>
                <a:lnTo>
                  <a:pt x="1132490" y="1384300"/>
                </a:lnTo>
                <a:lnTo>
                  <a:pt x="1184191" y="1397000"/>
                </a:lnTo>
                <a:lnTo>
                  <a:pt x="1158754" y="1397000"/>
                </a:lnTo>
                <a:lnTo>
                  <a:pt x="1358763" y="1498600"/>
                </a:lnTo>
                <a:lnTo>
                  <a:pt x="1379499" y="1498600"/>
                </a:lnTo>
                <a:lnTo>
                  <a:pt x="1317942" y="1562100"/>
                </a:lnTo>
                <a:lnTo>
                  <a:pt x="1349968" y="1562100"/>
                </a:lnTo>
                <a:lnTo>
                  <a:pt x="1327060" y="1574800"/>
                </a:lnTo>
                <a:close/>
              </a:path>
              <a:path w="2571750" h="2565400">
                <a:moveTo>
                  <a:pt x="1233841" y="1397000"/>
                </a:moveTo>
                <a:lnTo>
                  <a:pt x="1224158" y="1397000"/>
                </a:lnTo>
                <a:lnTo>
                  <a:pt x="1233551" y="1396330"/>
                </a:lnTo>
                <a:lnTo>
                  <a:pt x="1233841" y="1397000"/>
                </a:lnTo>
                <a:close/>
              </a:path>
              <a:path w="2571750" h="2565400">
                <a:moveTo>
                  <a:pt x="1095968" y="2413000"/>
                </a:moveTo>
                <a:lnTo>
                  <a:pt x="1066064" y="2413000"/>
                </a:lnTo>
                <a:lnTo>
                  <a:pt x="1374930" y="2197100"/>
                </a:lnTo>
                <a:lnTo>
                  <a:pt x="384647" y="1397000"/>
                </a:lnTo>
                <a:lnTo>
                  <a:pt x="401410" y="1397000"/>
                </a:lnTo>
                <a:lnTo>
                  <a:pt x="600531" y="1562100"/>
                </a:lnTo>
                <a:lnTo>
                  <a:pt x="609606" y="1562100"/>
                </a:lnTo>
                <a:lnTo>
                  <a:pt x="671625" y="1587500"/>
                </a:lnTo>
                <a:lnTo>
                  <a:pt x="630549" y="1587500"/>
                </a:lnTo>
                <a:lnTo>
                  <a:pt x="1382062" y="2197100"/>
                </a:lnTo>
                <a:lnTo>
                  <a:pt x="1396624" y="2197100"/>
                </a:lnTo>
                <a:lnTo>
                  <a:pt x="1092850" y="2400300"/>
                </a:lnTo>
                <a:lnTo>
                  <a:pt x="1137841" y="2400300"/>
                </a:lnTo>
                <a:lnTo>
                  <a:pt x="1095968" y="2413000"/>
                </a:lnTo>
                <a:close/>
              </a:path>
              <a:path w="2571750" h="2565400">
                <a:moveTo>
                  <a:pt x="1379499" y="1498600"/>
                </a:moveTo>
                <a:lnTo>
                  <a:pt x="1358763" y="1498600"/>
                </a:lnTo>
                <a:lnTo>
                  <a:pt x="1389920" y="1447800"/>
                </a:lnTo>
                <a:lnTo>
                  <a:pt x="1158754" y="1397000"/>
                </a:lnTo>
                <a:lnTo>
                  <a:pt x="1224158" y="1397000"/>
                </a:lnTo>
                <a:lnTo>
                  <a:pt x="1393280" y="1435100"/>
                </a:lnTo>
                <a:lnTo>
                  <a:pt x="1405801" y="1435100"/>
                </a:lnTo>
                <a:lnTo>
                  <a:pt x="1380733" y="1485900"/>
                </a:lnTo>
                <a:lnTo>
                  <a:pt x="1391811" y="1485900"/>
                </a:lnTo>
                <a:lnTo>
                  <a:pt x="1379499" y="1498600"/>
                </a:lnTo>
                <a:close/>
              </a:path>
              <a:path w="2571750" h="2565400">
                <a:moveTo>
                  <a:pt x="1245876" y="1638300"/>
                </a:moveTo>
                <a:lnTo>
                  <a:pt x="1212521" y="1638300"/>
                </a:lnTo>
                <a:lnTo>
                  <a:pt x="1678018" y="1536700"/>
                </a:lnTo>
                <a:lnTo>
                  <a:pt x="1647770" y="1397000"/>
                </a:lnTo>
                <a:lnTo>
                  <a:pt x="1658144" y="1397000"/>
                </a:lnTo>
                <a:lnTo>
                  <a:pt x="1682292" y="1511300"/>
                </a:lnTo>
                <a:lnTo>
                  <a:pt x="1691904" y="1511300"/>
                </a:lnTo>
                <a:lnTo>
                  <a:pt x="1688581" y="1549400"/>
                </a:lnTo>
                <a:lnTo>
                  <a:pt x="1678846" y="1549400"/>
                </a:lnTo>
                <a:lnTo>
                  <a:pt x="1245876" y="1638300"/>
                </a:lnTo>
                <a:close/>
              </a:path>
              <a:path w="2571750" h="2565400">
                <a:moveTo>
                  <a:pt x="1137841" y="2400300"/>
                </a:moveTo>
                <a:lnTo>
                  <a:pt x="1092850" y="2400300"/>
                </a:lnTo>
                <a:lnTo>
                  <a:pt x="2558896" y="1955800"/>
                </a:lnTo>
                <a:lnTo>
                  <a:pt x="2421862" y="1511300"/>
                </a:lnTo>
                <a:lnTo>
                  <a:pt x="2433674" y="1511300"/>
                </a:lnTo>
                <a:lnTo>
                  <a:pt x="2561524" y="1930400"/>
                </a:lnTo>
                <a:lnTo>
                  <a:pt x="2571749" y="1930400"/>
                </a:lnTo>
                <a:lnTo>
                  <a:pt x="2571749" y="1968500"/>
                </a:lnTo>
                <a:lnTo>
                  <a:pt x="2561524" y="1968500"/>
                </a:lnTo>
                <a:lnTo>
                  <a:pt x="1137841" y="2400300"/>
                </a:lnTo>
                <a:close/>
              </a:path>
              <a:path w="2571750" h="2565400">
                <a:moveTo>
                  <a:pt x="1675443" y="1727200"/>
                </a:moveTo>
                <a:lnTo>
                  <a:pt x="1662730" y="1727200"/>
                </a:lnTo>
                <a:lnTo>
                  <a:pt x="1678846" y="1549400"/>
                </a:lnTo>
                <a:lnTo>
                  <a:pt x="1688581" y="1549400"/>
                </a:lnTo>
                <a:lnTo>
                  <a:pt x="1675287" y="1701800"/>
                </a:lnTo>
                <a:lnTo>
                  <a:pt x="1685821" y="1701800"/>
                </a:lnTo>
                <a:lnTo>
                  <a:pt x="1675443" y="1727200"/>
                </a:lnTo>
                <a:close/>
              </a:path>
              <a:path w="2571750" h="2565400">
                <a:moveTo>
                  <a:pt x="1396624" y="2197100"/>
                </a:moveTo>
                <a:lnTo>
                  <a:pt x="1382062" y="2197100"/>
                </a:lnTo>
                <a:lnTo>
                  <a:pt x="1568112" y="1968500"/>
                </a:lnTo>
                <a:lnTo>
                  <a:pt x="630549" y="1587500"/>
                </a:lnTo>
                <a:lnTo>
                  <a:pt x="671625" y="1587500"/>
                </a:lnTo>
                <a:lnTo>
                  <a:pt x="826671" y="1651000"/>
                </a:lnTo>
                <a:lnTo>
                  <a:pt x="836749" y="1651000"/>
                </a:lnTo>
                <a:lnTo>
                  <a:pt x="928838" y="1663700"/>
                </a:lnTo>
                <a:lnTo>
                  <a:pt x="862947" y="1663700"/>
                </a:lnTo>
                <a:lnTo>
                  <a:pt x="1572929" y="1955800"/>
                </a:lnTo>
                <a:lnTo>
                  <a:pt x="1591506" y="1955800"/>
                </a:lnTo>
                <a:lnTo>
                  <a:pt x="1406450" y="2184400"/>
                </a:lnTo>
                <a:lnTo>
                  <a:pt x="1415610" y="2184400"/>
                </a:lnTo>
                <a:lnTo>
                  <a:pt x="1396624" y="2197100"/>
                </a:lnTo>
                <a:close/>
              </a:path>
              <a:path w="2571750" h="2565400">
                <a:moveTo>
                  <a:pt x="1591506" y="1955800"/>
                </a:moveTo>
                <a:lnTo>
                  <a:pt x="1572929" y="1955800"/>
                </a:lnTo>
                <a:lnTo>
                  <a:pt x="1660629" y="1739900"/>
                </a:lnTo>
                <a:lnTo>
                  <a:pt x="862947" y="1663700"/>
                </a:lnTo>
                <a:lnTo>
                  <a:pt x="928838" y="1663700"/>
                </a:lnTo>
                <a:lnTo>
                  <a:pt x="1020928" y="1676400"/>
                </a:lnTo>
                <a:lnTo>
                  <a:pt x="1060317" y="1676400"/>
                </a:lnTo>
                <a:lnTo>
                  <a:pt x="1662730" y="1727200"/>
                </a:lnTo>
                <a:lnTo>
                  <a:pt x="1675443" y="1727200"/>
                </a:lnTo>
                <a:lnTo>
                  <a:pt x="1592419" y="1930400"/>
                </a:lnTo>
                <a:lnTo>
                  <a:pt x="1612068" y="1930400"/>
                </a:lnTo>
                <a:lnTo>
                  <a:pt x="1591506" y="1955800"/>
                </a:lnTo>
                <a:close/>
              </a:path>
              <a:path w="2571750" h="2565400">
                <a:moveTo>
                  <a:pt x="2571749" y="2552700"/>
                </a:moveTo>
                <a:lnTo>
                  <a:pt x="2561524" y="2552700"/>
                </a:lnTo>
                <a:lnTo>
                  <a:pt x="2561524" y="1968500"/>
                </a:lnTo>
                <a:lnTo>
                  <a:pt x="2571749" y="1968500"/>
                </a:lnTo>
                <a:lnTo>
                  <a:pt x="2571749" y="255270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8356" y="1334199"/>
            <a:ext cx="2922478" cy="16637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1648073" y="4057710"/>
            <a:ext cx="1666875" cy="2565400"/>
          </a:xfrm>
          <a:custGeom>
            <a:avLst/>
            <a:gdLst/>
            <a:ahLst/>
            <a:cxnLst/>
            <a:rect l="l" t="t" r="r" b="b"/>
            <a:pathLst>
              <a:path w="1666875" h="2565400">
                <a:moveTo>
                  <a:pt x="212460" y="76199"/>
                </a:moveTo>
                <a:lnTo>
                  <a:pt x="205018" y="76199"/>
                </a:lnTo>
                <a:lnTo>
                  <a:pt x="183930" y="38099"/>
                </a:lnTo>
                <a:lnTo>
                  <a:pt x="173942" y="25399"/>
                </a:lnTo>
                <a:lnTo>
                  <a:pt x="160702" y="12699"/>
                </a:lnTo>
                <a:lnTo>
                  <a:pt x="144999" y="0"/>
                </a:lnTo>
                <a:lnTo>
                  <a:pt x="164183" y="0"/>
                </a:lnTo>
                <a:lnTo>
                  <a:pt x="178816" y="12699"/>
                </a:lnTo>
                <a:lnTo>
                  <a:pt x="189854" y="38099"/>
                </a:lnTo>
                <a:lnTo>
                  <a:pt x="212460" y="76199"/>
                </a:lnTo>
                <a:close/>
              </a:path>
              <a:path w="1666875" h="2565400">
                <a:moveTo>
                  <a:pt x="378483" y="165099"/>
                </a:moveTo>
                <a:lnTo>
                  <a:pt x="371042" y="165099"/>
                </a:lnTo>
                <a:lnTo>
                  <a:pt x="349954" y="114299"/>
                </a:lnTo>
                <a:lnTo>
                  <a:pt x="339966" y="101599"/>
                </a:lnTo>
                <a:lnTo>
                  <a:pt x="326725" y="88899"/>
                </a:lnTo>
                <a:lnTo>
                  <a:pt x="1487" y="88899"/>
                </a:lnTo>
                <a:lnTo>
                  <a:pt x="0" y="76199"/>
                </a:lnTo>
                <a:lnTo>
                  <a:pt x="312851" y="76199"/>
                </a:lnTo>
                <a:lnTo>
                  <a:pt x="330206" y="88899"/>
                </a:lnTo>
                <a:lnTo>
                  <a:pt x="344839" y="101599"/>
                </a:lnTo>
                <a:lnTo>
                  <a:pt x="355877" y="114299"/>
                </a:lnTo>
                <a:lnTo>
                  <a:pt x="378483" y="165099"/>
                </a:lnTo>
                <a:close/>
              </a:path>
              <a:path w="1666875" h="2565400">
                <a:moveTo>
                  <a:pt x="293213" y="165099"/>
                </a:moveTo>
                <a:lnTo>
                  <a:pt x="274006" y="165099"/>
                </a:lnTo>
                <a:lnTo>
                  <a:pt x="256649" y="152399"/>
                </a:lnTo>
                <a:lnTo>
                  <a:pt x="242016" y="139699"/>
                </a:lnTo>
                <a:lnTo>
                  <a:pt x="230978" y="126999"/>
                </a:lnTo>
                <a:lnTo>
                  <a:pt x="208372" y="88899"/>
                </a:lnTo>
                <a:lnTo>
                  <a:pt x="215817" y="88899"/>
                </a:lnTo>
                <a:lnTo>
                  <a:pt x="236905" y="126999"/>
                </a:lnTo>
                <a:lnTo>
                  <a:pt x="246893" y="139699"/>
                </a:lnTo>
                <a:lnTo>
                  <a:pt x="260133" y="152399"/>
                </a:lnTo>
                <a:lnTo>
                  <a:pt x="275837" y="152399"/>
                </a:lnTo>
                <a:lnTo>
                  <a:pt x="293213" y="165099"/>
                </a:lnTo>
                <a:close/>
              </a:path>
              <a:path w="1666875" h="2565400">
                <a:moveTo>
                  <a:pt x="441860" y="241299"/>
                </a:moveTo>
                <a:lnTo>
                  <a:pt x="422673" y="241299"/>
                </a:lnTo>
                <a:lnTo>
                  <a:pt x="408041" y="228599"/>
                </a:lnTo>
                <a:lnTo>
                  <a:pt x="397005" y="215899"/>
                </a:lnTo>
                <a:lnTo>
                  <a:pt x="374399" y="165099"/>
                </a:lnTo>
                <a:lnTo>
                  <a:pt x="381840" y="165099"/>
                </a:lnTo>
                <a:lnTo>
                  <a:pt x="402928" y="203199"/>
                </a:lnTo>
                <a:lnTo>
                  <a:pt x="412916" y="215899"/>
                </a:lnTo>
                <a:lnTo>
                  <a:pt x="426157" y="228599"/>
                </a:lnTo>
                <a:lnTo>
                  <a:pt x="441860" y="241299"/>
                </a:lnTo>
                <a:close/>
              </a:path>
              <a:path w="1666875" h="2565400">
                <a:moveTo>
                  <a:pt x="793993" y="241299"/>
                </a:moveTo>
                <a:lnTo>
                  <a:pt x="786568" y="241299"/>
                </a:lnTo>
                <a:lnTo>
                  <a:pt x="765822" y="203199"/>
                </a:lnTo>
                <a:lnTo>
                  <a:pt x="755849" y="190499"/>
                </a:lnTo>
                <a:lnTo>
                  <a:pt x="742593" y="177799"/>
                </a:lnTo>
                <a:lnTo>
                  <a:pt x="726844" y="165099"/>
                </a:lnTo>
                <a:lnTo>
                  <a:pt x="746084" y="165099"/>
                </a:lnTo>
                <a:lnTo>
                  <a:pt x="760736" y="177799"/>
                </a:lnTo>
                <a:lnTo>
                  <a:pt x="771759" y="203199"/>
                </a:lnTo>
                <a:lnTo>
                  <a:pt x="793993" y="241299"/>
                </a:lnTo>
                <a:close/>
              </a:path>
              <a:path w="1666875" h="2565400">
                <a:moveTo>
                  <a:pt x="212460" y="330199"/>
                </a:moveTo>
                <a:lnTo>
                  <a:pt x="205018" y="330199"/>
                </a:lnTo>
                <a:lnTo>
                  <a:pt x="183930" y="279399"/>
                </a:lnTo>
                <a:lnTo>
                  <a:pt x="173942" y="266699"/>
                </a:lnTo>
                <a:lnTo>
                  <a:pt x="160702" y="253999"/>
                </a:lnTo>
                <a:lnTo>
                  <a:pt x="1487" y="253999"/>
                </a:lnTo>
                <a:lnTo>
                  <a:pt x="0" y="241299"/>
                </a:lnTo>
                <a:lnTo>
                  <a:pt x="146828" y="241299"/>
                </a:lnTo>
                <a:lnTo>
                  <a:pt x="164183" y="253999"/>
                </a:lnTo>
                <a:lnTo>
                  <a:pt x="178816" y="266699"/>
                </a:lnTo>
                <a:lnTo>
                  <a:pt x="189854" y="279399"/>
                </a:lnTo>
                <a:lnTo>
                  <a:pt x="212460" y="330199"/>
                </a:lnTo>
                <a:close/>
              </a:path>
              <a:path w="1666875" h="2565400">
                <a:moveTo>
                  <a:pt x="960016" y="330199"/>
                </a:moveTo>
                <a:lnTo>
                  <a:pt x="952589" y="330199"/>
                </a:lnTo>
                <a:lnTo>
                  <a:pt x="931842" y="279399"/>
                </a:lnTo>
                <a:lnTo>
                  <a:pt x="921870" y="266699"/>
                </a:lnTo>
                <a:lnTo>
                  <a:pt x="908614" y="253999"/>
                </a:lnTo>
                <a:lnTo>
                  <a:pt x="459237" y="253999"/>
                </a:lnTo>
                <a:lnTo>
                  <a:pt x="440029" y="241299"/>
                </a:lnTo>
                <a:lnTo>
                  <a:pt x="894701" y="241299"/>
                </a:lnTo>
                <a:lnTo>
                  <a:pt x="912108" y="253999"/>
                </a:lnTo>
                <a:lnTo>
                  <a:pt x="926760" y="266699"/>
                </a:lnTo>
                <a:lnTo>
                  <a:pt x="937783" y="279399"/>
                </a:lnTo>
                <a:lnTo>
                  <a:pt x="960016" y="330199"/>
                </a:lnTo>
                <a:close/>
              </a:path>
              <a:path w="1666875" h="2565400">
                <a:moveTo>
                  <a:pt x="874488" y="330199"/>
                </a:moveTo>
                <a:lnTo>
                  <a:pt x="855204" y="330199"/>
                </a:lnTo>
                <a:lnTo>
                  <a:pt x="837797" y="317499"/>
                </a:lnTo>
                <a:lnTo>
                  <a:pt x="823145" y="304799"/>
                </a:lnTo>
                <a:lnTo>
                  <a:pt x="812123" y="292099"/>
                </a:lnTo>
                <a:lnTo>
                  <a:pt x="789889" y="253999"/>
                </a:lnTo>
                <a:lnTo>
                  <a:pt x="797314" y="253999"/>
                </a:lnTo>
                <a:lnTo>
                  <a:pt x="818060" y="292099"/>
                </a:lnTo>
                <a:lnTo>
                  <a:pt x="828033" y="304799"/>
                </a:lnTo>
                <a:lnTo>
                  <a:pt x="841289" y="317499"/>
                </a:lnTo>
                <a:lnTo>
                  <a:pt x="857038" y="317499"/>
                </a:lnTo>
                <a:lnTo>
                  <a:pt x="874488" y="330199"/>
                </a:lnTo>
                <a:close/>
              </a:path>
              <a:path w="1666875" h="2565400">
                <a:moveTo>
                  <a:pt x="275837" y="406399"/>
                </a:moveTo>
                <a:lnTo>
                  <a:pt x="256649" y="406399"/>
                </a:lnTo>
                <a:lnTo>
                  <a:pt x="242016" y="393699"/>
                </a:lnTo>
                <a:lnTo>
                  <a:pt x="230978" y="380999"/>
                </a:lnTo>
                <a:lnTo>
                  <a:pt x="208372" y="330199"/>
                </a:lnTo>
                <a:lnTo>
                  <a:pt x="215817" y="330199"/>
                </a:lnTo>
                <a:lnTo>
                  <a:pt x="236905" y="368299"/>
                </a:lnTo>
                <a:lnTo>
                  <a:pt x="246893" y="380999"/>
                </a:lnTo>
                <a:lnTo>
                  <a:pt x="260133" y="393699"/>
                </a:lnTo>
                <a:lnTo>
                  <a:pt x="275837" y="406399"/>
                </a:lnTo>
                <a:close/>
              </a:path>
              <a:path w="1666875" h="2565400">
                <a:moveTo>
                  <a:pt x="378483" y="406399"/>
                </a:moveTo>
                <a:lnTo>
                  <a:pt x="371042" y="406399"/>
                </a:lnTo>
                <a:lnTo>
                  <a:pt x="349954" y="368299"/>
                </a:lnTo>
                <a:lnTo>
                  <a:pt x="339966" y="355599"/>
                </a:lnTo>
                <a:lnTo>
                  <a:pt x="326725" y="342899"/>
                </a:lnTo>
                <a:lnTo>
                  <a:pt x="311022" y="330199"/>
                </a:lnTo>
                <a:lnTo>
                  <a:pt x="330206" y="330199"/>
                </a:lnTo>
                <a:lnTo>
                  <a:pt x="344839" y="342899"/>
                </a:lnTo>
                <a:lnTo>
                  <a:pt x="355877" y="368299"/>
                </a:lnTo>
                <a:lnTo>
                  <a:pt x="378483" y="406399"/>
                </a:lnTo>
                <a:close/>
              </a:path>
              <a:path w="1666875" h="2565400">
                <a:moveTo>
                  <a:pt x="1023061" y="406399"/>
                </a:moveTo>
                <a:lnTo>
                  <a:pt x="1003819" y="406399"/>
                </a:lnTo>
                <a:lnTo>
                  <a:pt x="989168" y="393699"/>
                </a:lnTo>
                <a:lnTo>
                  <a:pt x="978146" y="380999"/>
                </a:lnTo>
                <a:lnTo>
                  <a:pt x="955912" y="330199"/>
                </a:lnTo>
                <a:lnTo>
                  <a:pt x="963337" y="330199"/>
                </a:lnTo>
                <a:lnTo>
                  <a:pt x="984083" y="368299"/>
                </a:lnTo>
                <a:lnTo>
                  <a:pt x="994055" y="380999"/>
                </a:lnTo>
                <a:lnTo>
                  <a:pt x="1007312" y="393699"/>
                </a:lnTo>
                <a:lnTo>
                  <a:pt x="1023061" y="406399"/>
                </a:lnTo>
                <a:close/>
              </a:path>
              <a:path w="1666875" h="2565400">
                <a:moveTo>
                  <a:pt x="1375075" y="406399"/>
                </a:moveTo>
                <a:lnTo>
                  <a:pt x="1367647" y="406399"/>
                </a:lnTo>
                <a:lnTo>
                  <a:pt x="1346901" y="368299"/>
                </a:lnTo>
                <a:lnTo>
                  <a:pt x="1336929" y="355599"/>
                </a:lnTo>
                <a:lnTo>
                  <a:pt x="1323672" y="342899"/>
                </a:lnTo>
                <a:lnTo>
                  <a:pt x="1307923" y="330199"/>
                </a:lnTo>
                <a:lnTo>
                  <a:pt x="1327168" y="330199"/>
                </a:lnTo>
                <a:lnTo>
                  <a:pt x="1341819" y="342899"/>
                </a:lnTo>
                <a:lnTo>
                  <a:pt x="1352841" y="368299"/>
                </a:lnTo>
                <a:lnTo>
                  <a:pt x="1375075" y="406399"/>
                </a:lnTo>
                <a:close/>
              </a:path>
              <a:path w="1666875" h="2565400">
                <a:moveTo>
                  <a:pt x="793993" y="495299"/>
                </a:moveTo>
                <a:lnTo>
                  <a:pt x="786568" y="495299"/>
                </a:lnTo>
                <a:lnTo>
                  <a:pt x="765822" y="444499"/>
                </a:lnTo>
                <a:lnTo>
                  <a:pt x="755849" y="431799"/>
                </a:lnTo>
                <a:lnTo>
                  <a:pt x="742593" y="419099"/>
                </a:lnTo>
                <a:lnTo>
                  <a:pt x="293213" y="419099"/>
                </a:lnTo>
                <a:lnTo>
                  <a:pt x="274006" y="406399"/>
                </a:lnTo>
                <a:lnTo>
                  <a:pt x="728677" y="406399"/>
                </a:lnTo>
                <a:lnTo>
                  <a:pt x="746084" y="419099"/>
                </a:lnTo>
                <a:lnTo>
                  <a:pt x="760736" y="431799"/>
                </a:lnTo>
                <a:lnTo>
                  <a:pt x="771759" y="444499"/>
                </a:lnTo>
                <a:lnTo>
                  <a:pt x="793993" y="495299"/>
                </a:lnTo>
                <a:close/>
              </a:path>
              <a:path w="1666875" h="2565400">
                <a:moveTo>
                  <a:pt x="1541098" y="495299"/>
                </a:moveTo>
                <a:lnTo>
                  <a:pt x="1533670" y="495299"/>
                </a:lnTo>
                <a:lnTo>
                  <a:pt x="1512924" y="444499"/>
                </a:lnTo>
                <a:lnTo>
                  <a:pt x="1502952" y="431799"/>
                </a:lnTo>
                <a:lnTo>
                  <a:pt x="1489696" y="419099"/>
                </a:lnTo>
                <a:lnTo>
                  <a:pt x="1040515" y="419099"/>
                </a:lnTo>
                <a:lnTo>
                  <a:pt x="1021226" y="406399"/>
                </a:lnTo>
                <a:lnTo>
                  <a:pt x="1475785" y="406399"/>
                </a:lnTo>
                <a:lnTo>
                  <a:pt x="1493191" y="419099"/>
                </a:lnTo>
                <a:lnTo>
                  <a:pt x="1507843" y="431799"/>
                </a:lnTo>
                <a:lnTo>
                  <a:pt x="1518864" y="444499"/>
                </a:lnTo>
                <a:lnTo>
                  <a:pt x="1541098" y="495299"/>
                </a:lnTo>
                <a:close/>
              </a:path>
              <a:path w="1666875" h="2565400">
                <a:moveTo>
                  <a:pt x="459237" y="495299"/>
                </a:moveTo>
                <a:lnTo>
                  <a:pt x="440032" y="495299"/>
                </a:lnTo>
                <a:lnTo>
                  <a:pt x="422676" y="482599"/>
                </a:lnTo>
                <a:lnTo>
                  <a:pt x="408043" y="469899"/>
                </a:lnTo>
                <a:lnTo>
                  <a:pt x="397005" y="457199"/>
                </a:lnTo>
                <a:lnTo>
                  <a:pt x="374399" y="419099"/>
                </a:lnTo>
                <a:lnTo>
                  <a:pt x="381840" y="419099"/>
                </a:lnTo>
                <a:lnTo>
                  <a:pt x="402928" y="457199"/>
                </a:lnTo>
                <a:lnTo>
                  <a:pt x="412916" y="469899"/>
                </a:lnTo>
                <a:lnTo>
                  <a:pt x="426157" y="482599"/>
                </a:lnTo>
                <a:lnTo>
                  <a:pt x="441860" y="482599"/>
                </a:lnTo>
                <a:lnTo>
                  <a:pt x="459237" y="495299"/>
                </a:lnTo>
                <a:close/>
              </a:path>
              <a:path w="1666875" h="2565400">
                <a:moveTo>
                  <a:pt x="1455570" y="495299"/>
                </a:moveTo>
                <a:lnTo>
                  <a:pt x="1436285" y="495299"/>
                </a:lnTo>
                <a:lnTo>
                  <a:pt x="1418878" y="482599"/>
                </a:lnTo>
                <a:lnTo>
                  <a:pt x="1404226" y="469899"/>
                </a:lnTo>
                <a:lnTo>
                  <a:pt x="1393205" y="457199"/>
                </a:lnTo>
                <a:lnTo>
                  <a:pt x="1370971" y="419099"/>
                </a:lnTo>
                <a:lnTo>
                  <a:pt x="1378395" y="419099"/>
                </a:lnTo>
                <a:lnTo>
                  <a:pt x="1399142" y="457199"/>
                </a:lnTo>
                <a:lnTo>
                  <a:pt x="1409114" y="469899"/>
                </a:lnTo>
                <a:lnTo>
                  <a:pt x="1422370" y="482599"/>
                </a:lnTo>
                <a:lnTo>
                  <a:pt x="1438119" y="482599"/>
                </a:lnTo>
                <a:lnTo>
                  <a:pt x="1455570" y="495299"/>
                </a:lnTo>
                <a:close/>
              </a:path>
              <a:path w="1666875" h="2565400">
                <a:moveTo>
                  <a:pt x="212460" y="571499"/>
                </a:moveTo>
                <a:lnTo>
                  <a:pt x="205018" y="571499"/>
                </a:lnTo>
                <a:lnTo>
                  <a:pt x="183930" y="533399"/>
                </a:lnTo>
                <a:lnTo>
                  <a:pt x="173942" y="520699"/>
                </a:lnTo>
                <a:lnTo>
                  <a:pt x="160702" y="507999"/>
                </a:lnTo>
                <a:lnTo>
                  <a:pt x="144999" y="495299"/>
                </a:lnTo>
                <a:lnTo>
                  <a:pt x="164183" y="495299"/>
                </a:lnTo>
                <a:lnTo>
                  <a:pt x="178816" y="507999"/>
                </a:lnTo>
                <a:lnTo>
                  <a:pt x="189854" y="533399"/>
                </a:lnTo>
                <a:lnTo>
                  <a:pt x="212460" y="571499"/>
                </a:lnTo>
                <a:close/>
              </a:path>
              <a:path w="1666875" h="2565400">
                <a:moveTo>
                  <a:pt x="857038" y="571499"/>
                </a:moveTo>
                <a:lnTo>
                  <a:pt x="837800" y="571499"/>
                </a:lnTo>
                <a:lnTo>
                  <a:pt x="823148" y="558799"/>
                </a:lnTo>
                <a:lnTo>
                  <a:pt x="812126" y="546099"/>
                </a:lnTo>
                <a:lnTo>
                  <a:pt x="789892" y="495299"/>
                </a:lnTo>
                <a:lnTo>
                  <a:pt x="797314" y="495299"/>
                </a:lnTo>
                <a:lnTo>
                  <a:pt x="818060" y="533399"/>
                </a:lnTo>
                <a:lnTo>
                  <a:pt x="828033" y="558799"/>
                </a:lnTo>
                <a:lnTo>
                  <a:pt x="841289" y="558799"/>
                </a:lnTo>
                <a:lnTo>
                  <a:pt x="857038" y="571499"/>
                </a:lnTo>
                <a:close/>
              </a:path>
              <a:path w="1666875" h="2565400">
                <a:moveTo>
                  <a:pt x="960016" y="571499"/>
                </a:moveTo>
                <a:lnTo>
                  <a:pt x="952589" y="571499"/>
                </a:lnTo>
                <a:lnTo>
                  <a:pt x="931842" y="533399"/>
                </a:lnTo>
                <a:lnTo>
                  <a:pt x="921870" y="520699"/>
                </a:lnTo>
                <a:lnTo>
                  <a:pt x="908614" y="507999"/>
                </a:lnTo>
                <a:lnTo>
                  <a:pt x="892865" y="495299"/>
                </a:lnTo>
                <a:lnTo>
                  <a:pt x="912110" y="495299"/>
                </a:lnTo>
                <a:lnTo>
                  <a:pt x="926761" y="507999"/>
                </a:lnTo>
                <a:lnTo>
                  <a:pt x="937783" y="533399"/>
                </a:lnTo>
                <a:lnTo>
                  <a:pt x="960016" y="571499"/>
                </a:lnTo>
                <a:close/>
              </a:path>
              <a:path w="1666875" h="2565400">
                <a:moveTo>
                  <a:pt x="1604143" y="571499"/>
                </a:moveTo>
                <a:lnTo>
                  <a:pt x="1584901" y="571499"/>
                </a:lnTo>
                <a:lnTo>
                  <a:pt x="1570250" y="558799"/>
                </a:lnTo>
                <a:lnTo>
                  <a:pt x="1559228" y="546099"/>
                </a:lnTo>
                <a:lnTo>
                  <a:pt x="1536994" y="495299"/>
                </a:lnTo>
                <a:lnTo>
                  <a:pt x="1544419" y="495299"/>
                </a:lnTo>
                <a:lnTo>
                  <a:pt x="1565165" y="533399"/>
                </a:lnTo>
                <a:lnTo>
                  <a:pt x="1575137" y="558799"/>
                </a:lnTo>
                <a:lnTo>
                  <a:pt x="1588393" y="558799"/>
                </a:lnTo>
                <a:lnTo>
                  <a:pt x="1604143" y="571499"/>
                </a:lnTo>
                <a:close/>
              </a:path>
              <a:path w="1666875" h="2565400">
                <a:moveTo>
                  <a:pt x="378483" y="660399"/>
                </a:moveTo>
                <a:lnTo>
                  <a:pt x="371042" y="660399"/>
                </a:lnTo>
                <a:lnTo>
                  <a:pt x="349954" y="609599"/>
                </a:lnTo>
                <a:lnTo>
                  <a:pt x="339966" y="596899"/>
                </a:lnTo>
                <a:lnTo>
                  <a:pt x="326725" y="584199"/>
                </a:lnTo>
                <a:lnTo>
                  <a:pt x="0" y="584199"/>
                </a:lnTo>
                <a:lnTo>
                  <a:pt x="0" y="571499"/>
                </a:lnTo>
                <a:lnTo>
                  <a:pt x="312851" y="571499"/>
                </a:lnTo>
                <a:lnTo>
                  <a:pt x="330206" y="584199"/>
                </a:lnTo>
                <a:lnTo>
                  <a:pt x="344839" y="596899"/>
                </a:lnTo>
                <a:lnTo>
                  <a:pt x="355877" y="609599"/>
                </a:lnTo>
                <a:lnTo>
                  <a:pt x="378483" y="660399"/>
                </a:lnTo>
                <a:close/>
              </a:path>
              <a:path w="1666875" h="2565400">
                <a:moveTo>
                  <a:pt x="1375075" y="660399"/>
                </a:moveTo>
                <a:lnTo>
                  <a:pt x="1367647" y="660399"/>
                </a:lnTo>
                <a:lnTo>
                  <a:pt x="1346901" y="609599"/>
                </a:lnTo>
                <a:lnTo>
                  <a:pt x="1336929" y="596899"/>
                </a:lnTo>
                <a:lnTo>
                  <a:pt x="1323672" y="584199"/>
                </a:lnTo>
                <a:lnTo>
                  <a:pt x="874494" y="584199"/>
                </a:lnTo>
                <a:lnTo>
                  <a:pt x="855208" y="571499"/>
                </a:lnTo>
                <a:lnTo>
                  <a:pt x="1309761" y="571499"/>
                </a:lnTo>
                <a:lnTo>
                  <a:pt x="1327168" y="584199"/>
                </a:lnTo>
                <a:lnTo>
                  <a:pt x="1341819" y="596899"/>
                </a:lnTo>
                <a:lnTo>
                  <a:pt x="1352841" y="609599"/>
                </a:lnTo>
                <a:lnTo>
                  <a:pt x="1375075" y="660399"/>
                </a:lnTo>
                <a:close/>
              </a:path>
              <a:path w="1666875" h="2565400">
                <a:moveTo>
                  <a:pt x="1666874" y="584199"/>
                </a:moveTo>
                <a:lnTo>
                  <a:pt x="1621596" y="584199"/>
                </a:lnTo>
                <a:lnTo>
                  <a:pt x="1602308" y="571499"/>
                </a:lnTo>
                <a:lnTo>
                  <a:pt x="1666874" y="571499"/>
                </a:lnTo>
                <a:lnTo>
                  <a:pt x="1666874" y="584199"/>
                </a:lnTo>
                <a:close/>
              </a:path>
              <a:path w="1666875" h="2565400">
                <a:moveTo>
                  <a:pt x="293213" y="660399"/>
                </a:moveTo>
                <a:lnTo>
                  <a:pt x="274006" y="660399"/>
                </a:lnTo>
                <a:lnTo>
                  <a:pt x="256649" y="647699"/>
                </a:lnTo>
                <a:lnTo>
                  <a:pt x="242016" y="634999"/>
                </a:lnTo>
                <a:lnTo>
                  <a:pt x="230978" y="622299"/>
                </a:lnTo>
                <a:lnTo>
                  <a:pt x="208372" y="584199"/>
                </a:lnTo>
                <a:lnTo>
                  <a:pt x="215817" y="584199"/>
                </a:lnTo>
                <a:lnTo>
                  <a:pt x="236905" y="622299"/>
                </a:lnTo>
                <a:lnTo>
                  <a:pt x="246893" y="634999"/>
                </a:lnTo>
                <a:lnTo>
                  <a:pt x="260133" y="647699"/>
                </a:lnTo>
                <a:lnTo>
                  <a:pt x="275837" y="647699"/>
                </a:lnTo>
                <a:lnTo>
                  <a:pt x="293213" y="660399"/>
                </a:lnTo>
                <a:close/>
              </a:path>
              <a:path w="1666875" h="2565400">
                <a:moveTo>
                  <a:pt x="1040511" y="660399"/>
                </a:moveTo>
                <a:lnTo>
                  <a:pt x="1021230" y="660399"/>
                </a:lnTo>
                <a:lnTo>
                  <a:pt x="1003823" y="647699"/>
                </a:lnTo>
                <a:lnTo>
                  <a:pt x="989171" y="634999"/>
                </a:lnTo>
                <a:lnTo>
                  <a:pt x="978150" y="622299"/>
                </a:lnTo>
                <a:lnTo>
                  <a:pt x="955916" y="584199"/>
                </a:lnTo>
                <a:lnTo>
                  <a:pt x="963337" y="584199"/>
                </a:lnTo>
                <a:lnTo>
                  <a:pt x="984083" y="622299"/>
                </a:lnTo>
                <a:lnTo>
                  <a:pt x="994055" y="634999"/>
                </a:lnTo>
                <a:lnTo>
                  <a:pt x="1007312" y="647699"/>
                </a:lnTo>
                <a:lnTo>
                  <a:pt x="1023061" y="647699"/>
                </a:lnTo>
                <a:lnTo>
                  <a:pt x="1040511" y="660399"/>
                </a:lnTo>
                <a:close/>
              </a:path>
              <a:path w="1666875" h="2565400">
                <a:moveTo>
                  <a:pt x="441860" y="736599"/>
                </a:moveTo>
                <a:lnTo>
                  <a:pt x="422676" y="736599"/>
                </a:lnTo>
                <a:lnTo>
                  <a:pt x="408043" y="723899"/>
                </a:lnTo>
                <a:lnTo>
                  <a:pt x="397005" y="711199"/>
                </a:lnTo>
                <a:lnTo>
                  <a:pt x="374399" y="660399"/>
                </a:lnTo>
                <a:lnTo>
                  <a:pt x="381840" y="660399"/>
                </a:lnTo>
                <a:lnTo>
                  <a:pt x="402928" y="698499"/>
                </a:lnTo>
                <a:lnTo>
                  <a:pt x="412916" y="723899"/>
                </a:lnTo>
                <a:lnTo>
                  <a:pt x="426157" y="723899"/>
                </a:lnTo>
                <a:lnTo>
                  <a:pt x="441860" y="736599"/>
                </a:lnTo>
                <a:close/>
              </a:path>
              <a:path w="1666875" h="2565400">
                <a:moveTo>
                  <a:pt x="793993" y="736599"/>
                </a:moveTo>
                <a:lnTo>
                  <a:pt x="786568" y="736599"/>
                </a:lnTo>
                <a:lnTo>
                  <a:pt x="765822" y="698499"/>
                </a:lnTo>
                <a:lnTo>
                  <a:pt x="755849" y="685799"/>
                </a:lnTo>
                <a:lnTo>
                  <a:pt x="742593" y="673099"/>
                </a:lnTo>
                <a:lnTo>
                  <a:pt x="726844" y="660399"/>
                </a:lnTo>
                <a:lnTo>
                  <a:pt x="746084" y="660399"/>
                </a:lnTo>
                <a:lnTo>
                  <a:pt x="760736" y="673099"/>
                </a:lnTo>
                <a:lnTo>
                  <a:pt x="771759" y="698499"/>
                </a:lnTo>
                <a:lnTo>
                  <a:pt x="793993" y="736599"/>
                </a:lnTo>
                <a:close/>
              </a:path>
              <a:path w="1666875" h="2565400">
                <a:moveTo>
                  <a:pt x="1438119" y="736599"/>
                </a:moveTo>
                <a:lnTo>
                  <a:pt x="1418881" y="736599"/>
                </a:lnTo>
                <a:lnTo>
                  <a:pt x="1404230" y="723899"/>
                </a:lnTo>
                <a:lnTo>
                  <a:pt x="1393208" y="711199"/>
                </a:lnTo>
                <a:lnTo>
                  <a:pt x="1370974" y="660399"/>
                </a:lnTo>
                <a:lnTo>
                  <a:pt x="1378395" y="660399"/>
                </a:lnTo>
                <a:lnTo>
                  <a:pt x="1399142" y="698499"/>
                </a:lnTo>
                <a:lnTo>
                  <a:pt x="1409114" y="723899"/>
                </a:lnTo>
                <a:lnTo>
                  <a:pt x="1422370" y="723899"/>
                </a:lnTo>
                <a:lnTo>
                  <a:pt x="1438119" y="736599"/>
                </a:lnTo>
                <a:close/>
              </a:path>
              <a:path w="1666875" h="2565400">
                <a:moveTo>
                  <a:pt x="1541098" y="736599"/>
                </a:moveTo>
                <a:lnTo>
                  <a:pt x="1533670" y="736599"/>
                </a:lnTo>
                <a:lnTo>
                  <a:pt x="1512924" y="698499"/>
                </a:lnTo>
                <a:lnTo>
                  <a:pt x="1502952" y="685799"/>
                </a:lnTo>
                <a:lnTo>
                  <a:pt x="1489696" y="673099"/>
                </a:lnTo>
                <a:lnTo>
                  <a:pt x="1473947" y="660399"/>
                </a:lnTo>
                <a:lnTo>
                  <a:pt x="1493191" y="660399"/>
                </a:lnTo>
                <a:lnTo>
                  <a:pt x="1507843" y="673099"/>
                </a:lnTo>
                <a:lnTo>
                  <a:pt x="1518864" y="698499"/>
                </a:lnTo>
                <a:lnTo>
                  <a:pt x="1541098" y="736599"/>
                </a:lnTo>
                <a:close/>
              </a:path>
              <a:path w="1666875" h="2565400">
                <a:moveTo>
                  <a:pt x="212460" y="825499"/>
                </a:moveTo>
                <a:lnTo>
                  <a:pt x="205018" y="825499"/>
                </a:lnTo>
                <a:lnTo>
                  <a:pt x="183930" y="774699"/>
                </a:lnTo>
                <a:lnTo>
                  <a:pt x="173942" y="761999"/>
                </a:lnTo>
                <a:lnTo>
                  <a:pt x="160702" y="749299"/>
                </a:lnTo>
                <a:lnTo>
                  <a:pt x="0" y="749299"/>
                </a:lnTo>
                <a:lnTo>
                  <a:pt x="0" y="736599"/>
                </a:lnTo>
                <a:lnTo>
                  <a:pt x="146828" y="736599"/>
                </a:lnTo>
                <a:lnTo>
                  <a:pt x="164183" y="749299"/>
                </a:lnTo>
                <a:lnTo>
                  <a:pt x="178816" y="761999"/>
                </a:lnTo>
                <a:lnTo>
                  <a:pt x="189854" y="774699"/>
                </a:lnTo>
                <a:lnTo>
                  <a:pt x="212460" y="825499"/>
                </a:lnTo>
                <a:close/>
              </a:path>
              <a:path w="1666875" h="2565400">
                <a:moveTo>
                  <a:pt x="960016" y="825499"/>
                </a:moveTo>
                <a:lnTo>
                  <a:pt x="952589" y="825499"/>
                </a:lnTo>
                <a:lnTo>
                  <a:pt x="931842" y="774699"/>
                </a:lnTo>
                <a:lnTo>
                  <a:pt x="921870" y="761999"/>
                </a:lnTo>
                <a:lnTo>
                  <a:pt x="908614" y="749299"/>
                </a:lnTo>
                <a:lnTo>
                  <a:pt x="459240" y="749299"/>
                </a:lnTo>
                <a:lnTo>
                  <a:pt x="440032" y="736599"/>
                </a:lnTo>
                <a:lnTo>
                  <a:pt x="894703" y="736599"/>
                </a:lnTo>
                <a:lnTo>
                  <a:pt x="912110" y="749299"/>
                </a:lnTo>
                <a:lnTo>
                  <a:pt x="926761" y="761999"/>
                </a:lnTo>
                <a:lnTo>
                  <a:pt x="937783" y="774699"/>
                </a:lnTo>
                <a:lnTo>
                  <a:pt x="960016" y="825499"/>
                </a:lnTo>
                <a:close/>
              </a:path>
              <a:path w="1666875" h="2565400">
                <a:moveTo>
                  <a:pt x="1666874" y="749299"/>
                </a:moveTo>
                <a:lnTo>
                  <a:pt x="1455576" y="749299"/>
                </a:lnTo>
                <a:lnTo>
                  <a:pt x="1436288" y="736599"/>
                </a:lnTo>
                <a:lnTo>
                  <a:pt x="1666874" y="736599"/>
                </a:lnTo>
                <a:lnTo>
                  <a:pt x="1666874" y="749299"/>
                </a:lnTo>
                <a:close/>
              </a:path>
              <a:path w="1666875" h="2565400">
                <a:moveTo>
                  <a:pt x="874488" y="825499"/>
                </a:moveTo>
                <a:lnTo>
                  <a:pt x="855208" y="825499"/>
                </a:lnTo>
                <a:lnTo>
                  <a:pt x="837800" y="812799"/>
                </a:lnTo>
                <a:lnTo>
                  <a:pt x="823148" y="800099"/>
                </a:lnTo>
                <a:lnTo>
                  <a:pt x="812126" y="787399"/>
                </a:lnTo>
                <a:lnTo>
                  <a:pt x="789892" y="749299"/>
                </a:lnTo>
                <a:lnTo>
                  <a:pt x="797314" y="749299"/>
                </a:lnTo>
                <a:lnTo>
                  <a:pt x="818060" y="787399"/>
                </a:lnTo>
                <a:lnTo>
                  <a:pt x="828033" y="800099"/>
                </a:lnTo>
                <a:lnTo>
                  <a:pt x="841289" y="812799"/>
                </a:lnTo>
                <a:lnTo>
                  <a:pt x="857038" y="812799"/>
                </a:lnTo>
                <a:lnTo>
                  <a:pt x="874488" y="825499"/>
                </a:lnTo>
                <a:close/>
              </a:path>
              <a:path w="1666875" h="2565400">
                <a:moveTo>
                  <a:pt x="1621593" y="825499"/>
                </a:moveTo>
                <a:lnTo>
                  <a:pt x="1602311" y="825499"/>
                </a:lnTo>
                <a:lnTo>
                  <a:pt x="1584904" y="812799"/>
                </a:lnTo>
                <a:lnTo>
                  <a:pt x="1570253" y="800099"/>
                </a:lnTo>
                <a:lnTo>
                  <a:pt x="1559231" y="787399"/>
                </a:lnTo>
                <a:lnTo>
                  <a:pt x="1536998" y="749299"/>
                </a:lnTo>
                <a:lnTo>
                  <a:pt x="1544419" y="749299"/>
                </a:lnTo>
                <a:lnTo>
                  <a:pt x="1565165" y="787399"/>
                </a:lnTo>
                <a:lnTo>
                  <a:pt x="1575137" y="800099"/>
                </a:lnTo>
                <a:lnTo>
                  <a:pt x="1588393" y="812799"/>
                </a:lnTo>
                <a:lnTo>
                  <a:pt x="1604143" y="812799"/>
                </a:lnTo>
                <a:lnTo>
                  <a:pt x="1621593" y="825499"/>
                </a:lnTo>
                <a:close/>
              </a:path>
              <a:path w="1666875" h="2565400">
                <a:moveTo>
                  <a:pt x="275837" y="901699"/>
                </a:moveTo>
                <a:lnTo>
                  <a:pt x="256649" y="901699"/>
                </a:lnTo>
                <a:lnTo>
                  <a:pt x="242016" y="888999"/>
                </a:lnTo>
                <a:lnTo>
                  <a:pt x="230978" y="876299"/>
                </a:lnTo>
                <a:lnTo>
                  <a:pt x="208372" y="825499"/>
                </a:lnTo>
                <a:lnTo>
                  <a:pt x="215817" y="825499"/>
                </a:lnTo>
                <a:lnTo>
                  <a:pt x="236905" y="863599"/>
                </a:lnTo>
                <a:lnTo>
                  <a:pt x="246893" y="888999"/>
                </a:lnTo>
                <a:lnTo>
                  <a:pt x="260133" y="888999"/>
                </a:lnTo>
                <a:lnTo>
                  <a:pt x="275837" y="901699"/>
                </a:lnTo>
                <a:close/>
              </a:path>
              <a:path w="1666875" h="2565400">
                <a:moveTo>
                  <a:pt x="378483" y="901699"/>
                </a:moveTo>
                <a:lnTo>
                  <a:pt x="371042" y="901699"/>
                </a:lnTo>
                <a:lnTo>
                  <a:pt x="349954" y="863599"/>
                </a:lnTo>
                <a:lnTo>
                  <a:pt x="339966" y="850899"/>
                </a:lnTo>
                <a:lnTo>
                  <a:pt x="326725" y="838199"/>
                </a:lnTo>
                <a:lnTo>
                  <a:pt x="311022" y="825499"/>
                </a:lnTo>
                <a:lnTo>
                  <a:pt x="330206" y="825499"/>
                </a:lnTo>
                <a:lnTo>
                  <a:pt x="344839" y="838199"/>
                </a:lnTo>
                <a:lnTo>
                  <a:pt x="355877" y="863599"/>
                </a:lnTo>
                <a:lnTo>
                  <a:pt x="378483" y="901699"/>
                </a:lnTo>
                <a:close/>
              </a:path>
              <a:path w="1666875" h="2565400">
                <a:moveTo>
                  <a:pt x="1023061" y="901699"/>
                </a:moveTo>
                <a:lnTo>
                  <a:pt x="1003823" y="901699"/>
                </a:lnTo>
                <a:lnTo>
                  <a:pt x="989171" y="888999"/>
                </a:lnTo>
                <a:lnTo>
                  <a:pt x="978150" y="876299"/>
                </a:lnTo>
                <a:lnTo>
                  <a:pt x="955916" y="825499"/>
                </a:lnTo>
                <a:lnTo>
                  <a:pt x="963337" y="825499"/>
                </a:lnTo>
                <a:lnTo>
                  <a:pt x="984083" y="863599"/>
                </a:lnTo>
                <a:lnTo>
                  <a:pt x="994055" y="888999"/>
                </a:lnTo>
                <a:lnTo>
                  <a:pt x="1007312" y="888999"/>
                </a:lnTo>
                <a:lnTo>
                  <a:pt x="1023061" y="901699"/>
                </a:lnTo>
                <a:close/>
              </a:path>
              <a:path w="1666875" h="2565400">
                <a:moveTo>
                  <a:pt x="1375075" y="901699"/>
                </a:moveTo>
                <a:lnTo>
                  <a:pt x="1367647" y="901699"/>
                </a:lnTo>
                <a:lnTo>
                  <a:pt x="1346901" y="863599"/>
                </a:lnTo>
                <a:lnTo>
                  <a:pt x="1336929" y="850899"/>
                </a:lnTo>
                <a:lnTo>
                  <a:pt x="1323672" y="838199"/>
                </a:lnTo>
                <a:lnTo>
                  <a:pt x="1307923" y="825499"/>
                </a:lnTo>
                <a:lnTo>
                  <a:pt x="1327168" y="825499"/>
                </a:lnTo>
                <a:lnTo>
                  <a:pt x="1341819" y="838199"/>
                </a:lnTo>
                <a:lnTo>
                  <a:pt x="1352841" y="863599"/>
                </a:lnTo>
                <a:lnTo>
                  <a:pt x="1375075" y="901699"/>
                </a:lnTo>
                <a:close/>
              </a:path>
              <a:path w="1666875" h="2565400">
                <a:moveTo>
                  <a:pt x="793993" y="990599"/>
                </a:moveTo>
                <a:lnTo>
                  <a:pt x="786568" y="990599"/>
                </a:lnTo>
                <a:lnTo>
                  <a:pt x="765822" y="939799"/>
                </a:lnTo>
                <a:lnTo>
                  <a:pt x="755849" y="927099"/>
                </a:lnTo>
                <a:lnTo>
                  <a:pt x="742593" y="914399"/>
                </a:lnTo>
                <a:lnTo>
                  <a:pt x="293213" y="914399"/>
                </a:lnTo>
                <a:lnTo>
                  <a:pt x="274006" y="901699"/>
                </a:lnTo>
                <a:lnTo>
                  <a:pt x="728677" y="901699"/>
                </a:lnTo>
                <a:lnTo>
                  <a:pt x="746084" y="914399"/>
                </a:lnTo>
                <a:lnTo>
                  <a:pt x="760736" y="927099"/>
                </a:lnTo>
                <a:lnTo>
                  <a:pt x="771759" y="939799"/>
                </a:lnTo>
                <a:lnTo>
                  <a:pt x="793993" y="990599"/>
                </a:lnTo>
                <a:close/>
              </a:path>
              <a:path w="1666875" h="2565400">
                <a:moveTo>
                  <a:pt x="1541098" y="990599"/>
                </a:moveTo>
                <a:lnTo>
                  <a:pt x="1533670" y="990599"/>
                </a:lnTo>
                <a:lnTo>
                  <a:pt x="1512924" y="939799"/>
                </a:lnTo>
                <a:lnTo>
                  <a:pt x="1502952" y="927099"/>
                </a:lnTo>
                <a:lnTo>
                  <a:pt x="1489696" y="914399"/>
                </a:lnTo>
                <a:lnTo>
                  <a:pt x="1040518" y="914399"/>
                </a:lnTo>
                <a:lnTo>
                  <a:pt x="1021230" y="901699"/>
                </a:lnTo>
                <a:lnTo>
                  <a:pt x="1475785" y="901699"/>
                </a:lnTo>
                <a:lnTo>
                  <a:pt x="1493191" y="914399"/>
                </a:lnTo>
                <a:lnTo>
                  <a:pt x="1507843" y="927099"/>
                </a:lnTo>
                <a:lnTo>
                  <a:pt x="1518864" y="939799"/>
                </a:lnTo>
                <a:lnTo>
                  <a:pt x="1541098" y="990599"/>
                </a:lnTo>
                <a:close/>
              </a:path>
              <a:path w="1666875" h="2565400">
                <a:moveTo>
                  <a:pt x="459237" y="990599"/>
                </a:moveTo>
                <a:lnTo>
                  <a:pt x="440032" y="990599"/>
                </a:lnTo>
                <a:lnTo>
                  <a:pt x="422676" y="977899"/>
                </a:lnTo>
                <a:lnTo>
                  <a:pt x="408043" y="965199"/>
                </a:lnTo>
                <a:lnTo>
                  <a:pt x="397005" y="952499"/>
                </a:lnTo>
                <a:lnTo>
                  <a:pt x="374399" y="914399"/>
                </a:lnTo>
                <a:lnTo>
                  <a:pt x="381840" y="914399"/>
                </a:lnTo>
                <a:lnTo>
                  <a:pt x="402928" y="952499"/>
                </a:lnTo>
                <a:lnTo>
                  <a:pt x="412916" y="965199"/>
                </a:lnTo>
                <a:lnTo>
                  <a:pt x="426157" y="977899"/>
                </a:lnTo>
                <a:lnTo>
                  <a:pt x="441860" y="977899"/>
                </a:lnTo>
                <a:lnTo>
                  <a:pt x="459237" y="990599"/>
                </a:lnTo>
                <a:close/>
              </a:path>
              <a:path w="1666875" h="2565400">
                <a:moveTo>
                  <a:pt x="1455570" y="990599"/>
                </a:moveTo>
                <a:lnTo>
                  <a:pt x="1436288" y="990599"/>
                </a:lnTo>
                <a:lnTo>
                  <a:pt x="1418881" y="977899"/>
                </a:lnTo>
                <a:lnTo>
                  <a:pt x="1404230" y="965199"/>
                </a:lnTo>
                <a:lnTo>
                  <a:pt x="1393208" y="952499"/>
                </a:lnTo>
                <a:lnTo>
                  <a:pt x="1370974" y="914399"/>
                </a:lnTo>
                <a:lnTo>
                  <a:pt x="1378395" y="914399"/>
                </a:lnTo>
                <a:lnTo>
                  <a:pt x="1399142" y="952499"/>
                </a:lnTo>
                <a:lnTo>
                  <a:pt x="1409114" y="965199"/>
                </a:lnTo>
                <a:lnTo>
                  <a:pt x="1422370" y="977899"/>
                </a:lnTo>
                <a:lnTo>
                  <a:pt x="1438119" y="977899"/>
                </a:lnTo>
                <a:lnTo>
                  <a:pt x="1455570" y="990599"/>
                </a:lnTo>
                <a:close/>
              </a:path>
              <a:path w="1666875" h="2565400">
                <a:moveTo>
                  <a:pt x="212460" y="1066799"/>
                </a:moveTo>
                <a:lnTo>
                  <a:pt x="205018" y="1066799"/>
                </a:lnTo>
                <a:lnTo>
                  <a:pt x="183930" y="1028699"/>
                </a:lnTo>
                <a:lnTo>
                  <a:pt x="173942" y="1015999"/>
                </a:lnTo>
                <a:lnTo>
                  <a:pt x="160702" y="1003299"/>
                </a:lnTo>
                <a:lnTo>
                  <a:pt x="144999" y="990599"/>
                </a:lnTo>
                <a:lnTo>
                  <a:pt x="164183" y="990599"/>
                </a:lnTo>
                <a:lnTo>
                  <a:pt x="178816" y="1003299"/>
                </a:lnTo>
                <a:lnTo>
                  <a:pt x="189854" y="1028699"/>
                </a:lnTo>
                <a:lnTo>
                  <a:pt x="212460" y="1066799"/>
                </a:lnTo>
                <a:close/>
              </a:path>
              <a:path w="1666875" h="2565400">
                <a:moveTo>
                  <a:pt x="1375075" y="1155699"/>
                </a:moveTo>
                <a:lnTo>
                  <a:pt x="1367647" y="1155699"/>
                </a:lnTo>
                <a:lnTo>
                  <a:pt x="1346901" y="1104899"/>
                </a:lnTo>
                <a:lnTo>
                  <a:pt x="1336929" y="1092199"/>
                </a:lnTo>
                <a:lnTo>
                  <a:pt x="1323672" y="1079499"/>
                </a:lnTo>
                <a:lnTo>
                  <a:pt x="855208" y="1079499"/>
                </a:lnTo>
                <a:lnTo>
                  <a:pt x="837800" y="1066799"/>
                </a:lnTo>
                <a:lnTo>
                  <a:pt x="823148" y="1054099"/>
                </a:lnTo>
                <a:lnTo>
                  <a:pt x="812126" y="1041399"/>
                </a:lnTo>
                <a:lnTo>
                  <a:pt x="789892" y="990599"/>
                </a:lnTo>
                <a:lnTo>
                  <a:pt x="797314" y="990599"/>
                </a:lnTo>
                <a:lnTo>
                  <a:pt x="818060" y="1028699"/>
                </a:lnTo>
                <a:lnTo>
                  <a:pt x="828033" y="1054099"/>
                </a:lnTo>
                <a:lnTo>
                  <a:pt x="841289" y="1054099"/>
                </a:lnTo>
                <a:lnTo>
                  <a:pt x="857038" y="1066799"/>
                </a:lnTo>
                <a:lnTo>
                  <a:pt x="1309761" y="1066799"/>
                </a:lnTo>
                <a:lnTo>
                  <a:pt x="1327168" y="1079499"/>
                </a:lnTo>
                <a:lnTo>
                  <a:pt x="1341819" y="1092199"/>
                </a:lnTo>
                <a:lnTo>
                  <a:pt x="1352841" y="1104899"/>
                </a:lnTo>
                <a:lnTo>
                  <a:pt x="1375075" y="1155699"/>
                </a:lnTo>
                <a:close/>
              </a:path>
              <a:path w="1666875" h="2565400">
                <a:moveTo>
                  <a:pt x="960016" y="1066799"/>
                </a:moveTo>
                <a:lnTo>
                  <a:pt x="952589" y="1066799"/>
                </a:lnTo>
                <a:lnTo>
                  <a:pt x="931842" y="1028699"/>
                </a:lnTo>
                <a:lnTo>
                  <a:pt x="921870" y="1015999"/>
                </a:lnTo>
                <a:lnTo>
                  <a:pt x="908614" y="1003299"/>
                </a:lnTo>
                <a:lnTo>
                  <a:pt x="892865" y="990599"/>
                </a:lnTo>
                <a:lnTo>
                  <a:pt x="912110" y="990599"/>
                </a:lnTo>
                <a:lnTo>
                  <a:pt x="926761" y="1003299"/>
                </a:lnTo>
                <a:lnTo>
                  <a:pt x="937783" y="1028699"/>
                </a:lnTo>
                <a:lnTo>
                  <a:pt x="960016" y="1066799"/>
                </a:lnTo>
                <a:close/>
              </a:path>
              <a:path w="1666875" h="2565400">
                <a:moveTo>
                  <a:pt x="1666874" y="1079499"/>
                </a:moveTo>
                <a:lnTo>
                  <a:pt x="1602311" y="1079499"/>
                </a:lnTo>
                <a:lnTo>
                  <a:pt x="1584904" y="1066799"/>
                </a:lnTo>
                <a:lnTo>
                  <a:pt x="1570253" y="1054099"/>
                </a:lnTo>
                <a:lnTo>
                  <a:pt x="1559231" y="1041399"/>
                </a:lnTo>
                <a:lnTo>
                  <a:pt x="1536998" y="990599"/>
                </a:lnTo>
                <a:lnTo>
                  <a:pt x="1544419" y="990599"/>
                </a:lnTo>
                <a:lnTo>
                  <a:pt x="1565165" y="1028699"/>
                </a:lnTo>
                <a:lnTo>
                  <a:pt x="1575137" y="1054099"/>
                </a:lnTo>
                <a:lnTo>
                  <a:pt x="1588393" y="1054099"/>
                </a:lnTo>
                <a:lnTo>
                  <a:pt x="1604143" y="1066799"/>
                </a:lnTo>
                <a:lnTo>
                  <a:pt x="1666874" y="1066799"/>
                </a:lnTo>
                <a:lnTo>
                  <a:pt x="1666874" y="1079499"/>
                </a:lnTo>
                <a:close/>
              </a:path>
              <a:path w="1666875" h="2565400">
                <a:moveTo>
                  <a:pt x="378483" y="1155699"/>
                </a:moveTo>
                <a:lnTo>
                  <a:pt x="371042" y="1155699"/>
                </a:lnTo>
                <a:lnTo>
                  <a:pt x="349954" y="1104899"/>
                </a:lnTo>
                <a:lnTo>
                  <a:pt x="339966" y="1092199"/>
                </a:lnTo>
                <a:lnTo>
                  <a:pt x="326725" y="1079499"/>
                </a:lnTo>
                <a:lnTo>
                  <a:pt x="0" y="1079499"/>
                </a:lnTo>
                <a:lnTo>
                  <a:pt x="0" y="1066799"/>
                </a:lnTo>
                <a:lnTo>
                  <a:pt x="312851" y="1066799"/>
                </a:lnTo>
                <a:lnTo>
                  <a:pt x="330206" y="1079499"/>
                </a:lnTo>
                <a:lnTo>
                  <a:pt x="344839" y="1092199"/>
                </a:lnTo>
                <a:lnTo>
                  <a:pt x="355877" y="1104899"/>
                </a:lnTo>
                <a:lnTo>
                  <a:pt x="378483" y="1155699"/>
                </a:lnTo>
                <a:close/>
              </a:path>
              <a:path w="1666875" h="2565400">
                <a:moveTo>
                  <a:pt x="275837" y="1155699"/>
                </a:moveTo>
                <a:lnTo>
                  <a:pt x="274006" y="1155699"/>
                </a:lnTo>
                <a:lnTo>
                  <a:pt x="256649" y="1142999"/>
                </a:lnTo>
                <a:lnTo>
                  <a:pt x="242016" y="1130299"/>
                </a:lnTo>
                <a:lnTo>
                  <a:pt x="230978" y="1117599"/>
                </a:lnTo>
                <a:lnTo>
                  <a:pt x="208372" y="1079499"/>
                </a:lnTo>
                <a:lnTo>
                  <a:pt x="215817" y="1079499"/>
                </a:lnTo>
                <a:lnTo>
                  <a:pt x="236905" y="1117599"/>
                </a:lnTo>
                <a:lnTo>
                  <a:pt x="246893" y="1130299"/>
                </a:lnTo>
                <a:lnTo>
                  <a:pt x="260133" y="1142999"/>
                </a:lnTo>
                <a:lnTo>
                  <a:pt x="275837" y="1155699"/>
                </a:lnTo>
                <a:close/>
              </a:path>
              <a:path w="1666875" h="2565400">
                <a:moveTo>
                  <a:pt x="1023061" y="1155699"/>
                </a:moveTo>
                <a:lnTo>
                  <a:pt x="1021230" y="1155699"/>
                </a:lnTo>
                <a:lnTo>
                  <a:pt x="1003823" y="1142999"/>
                </a:lnTo>
                <a:lnTo>
                  <a:pt x="989171" y="1130299"/>
                </a:lnTo>
                <a:lnTo>
                  <a:pt x="978150" y="1117599"/>
                </a:lnTo>
                <a:lnTo>
                  <a:pt x="955916" y="1079499"/>
                </a:lnTo>
                <a:lnTo>
                  <a:pt x="963337" y="1079499"/>
                </a:lnTo>
                <a:lnTo>
                  <a:pt x="984083" y="1117599"/>
                </a:lnTo>
                <a:lnTo>
                  <a:pt x="994055" y="1130299"/>
                </a:lnTo>
                <a:lnTo>
                  <a:pt x="1007312" y="1142999"/>
                </a:lnTo>
                <a:lnTo>
                  <a:pt x="1023061" y="1155699"/>
                </a:lnTo>
                <a:close/>
              </a:path>
              <a:path w="1666875" h="2565400">
                <a:moveTo>
                  <a:pt x="960016" y="1320799"/>
                </a:moveTo>
                <a:lnTo>
                  <a:pt x="952589" y="1320799"/>
                </a:lnTo>
                <a:lnTo>
                  <a:pt x="931842" y="1269999"/>
                </a:lnTo>
                <a:lnTo>
                  <a:pt x="921870" y="1257299"/>
                </a:lnTo>
                <a:lnTo>
                  <a:pt x="908614" y="1244599"/>
                </a:lnTo>
                <a:lnTo>
                  <a:pt x="440032" y="1244599"/>
                </a:lnTo>
                <a:lnTo>
                  <a:pt x="422676" y="1231899"/>
                </a:lnTo>
                <a:lnTo>
                  <a:pt x="408043" y="1219199"/>
                </a:lnTo>
                <a:lnTo>
                  <a:pt x="397005" y="1206499"/>
                </a:lnTo>
                <a:lnTo>
                  <a:pt x="374399" y="1155699"/>
                </a:lnTo>
                <a:lnTo>
                  <a:pt x="381840" y="1155699"/>
                </a:lnTo>
                <a:lnTo>
                  <a:pt x="402928" y="1206499"/>
                </a:lnTo>
                <a:lnTo>
                  <a:pt x="412916" y="1219199"/>
                </a:lnTo>
                <a:lnTo>
                  <a:pt x="426157" y="1231899"/>
                </a:lnTo>
                <a:lnTo>
                  <a:pt x="894703" y="1231899"/>
                </a:lnTo>
                <a:lnTo>
                  <a:pt x="912110" y="1244599"/>
                </a:lnTo>
                <a:lnTo>
                  <a:pt x="926761" y="1257299"/>
                </a:lnTo>
                <a:lnTo>
                  <a:pt x="937783" y="1269999"/>
                </a:lnTo>
                <a:lnTo>
                  <a:pt x="960016" y="1320799"/>
                </a:lnTo>
                <a:close/>
              </a:path>
              <a:path w="1666875" h="2565400">
                <a:moveTo>
                  <a:pt x="793993" y="1231899"/>
                </a:moveTo>
                <a:lnTo>
                  <a:pt x="786568" y="1231899"/>
                </a:lnTo>
                <a:lnTo>
                  <a:pt x="765822" y="1193799"/>
                </a:lnTo>
                <a:lnTo>
                  <a:pt x="755849" y="1181099"/>
                </a:lnTo>
                <a:lnTo>
                  <a:pt x="742593" y="1168399"/>
                </a:lnTo>
                <a:lnTo>
                  <a:pt x="726844" y="1155699"/>
                </a:lnTo>
                <a:lnTo>
                  <a:pt x="728677" y="1155699"/>
                </a:lnTo>
                <a:lnTo>
                  <a:pt x="746084" y="1168399"/>
                </a:lnTo>
                <a:lnTo>
                  <a:pt x="760736" y="1168399"/>
                </a:lnTo>
                <a:lnTo>
                  <a:pt x="771759" y="1193799"/>
                </a:lnTo>
                <a:lnTo>
                  <a:pt x="793993" y="1231899"/>
                </a:lnTo>
                <a:close/>
              </a:path>
              <a:path w="1666875" h="2565400">
                <a:moveTo>
                  <a:pt x="1666874" y="1244599"/>
                </a:moveTo>
                <a:lnTo>
                  <a:pt x="1436288" y="1244599"/>
                </a:lnTo>
                <a:lnTo>
                  <a:pt x="1418881" y="1231899"/>
                </a:lnTo>
                <a:lnTo>
                  <a:pt x="1404230" y="1219199"/>
                </a:lnTo>
                <a:lnTo>
                  <a:pt x="1393208" y="1206499"/>
                </a:lnTo>
                <a:lnTo>
                  <a:pt x="1370974" y="1155699"/>
                </a:lnTo>
                <a:lnTo>
                  <a:pt x="1378395" y="1155699"/>
                </a:lnTo>
                <a:lnTo>
                  <a:pt x="1399142" y="1193799"/>
                </a:lnTo>
                <a:lnTo>
                  <a:pt x="1409114" y="1219199"/>
                </a:lnTo>
                <a:lnTo>
                  <a:pt x="1422370" y="1219199"/>
                </a:lnTo>
                <a:lnTo>
                  <a:pt x="1438119" y="1231899"/>
                </a:lnTo>
                <a:lnTo>
                  <a:pt x="1666874" y="1231899"/>
                </a:lnTo>
                <a:lnTo>
                  <a:pt x="1666874" y="1244599"/>
                </a:lnTo>
                <a:close/>
              </a:path>
              <a:path w="1666875" h="2565400">
                <a:moveTo>
                  <a:pt x="1541098" y="1231899"/>
                </a:moveTo>
                <a:lnTo>
                  <a:pt x="1533670" y="1231899"/>
                </a:lnTo>
                <a:lnTo>
                  <a:pt x="1512924" y="1193799"/>
                </a:lnTo>
                <a:lnTo>
                  <a:pt x="1502952" y="1181099"/>
                </a:lnTo>
                <a:lnTo>
                  <a:pt x="1489696" y="1168399"/>
                </a:lnTo>
                <a:lnTo>
                  <a:pt x="1473947" y="1155699"/>
                </a:lnTo>
                <a:lnTo>
                  <a:pt x="1475785" y="1155699"/>
                </a:lnTo>
                <a:lnTo>
                  <a:pt x="1493191" y="1168399"/>
                </a:lnTo>
                <a:lnTo>
                  <a:pt x="1507843" y="1168399"/>
                </a:lnTo>
                <a:lnTo>
                  <a:pt x="1518864" y="1193799"/>
                </a:lnTo>
                <a:lnTo>
                  <a:pt x="1541098" y="1231899"/>
                </a:lnTo>
                <a:close/>
              </a:path>
              <a:path w="1666875" h="2565400">
                <a:moveTo>
                  <a:pt x="212460" y="1320799"/>
                </a:moveTo>
                <a:lnTo>
                  <a:pt x="205018" y="1320799"/>
                </a:lnTo>
                <a:lnTo>
                  <a:pt x="183930" y="1269999"/>
                </a:lnTo>
                <a:lnTo>
                  <a:pt x="173942" y="1257299"/>
                </a:lnTo>
                <a:lnTo>
                  <a:pt x="160702" y="1244599"/>
                </a:lnTo>
                <a:lnTo>
                  <a:pt x="0" y="1244599"/>
                </a:lnTo>
                <a:lnTo>
                  <a:pt x="0" y="1231899"/>
                </a:lnTo>
                <a:lnTo>
                  <a:pt x="146828" y="1231899"/>
                </a:lnTo>
                <a:lnTo>
                  <a:pt x="164183" y="1244599"/>
                </a:lnTo>
                <a:lnTo>
                  <a:pt x="178817" y="1257299"/>
                </a:lnTo>
                <a:lnTo>
                  <a:pt x="189857" y="1269999"/>
                </a:lnTo>
                <a:lnTo>
                  <a:pt x="212460" y="1320799"/>
                </a:lnTo>
                <a:close/>
              </a:path>
              <a:path w="1666875" h="2565400">
                <a:moveTo>
                  <a:pt x="857038" y="1320799"/>
                </a:moveTo>
                <a:lnTo>
                  <a:pt x="855208" y="1320799"/>
                </a:lnTo>
                <a:lnTo>
                  <a:pt x="837800" y="1308099"/>
                </a:lnTo>
                <a:lnTo>
                  <a:pt x="823148" y="1308099"/>
                </a:lnTo>
                <a:lnTo>
                  <a:pt x="812126" y="1282699"/>
                </a:lnTo>
                <a:lnTo>
                  <a:pt x="789892" y="1244599"/>
                </a:lnTo>
                <a:lnTo>
                  <a:pt x="797314" y="1244599"/>
                </a:lnTo>
                <a:lnTo>
                  <a:pt x="818060" y="1282699"/>
                </a:lnTo>
                <a:lnTo>
                  <a:pt x="828033" y="1295399"/>
                </a:lnTo>
                <a:lnTo>
                  <a:pt x="841289" y="1308099"/>
                </a:lnTo>
                <a:lnTo>
                  <a:pt x="857038" y="1320799"/>
                </a:lnTo>
                <a:close/>
              </a:path>
              <a:path w="1666875" h="2565400">
                <a:moveTo>
                  <a:pt x="1604143" y="1320799"/>
                </a:moveTo>
                <a:lnTo>
                  <a:pt x="1602311" y="1320799"/>
                </a:lnTo>
                <a:lnTo>
                  <a:pt x="1584904" y="1308099"/>
                </a:lnTo>
                <a:lnTo>
                  <a:pt x="1570253" y="1308099"/>
                </a:lnTo>
                <a:lnTo>
                  <a:pt x="1559231" y="1282699"/>
                </a:lnTo>
                <a:lnTo>
                  <a:pt x="1536998" y="1244599"/>
                </a:lnTo>
                <a:lnTo>
                  <a:pt x="1544419" y="1244599"/>
                </a:lnTo>
                <a:lnTo>
                  <a:pt x="1565165" y="1282699"/>
                </a:lnTo>
                <a:lnTo>
                  <a:pt x="1575137" y="1295399"/>
                </a:lnTo>
                <a:lnTo>
                  <a:pt x="1588393" y="1308099"/>
                </a:lnTo>
                <a:lnTo>
                  <a:pt x="1604143" y="1320799"/>
                </a:lnTo>
                <a:close/>
              </a:path>
              <a:path w="1666875" h="2565400">
                <a:moveTo>
                  <a:pt x="793993" y="1485899"/>
                </a:moveTo>
                <a:lnTo>
                  <a:pt x="786568" y="1485899"/>
                </a:lnTo>
                <a:lnTo>
                  <a:pt x="765822" y="1447799"/>
                </a:lnTo>
                <a:lnTo>
                  <a:pt x="755849" y="1422399"/>
                </a:lnTo>
                <a:lnTo>
                  <a:pt x="742593" y="1422399"/>
                </a:lnTo>
                <a:lnTo>
                  <a:pt x="726844" y="1409699"/>
                </a:lnTo>
                <a:lnTo>
                  <a:pt x="274006" y="1409699"/>
                </a:lnTo>
                <a:lnTo>
                  <a:pt x="256649" y="1396999"/>
                </a:lnTo>
                <a:lnTo>
                  <a:pt x="242016" y="1384299"/>
                </a:lnTo>
                <a:lnTo>
                  <a:pt x="230978" y="1371599"/>
                </a:lnTo>
                <a:lnTo>
                  <a:pt x="208372" y="1320799"/>
                </a:lnTo>
                <a:lnTo>
                  <a:pt x="215813" y="1320799"/>
                </a:lnTo>
                <a:lnTo>
                  <a:pt x="236905" y="1371599"/>
                </a:lnTo>
                <a:lnTo>
                  <a:pt x="246893" y="1384299"/>
                </a:lnTo>
                <a:lnTo>
                  <a:pt x="260133" y="1396999"/>
                </a:lnTo>
                <a:lnTo>
                  <a:pt x="728677" y="1396999"/>
                </a:lnTo>
                <a:lnTo>
                  <a:pt x="746084" y="1409699"/>
                </a:lnTo>
                <a:lnTo>
                  <a:pt x="760736" y="1422399"/>
                </a:lnTo>
                <a:lnTo>
                  <a:pt x="771759" y="1435099"/>
                </a:lnTo>
                <a:lnTo>
                  <a:pt x="793993" y="1485899"/>
                </a:lnTo>
                <a:close/>
              </a:path>
              <a:path w="1666875" h="2565400">
                <a:moveTo>
                  <a:pt x="378483" y="1396999"/>
                </a:moveTo>
                <a:lnTo>
                  <a:pt x="371042" y="1396999"/>
                </a:lnTo>
                <a:lnTo>
                  <a:pt x="349950" y="1358899"/>
                </a:lnTo>
                <a:lnTo>
                  <a:pt x="339962" y="1346199"/>
                </a:lnTo>
                <a:lnTo>
                  <a:pt x="326722" y="1333499"/>
                </a:lnTo>
                <a:lnTo>
                  <a:pt x="311019" y="1320799"/>
                </a:lnTo>
                <a:lnTo>
                  <a:pt x="312851" y="1320799"/>
                </a:lnTo>
                <a:lnTo>
                  <a:pt x="330206" y="1333499"/>
                </a:lnTo>
                <a:lnTo>
                  <a:pt x="344839" y="1333499"/>
                </a:lnTo>
                <a:lnTo>
                  <a:pt x="355877" y="1358899"/>
                </a:lnTo>
                <a:lnTo>
                  <a:pt x="378483" y="1396999"/>
                </a:lnTo>
                <a:close/>
              </a:path>
              <a:path w="1666875" h="2565400">
                <a:moveTo>
                  <a:pt x="1541098" y="1485899"/>
                </a:moveTo>
                <a:lnTo>
                  <a:pt x="1533670" y="1485899"/>
                </a:lnTo>
                <a:lnTo>
                  <a:pt x="1512924" y="1447799"/>
                </a:lnTo>
                <a:lnTo>
                  <a:pt x="1502952" y="1422399"/>
                </a:lnTo>
                <a:lnTo>
                  <a:pt x="1489696" y="1422399"/>
                </a:lnTo>
                <a:lnTo>
                  <a:pt x="1473947" y="1409699"/>
                </a:lnTo>
                <a:lnTo>
                  <a:pt x="1021230" y="1409699"/>
                </a:lnTo>
                <a:lnTo>
                  <a:pt x="1003823" y="1396999"/>
                </a:lnTo>
                <a:lnTo>
                  <a:pt x="989171" y="1384299"/>
                </a:lnTo>
                <a:lnTo>
                  <a:pt x="978150" y="1371599"/>
                </a:lnTo>
                <a:lnTo>
                  <a:pt x="955916" y="1320799"/>
                </a:lnTo>
                <a:lnTo>
                  <a:pt x="963337" y="1320799"/>
                </a:lnTo>
                <a:lnTo>
                  <a:pt x="984083" y="1371599"/>
                </a:lnTo>
                <a:lnTo>
                  <a:pt x="994055" y="1384299"/>
                </a:lnTo>
                <a:lnTo>
                  <a:pt x="1007312" y="1396999"/>
                </a:lnTo>
                <a:lnTo>
                  <a:pt x="1475785" y="1396999"/>
                </a:lnTo>
                <a:lnTo>
                  <a:pt x="1493191" y="1409699"/>
                </a:lnTo>
                <a:lnTo>
                  <a:pt x="1507843" y="1422399"/>
                </a:lnTo>
                <a:lnTo>
                  <a:pt x="1518864" y="1435099"/>
                </a:lnTo>
                <a:lnTo>
                  <a:pt x="1541098" y="1485899"/>
                </a:lnTo>
                <a:close/>
              </a:path>
              <a:path w="1666875" h="2565400">
                <a:moveTo>
                  <a:pt x="1375075" y="1396999"/>
                </a:moveTo>
                <a:lnTo>
                  <a:pt x="1367647" y="1396999"/>
                </a:lnTo>
                <a:lnTo>
                  <a:pt x="1346901" y="1358899"/>
                </a:lnTo>
                <a:lnTo>
                  <a:pt x="1336929" y="1346199"/>
                </a:lnTo>
                <a:lnTo>
                  <a:pt x="1323672" y="1333499"/>
                </a:lnTo>
                <a:lnTo>
                  <a:pt x="1307923" y="1320799"/>
                </a:lnTo>
                <a:lnTo>
                  <a:pt x="1309761" y="1320799"/>
                </a:lnTo>
                <a:lnTo>
                  <a:pt x="1327168" y="1333499"/>
                </a:lnTo>
                <a:lnTo>
                  <a:pt x="1341819" y="1346199"/>
                </a:lnTo>
                <a:lnTo>
                  <a:pt x="1352841" y="1358899"/>
                </a:lnTo>
                <a:lnTo>
                  <a:pt x="1375075" y="1396999"/>
                </a:lnTo>
                <a:close/>
              </a:path>
              <a:path w="1666875" h="2565400">
                <a:moveTo>
                  <a:pt x="441860" y="1485899"/>
                </a:moveTo>
                <a:lnTo>
                  <a:pt x="440032" y="1485899"/>
                </a:lnTo>
                <a:lnTo>
                  <a:pt x="422676" y="1473199"/>
                </a:lnTo>
                <a:lnTo>
                  <a:pt x="408043" y="1473199"/>
                </a:lnTo>
                <a:lnTo>
                  <a:pt x="397005" y="1447799"/>
                </a:lnTo>
                <a:lnTo>
                  <a:pt x="374399" y="1409699"/>
                </a:lnTo>
                <a:lnTo>
                  <a:pt x="381840" y="1409699"/>
                </a:lnTo>
                <a:lnTo>
                  <a:pt x="402928" y="1447799"/>
                </a:lnTo>
                <a:lnTo>
                  <a:pt x="412916" y="1460499"/>
                </a:lnTo>
                <a:lnTo>
                  <a:pt x="426157" y="1473199"/>
                </a:lnTo>
                <a:lnTo>
                  <a:pt x="441860" y="1485899"/>
                </a:lnTo>
                <a:close/>
              </a:path>
              <a:path w="1666875" h="2565400">
                <a:moveTo>
                  <a:pt x="1438119" y="1485899"/>
                </a:moveTo>
                <a:lnTo>
                  <a:pt x="1436288" y="1485899"/>
                </a:lnTo>
                <a:lnTo>
                  <a:pt x="1418881" y="1473199"/>
                </a:lnTo>
                <a:lnTo>
                  <a:pt x="1404230" y="1473199"/>
                </a:lnTo>
                <a:lnTo>
                  <a:pt x="1393208" y="1447799"/>
                </a:lnTo>
                <a:lnTo>
                  <a:pt x="1370974" y="1409699"/>
                </a:lnTo>
                <a:lnTo>
                  <a:pt x="1378395" y="1409699"/>
                </a:lnTo>
                <a:lnTo>
                  <a:pt x="1399142" y="1447799"/>
                </a:lnTo>
                <a:lnTo>
                  <a:pt x="1409114" y="1460499"/>
                </a:lnTo>
                <a:lnTo>
                  <a:pt x="1422370" y="1473199"/>
                </a:lnTo>
                <a:lnTo>
                  <a:pt x="1438119" y="1485899"/>
                </a:lnTo>
                <a:close/>
              </a:path>
              <a:path w="1666875" h="2565400">
                <a:moveTo>
                  <a:pt x="212460" y="1562099"/>
                </a:moveTo>
                <a:lnTo>
                  <a:pt x="205018" y="1562099"/>
                </a:lnTo>
                <a:lnTo>
                  <a:pt x="183930" y="1523999"/>
                </a:lnTo>
                <a:lnTo>
                  <a:pt x="173942" y="1511299"/>
                </a:lnTo>
                <a:lnTo>
                  <a:pt x="160702" y="1498599"/>
                </a:lnTo>
                <a:lnTo>
                  <a:pt x="144999" y="1485899"/>
                </a:lnTo>
                <a:lnTo>
                  <a:pt x="146828" y="1485899"/>
                </a:lnTo>
                <a:lnTo>
                  <a:pt x="164183" y="1498599"/>
                </a:lnTo>
                <a:lnTo>
                  <a:pt x="178816" y="1511299"/>
                </a:lnTo>
                <a:lnTo>
                  <a:pt x="189854" y="1523999"/>
                </a:lnTo>
                <a:lnTo>
                  <a:pt x="212460" y="1562099"/>
                </a:lnTo>
                <a:close/>
              </a:path>
              <a:path w="1666875" h="2565400">
                <a:moveTo>
                  <a:pt x="1309761" y="1574799"/>
                </a:moveTo>
                <a:lnTo>
                  <a:pt x="855208" y="1574799"/>
                </a:lnTo>
                <a:lnTo>
                  <a:pt x="837800" y="1562099"/>
                </a:lnTo>
                <a:lnTo>
                  <a:pt x="823148" y="1549399"/>
                </a:lnTo>
                <a:lnTo>
                  <a:pt x="812126" y="1536699"/>
                </a:lnTo>
                <a:lnTo>
                  <a:pt x="789892" y="1485899"/>
                </a:lnTo>
                <a:lnTo>
                  <a:pt x="797314" y="1485899"/>
                </a:lnTo>
                <a:lnTo>
                  <a:pt x="818060" y="1536699"/>
                </a:lnTo>
                <a:lnTo>
                  <a:pt x="828033" y="1549399"/>
                </a:lnTo>
                <a:lnTo>
                  <a:pt x="841289" y="1562099"/>
                </a:lnTo>
                <a:lnTo>
                  <a:pt x="1290473" y="1562099"/>
                </a:lnTo>
                <a:lnTo>
                  <a:pt x="1309761" y="1574799"/>
                </a:lnTo>
                <a:close/>
              </a:path>
              <a:path w="1666875" h="2565400">
                <a:moveTo>
                  <a:pt x="960016" y="1562099"/>
                </a:moveTo>
                <a:lnTo>
                  <a:pt x="952589" y="1562099"/>
                </a:lnTo>
                <a:lnTo>
                  <a:pt x="931842" y="1523999"/>
                </a:lnTo>
                <a:lnTo>
                  <a:pt x="921870" y="1511299"/>
                </a:lnTo>
                <a:lnTo>
                  <a:pt x="908614" y="1498599"/>
                </a:lnTo>
                <a:lnTo>
                  <a:pt x="892865" y="1485899"/>
                </a:lnTo>
                <a:lnTo>
                  <a:pt x="894703" y="1485899"/>
                </a:lnTo>
                <a:lnTo>
                  <a:pt x="912110" y="1498599"/>
                </a:lnTo>
                <a:lnTo>
                  <a:pt x="926761" y="1511299"/>
                </a:lnTo>
                <a:lnTo>
                  <a:pt x="937783" y="1523999"/>
                </a:lnTo>
                <a:lnTo>
                  <a:pt x="960016" y="1562099"/>
                </a:lnTo>
                <a:close/>
              </a:path>
              <a:path w="1666875" h="2565400">
                <a:moveTo>
                  <a:pt x="1666874" y="1574799"/>
                </a:moveTo>
                <a:lnTo>
                  <a:pt x="1602311" y="1574799"/>
                </a:lnTo>
                <a:lnTo>
                  <a:pt x="1584904" y="1562099"/>
                </a:lnTo>
                <a:lnTo>
                  <a:pt x="1570253" y="1549399"/>
                </a:lnTo>
                <a:lnTo>
                  <a:pt x="1559231" y="1536699"/>
                </a:lnTo>
                <a:lnTo>
                  <a:pt x="1536998" y="1485899"/>
                </a:lnTo>
                <a:lnTo>
                  <a:pt x="1544419" y="1485899"/>
                </a:lnTo>
                <a:lnTo>
                  <a:pt x="1565165" y="1536699"/>
                </a:lnTo>
                <a:lnTo>
                  <a:pt x="1575137" y="1549399"/>
                </a:lnTo>
                <a:lnTo>
                  <a:pt x="1588393" y="1562099"/>
                </a:lnTo>
                <a:lnTo>
                  <a:pt x="1666874" y="1562099"/>
                </a:lnTo>
                <a:lnTo>
                  <a:pt x="1666874" y="1574799"/>
                </a:lnTo>
                <a:close/>
              </a:path>
              <a:path w="1666875" h="2565400">
                <a:moveTo>
                  <a:pt x="312851" y="1574799"/>
                </a:moveTo>
                <a:lnTo>
                  <a:pt x="0" y="1574799"/>
                </a:lnTo>
                <a:lnTo>
                  <a:pt x="0" y="1562099"/>
                </a:lnTo>
                <a:lnTo>
                  <a:pt x="293645" y="1562099"/>
                </a:lnTo>
                <a:lnTo>
                  <a:pt x="312851" y="1574799"/>
                </a:lnTo>
                <a:close/>
              </a:path>
              <a:path w="1666875" h="2565400">
                <a:moveTo>
                  <a:pt x="275837" y="1650999"/>
                </a:moveTo>
                <a:lnTo>
                  <a:pt x="256649" y="1650999"/>
                </a:lnTo>
                <a:lnTo>
                  <a:pt x="242016" y="1638299"/>
                </a:lnTo>
                <a:lnTo>
                  <a:pt x="230978" y="1612899"/>
                </a:lnTo>
                <a:lnTo>
                  <a:pt x="208372" y="1574799"/>
                </a:lnTo>
                <a:lnTo>
                  <a:pt x="215817" y="1574799"/>
                </a:lnTo>
                <a:lnTo>
                  <a:pt x="236905" y="1612899"/>
                </a:lnTo>
                <a:lnTo>
                  <a:pt x="246893" y="1625599"/>
                </a:lnTo>
                <a:lnTo>
                  <a:pt x="260133" y="1638299"/>
                </a:lnTo>
                <a:lnTo>
                  <a:pt x="275837" y="1650999"/>
                </a:lnTo>
                <a:close/>
              </a:path>
              <a:path w="1666875" h="2565400">
                <a:moveTo>
                  <a:pt x="378483" y="1650999"/>
                </a:moveTo>
                <a:lnTo>
                  <a:pt x="371042" y="1650999"/>
                </a:lnTo>
                <a:lnTo>
                  <a:pt x="349954" y="1612899"/>
                </a:lnTo>
                <a:lnTo>
                  <a:pt x="339966" y="1587499"/>
                </a:lnTo>
                <a:lnTo>
                  <a:pt x="326725" y="1587499"/>
                </a:lnTo>
                <a:lnTo>
                  <a:pt x="311022" y="1574799"/>
                </a:lnTo>
                <a:lnTo>
                  <a:pt x="330206" y="1574799"/>
                </a:lnTo>
                <a:lnTo>
                  <a:pt x="344839" y="1587499"/>
                </a:lnTo>
                <a:lnTo>
                  <a:pt x="355877" y="1600199"/>
                </a:lnTo>
                <a:lnTo>
                  <a:pt x="378483" y="1650999"/>
                </a:lnTo>
                <a:close/>
              </a:path>
              <a:path w="1666875" h="2565400">
                <a:moveTo>
                  <a:pt x="1023061" y="1650999"/>
                </a:moveTo>
                <a:lnTo>
                  <a:pt x="1003823" y="1650999"/>
                </a:lnTo>
                <a:lnTo>
                  <a:pt x="989171" y="1638299"/>
                </a:lnTo>
                <a:lnTo>
                  <a:pt x="978150" y="1612899"/>
                </a:lnTo>
                <a:lnTo>
                  <a:pt x="955916" y="1574799"/>
                </a:lnTo>
                <a:lnTo>
                  <a:pt x="963337" y="1574799"/>
                </a:lnTo>
                <a:lnTo>
                  <a:pt x="984083" y="1612899"/>
                </a:lnTo>
                <a:lnTo>
                  <a:pt x="994055" y="1625599"/>
                </a:lnTo>
                <a:lnTo>
                  <a:pt x="1007312" y="1638299"/>
                </a:lnTo>
                <a:lnTo>
                  <a:pt x="1023061" y="1650999"/>
                </a:lnTo>
                <a:close/>
              </a:path>
              <a:path w="1666875" h="2565400">
                <a:moveTo>
                  <a:pt x="1375075" y="1650999"/>
                </a:moveTo>
                <a:lnTo>
                  <a:pt x="1367647" y="1650999"/>
                </a:lnTo>
                <a:lnTo>
                  <a:pt x="1346901" y="1612899"/>
                </a:lnTo>
                <a:lnTo>
                  <a:pt x="1336929" y="1587499"/>
                </a:lnTo>
                <a:lnTo>
                  <a:pt x="1323672" y="1587499"/>
                </a:lnTo>
                <a:lnTo>
                  <a:pt x="1307923" y="1574799"/>
                </a:lnTo>
                <a:lnTo>
                  <a:pt x="1327168" y="1574799"/>
                </a:lnTo>
                <a:lnTo>
                  <a:pt x="1341819" y="1587499"/>
                </a:lnTo>
                <a:lnTo>
                  <a:pt x="1352841" y="1600199"/>
                </a:lnTo>
                <a:lnTo>
                  <a:pt x="1375075" y="1650999"/>
                </a:lnTo>
                <a:close/>
              </a:path>
              <a:path w="1666875" h="2565400">
                <a:moveTo>
                  <a:pt x="894703" y="1739899"/>
                </a:moveTo>
                <a:lnTo>
                  <a:pt x="440032" y="1739899"/>
                </a:lnTo>
                <a:lnTo>
                  <a:pt x="422676" y="1727199"/>
                </a:lnTo>
                <a:lnTo>
                  <a:pt x="408043" y="1714499"/>
                </a:lnTo>
                <a:lnTo>
                  <a:pt x="397005" y="1701799"/>
                </a:lnTo>
                <a:lnTo>
                  <a:pt x="374399" y="1650999"/>
                </a:lnTo>
                <a:lnTo>
                  <a:pt x="381840" y="1650999"/>
                </a:lnTo>
                <a:lnTo>
                  <a:pt x="402928" y="1701799"/>
                </a:lnTo>
                <a:lnTo>
                  <a:pt x="412916" y="1714499"/>
                </a:lnTo>
                <a:lnTo>
                  <a:pt x="426157" y="1727199"/>
                </a:lnTo>
                <a:lnTo>
                  <a:pt x="875414" y="1727199"/>
                </a:lnTo>
                <a:lnTo>
                  <a:pt x="894703" y="1739899"/>
                </a:lnTo>
                <a:close/>
              </a:path>
              <a:path w="1666875" h="2565400">
                <a:moveTo>
                  <a:pt x="793993" y="1727199"/>
                </a:moveTo>
                <a:lnTo>
                  <a:pt x="786568" y="1727199"/>
                </a:lnTo>
                <a:lnTo>
                  <a:pt x="765822" y="1689099"/>
                </a:lnTo>
                <a:lnTo>
                  <a:pt x="755849" y="1676399"/>
                </a:lnTo>
                <a:lnTo>
                  <a:pt x="742593" y="1663699"/>
                </a:lnTo>
                <a:lnTo>
                  <a:pt x="726844" y="1663699"/>
                </a:lnTo>
                <a:lnTo>
                  <a:pt x="709394" y="1650999"/>
                </a:lnTo>
                <a:lnTo>
                  <a:pt x="728677" y="1650999"/>
                </a:lnTo>
                <a:lnTo>
                  <a:pt x="746084" y="1663699"/>
                </a:lnTo>
                <a:lnTo>
                  <a:pt x="760736" y="1676399"/>
                </a:lnTo>
                <a:lnTo>
                  <a:pt x="771759" y="1689099"/>
                </a:lnTo>
                <a:lnTo>
                  <a:pt x="793993" y="1727199"/>
                </a:lnTo>
                <a:close/>
              </a:path>
              <a:path w="1666875" h="2565400">
                <a:moveTo>
                  <a:pt x="1666874" y="1739899"/>
                </a:moveTo>
                <a:lnTo>
                  <a:pt x="1436288" y="1739899"/>
                </a:lnTo>
                <a:lnTo>
                  <a:pt x="1418881" y="1727199"/>
                </a:lnTo>
                <a:lnTo>
                  <a:pt x="1404230" y="1714499"/>
                </a:lnTo>
                <a:lnTo>
                  <a:pt x="1393208" y="1701799"/>
                </a:lnTo>
                <a:lnTo>
                  <a:pt x="1370974" y="1650999"/>
                </a:lnTo>
                <a:lnTo>
                  <a:pt x="1378395" y="1650999"/>
                </a:lnTo>
                <a:lnTo>
                  <a:pt x="1399142" y="1701799"/>
                </a:lnTo>
                <a:lnTo>
                  <a:pt x="1409114" y="1714499"/>
                </a:lnTo>
                <a:lnTo>
                  <a:pt x="1422370" y="1727199"/>
                </a:lnTo>
                <a:lnTo>
                  <a:pt x="1666874" y="1727199"/>
                </a:lnTo>
                <a:lnTo>
                  <a:pt x="1666874" y="1739899"/>
                </a:lnTo>
                <a:close/>
              </a:path>
              <a:path w="1666875" h="2565400">
                <a:moveTo>
                  <a:pt x="1541098" y="1727199"/>
                </a:moveTo>
                <a:lnTo>
                  <a:pt x="1533670" y="1727199"/>
                </a:lnTo>
                <a:lnTo>
                  <a:pt x="1512924" y="1689099"/>
                </a:lnTo>
                <a:lnTo>
                  <a:pt x="1502952" y="1676399"/>
                </a:lnTo>
                <a:lnTo>
                  <a:pt x="1489696" y="1663699"/>
                </a:lnTo>
                <a:lnTo>
                  <a:pt x="1473947" y="1663699"/>
                </a:lnTo>
                <a:lnTo>
                  <a:pt x="1456496" y="1650999"/>
                </a:lnTo>
                <a:lnTo>
                  <a:pt x="1475785" y="1650999"/>
                </a:lnTo>
                <a:lnTo>
                  <a:pt x="1493191" y="1663699"/>
                </a:lnTo>
                <a:lnTo>
                  <a:pt x="1507843" y="1676399"/>
                </a:lnTo>
                <a:lnTo>
                  <a:pt x="1518864" y="1689099"/>
                </a:lnTo>
                <a:lnTo>
                  <a:pt x="1541098" y="1727199"/>
                </a:lnTo>
                <a:close/>
              </a:path>
              <a:path w="1666875" h="2565400">
                <a:moveTo>
                  <a:pt x="146828" y="1739899"/>
                </a:moveTo>
                <a:lnTo>
                  <a:pt x="0" y="1739899"/>
                </a:lnTo>
                <a:lnTo>
                  <a:pt x="0" y="1727199"/>
                </a:lnTo>
                <a:lnTo>
                  <a:pt x="127622" y="1727199"/>
                </a:lnTo>
                <a:lnTo>
                  <a:pt x="146828" y="1739899"/>
                </a:lnTo>
                <a:close/>
              </a:path>
              <a:path w="1666875" h="2565400">
                <a:moveTo>
                  <a:pt x="212460" y="1816099"/>
                </a:moveTo>
                <a:lnTo>
                  <a:pt x="205018" y="1816099"/>
                </a:lnTo>
                <a:lnTo>
                  <a:pt x="183930" y="1777999"/>
                </a:lnTo>
                <a:lnTo>
                  <a:pt x="173942" y="1752599"/>
                </a:lnTo>
                <a:lnTo>
                  <a:pt x="160702" y="1752599"/>
                </a:lnTo>
                <a:lnTo>
                  <a:pt x="144999" y="1739899"/>
                </a:lnTo>
                <a:lnTo>
                  <a:pt x="164183" y="1739899"/>
                </a:lnTo>
                <a:lnTo>
                  <a:pt x="178816" y="1752599"/>
                </a:lnTo>
                <a:lnTo>
                  <a:pt x="189854" y="1765299"/>
                </a:lnTo>
                <a:lnTo>
                  <a:pt x="212460" y="1816099"/>
                </a:lnTo>
                <a:close/>
              </a:path>
              <a:path w="1666875" h="2565400">
                <a:moveTo>
                  <a:pt x="857038" y="1816099"/>
                </a:moveTo>
                <a:lnTo>
                  <a:pt x="837800" y="1816099"/>
                </a:lnTo>
                <a:lnTo>
                  <a:pt x="823148" y="1803399"/>
                </a:lnTo>
                <a:lnTo>
                  <a:pt x="812126" y="1777999"/>
                </a:lnTo>
                <a:lnTo>
                  <a:pt x="789892" y="1739899"/>
                </a:lnTo>
                <a:lnTo>
                  <a:pt x="797314" y="1739899"/>
                </a:lnTo>
                <a:lnTo>
                  <a:pt x="818060" y="1777999"/>
                </a:lnTo>
                <a:lnTo>
                  <a:pt x="828033" y="1790699"/>
                </a:lnTo>
                <a:lnTo>
                  <a:pt x="841289" y="1803399"/>
                </a:lnTo>
                <a:lnTo>
                  <a:pt x="857038" y="1816099"/>
                </a:lnTo>
                <a:close/>
              </a:path>
              <a:path w="1666875" h="2565400">
                <a:moveTo>
                  <a:pt x="960016" y="1816099"/>
                </a:moveTo>
                <a:lnTo>
                  <a:pt x="952589" y="1816099"/>
                </a:lnTo>
                <a:lnTo>
                  <a:pt x="931842" y="1777999"/>
                </a:lnTo>
                <a:lnTo>
                  <a:pt x="921870" y="1752599"/>
                </a:lnTo>
                <a:lnTo>
                  <a:pt x="908614" y="1752599"/>
                </a:lnTo>
                <a:lnTo>
                  <a:pt x="892865" y="1739899"/>
                </a:lnTo>
                <a:lnTo>
                  <a:pt x="912110" y="1739899"/>
                </a:lnTo>
                <a:lnTo>
                  <a:pt x="926761" y="1752599"/>
                </a:lnTo>
                <a:lnTo>
                  <a:pt x="937783" y="1765299"/>
                </a:lnTo>
                <a:lnTo>
                  <a:pt x="960016" y="1816099"/>
                </a:lnTo>
                <a:close/>
              </a:path>
              <a:path w="1666875" h="2565400">
                <a:moveTo>
                  <a:pt x="1604143" y="1816099"/>
                </a:moveTo>
                <a:lnTo>
                  <a:pt x="1584904" y="1816099"/>
                </a:lnTo>
                <a:lnTo>
                  <a:pt x="1570253" y="1803399"/>
                </a:lnTo>
                <a:lnTo>
                  <a:pt x="1559231" y="1777999"/>
                </a:lnTo>
                <a:lnTo>
                  <a:pt x="1536998" y="1739899"/>
                </a:lnTo>
                <a:lnTo>
                  <a:pt x="1544419" y="1739899"/>
                </a:lnTo>
                <a:lnTo>
                  <a:pt x="1565165" y="1777999"/>
                </a:lnTo>
                <a:lnTo>
                  <a:pt x="1575137" y="1790699"/>
                </a:lnTo>
                <a:lnTo>
                  <a:pt x="1588393" y="1803399"/>
                </a:lnTo>
                <a:lnTo>
                  <a:pt x="1604143" y="1816099"/>
                </a:lnTo>
                <a:close/>
              </a:path>
              <a:path w="1666875" h="2565400">
                <a:moveTo>
                  <a:pt x="728677" y="1904999"/>
                </a:moveTo>
                <a:lnTo>
                  <a:pt x="274006" y="1904999"/>
                </a:lnTo>
                <a:lnTo>
                  <a:pt x="256649" y="1892299"/>
                </a:lnTo>
                <a:lnTo>
                  <a:pt x="242016" y="1879599"/>
                </a:lnTo>
                <a:lnTo>
                  <a:pt x="230978" y="1866899"/>
                </a:lnTo>
                <a:lnTo>
                  <a:pt x="208372" y="1816099"/>
                </a:lnTo>
                <a:lnTo>
                  <a:pt x="215817" y="1816099"/>
                </a:lnTo>
                <a:lnTo>
                  <a:pt x="236905" y="1866899"/>
                </a:lnTo>
                <a:lnTo>
                  <a:pt x="246893" y="1879599"/>
                </a:lnTo>
                <a:lnTo>
                  <a:pt x="260133" y="1892299"/>
                </a:lnTo>
                <a:lnTo>
                  <a:pt x="709391" y="1892299"/>
                </a:lnTo>
                <a:lnTo>
                  <a:pt x="728677" y="1904999"/>
                </a:lnTo>
                <a:close/>
              </a:path>
              <a:path w="1666875" h="2565400">
                <a:moveTo>
                  <a:pt x="378483" y="1892299"/>
                </a:moveTo>
                <a:lnTo>
                  <a:pt x="371042" y="1892299"/>
                </a:lnTo>
                <a:lnTo>
                  <a:pt x="349954" y="1854199"/>
                </a:lnTo>
                <a:lnTo>
                  <a:pt x="339966" y="1841499"/>
                </a:lnTo>
                <a:lnTo>
                  <a:pt x="326725" y="1828799"/>
                </a:lnTo>
                <a:lnTo>
                  <a:pt x="311022" y="1828799"/>
                </a:lnTo>
                <a:lnTo>
                  <a:pt x="293645" y="1816099"/>
                </a:lnTo>
                <a:lnTo>
                  <a:pt x="312851" y="1816099"/>
                </a:lnTo>
                <a:lnTo>
                  <a:pt x="330206" y="1828799"/>
                </a:lnTo>
                <a:lnTo>
                  <a:pt x="344839" y="1841499"/>
                </a:lnTo>
                <a:lnTo>
                  <a:pt x="355877" y="1854199"/>
                </a:lnTo>
                <a:lnTo>
                  <a:pt x="378483" y="1892299"/>
                </a:lnTo>
                <a:close/>
              </a:path>
              <a:path w="1666875" h="2565400">
                <a:moveTo>
                  <a:pt x="1475785" y="1904999"/>
                </a:moveTo>
                <a:lnTo>
                  <a:pt x="1021230" y="1904999"/>
                </a:lnTo>
                <a:lnTo>
                  <a:pt x="1003823" y="1892299"/>
                </a:lnTo>
                <a:lnTo>
                  <a:pt x="989171" y="1879599"/>
                </a:lnTo>
                <a:lnTo>
                  <a:pt x="978150" y="1866899"/>
                </a:lnTo>
                <a:lnTo>
                  <a:pt x="955916" y="1816099"/>
                </a:lnTo>
                <a:lnTo>
                  <a:pt x="963337" y="1816099"/>
                </a:lnTo>
                <a:lnTo>
                  <a:pt x="984083" y="1866899"/>
                </a:lnTo>
                <a:lnTo>
                  <a:pt x="994055" y="1879599"/>
                </a:lnTo>
                <a:lnTo>
                  <a:pt x="1007312" y="1892299"/>
                </a:lnTo>
                <a:lnTo>
                  <a:pt x="1456496" y="1892299"/>
                </a:lnTo>
                <a:lnTo>
                  <a:pt x="1475785" y="1904999"/>
                </a:lnTo>
                <a:close/>
              </a:path>
              <a:path w="1666875" h="2565400">
                <a:moveTo>
                  <a:pt x="1375075" y="1892299"/>
                </a:moveTo>
                <a:lnTo>
                  <a:pt x="1367647" y="1892299"/>
                </a:lnTo>
                <a:lnTo>
                  <a:pt x="1346901" y="1854199"/>
                </a:lnTo>
                <a:lnTo>
                  <a:pt x="1336929" y="1841499"/>
                </a:lnTo>
                <a:lnTo>
                  <a:pt x="1323672" y="1828799"/>
                </a:lnTo>
                <a:lnTo>
                  <a:pt x="1307923" y="1828799"/>
                </a:lnTo>
                <a:lnTo>
                  <a:pt x="1290473" y="1816099"/>
                </a:lnTo>
                <a:lnTo>
                  <a:pt x="1309761" y="1816099"/>
                </a:lnTo>
                <a:lnTo>
                  <a:pt x="1327168" y="1828799"/>
                </a:lnTo>
                <a:lnTo>
                  <a:pt x="1341819" y="1841499"/>
                </a:lnTo>
                <a:lnTo>
                  <a:pt x="1352841" y="1854199"/>
                </a:lnTo>
                <a:lnTo>
                  <a:pt x="1375075" y="1892299"/>
                </a:lnTo>
                <a:close/>
              </a:path>
              <a:path w="1666875" h="2565400">
                <a:moveTo>
                  <a:pt x="441860" y="1981199"/>
                </a:moveTo>
                <a:lnTo>
                  <a:pt x="422676" y="1981199"/>
                </a:lnTo>
                <a:lnTo>
                  <a:pt x="408043" y="1968499"/>
                </a:lnTo>
                <a:lnTo>
                  <a:pt x="397005" y="1943099"/>
                </a:lnTo>
                <a:lnTo>
                  <a:pt x="374399" y="1904999"/>
                </a:lnTo>
                <a:lnTo>
                  <a:pt x="381840" y="1904999"/>
                </a:lnTo>
                <a:lnTo>
                  <a:pt x="402928" y="1943099"/>
                </a:lnTo>
                <a:lnTo>
                  <a:pt x="412916" y="1955799"/>
                </a:lnTo>
                <a:lnTo>
                  <a:pt x="426157" y="1968499"/>
                </a:lnTo>
                <a:lnTo>
                  <a:pt x="441860" y="1981199"/>
                </a:lnTo>
                <a:close/>
              </a:path>
              <a:path w="1666875" h="2565400">
                <a:moveTo>
                  <a:pt x="793993" y="1981199"/>
                </a:moveTo>
                <a:lnTo>
                  <a:pt x="786568" y="1981199"/>
                </a:lnTo>
                <a:lnTo>
                  <a:pt x="765822" y="1943099"/>
                </a:lnTo>
                <a:lnTo>
                  <a:pt x="755849" y="1917699"/>
                </a:lnTo>
                <a:lnTo>
                  <a:pt x="742593" y="1917699"/>
                </a:lnTo>
                <a:lnTo>
                  <a:pt x="726844" y="1904999"/>
                </a:lnTo>
                <a:lnTo>
                  <a:pt x="746084" y="1904999"/>
                </a:lnTo>
                <a:lnTo>
                  <a:pt x="760736" y="1917699"/>
                </a:lnTo>
                <a:lnTo>
                  <a:pt x="771759" y="1930399"/>
                </a:lnTo>
                <a:lnTo>
                  <a:pt x="793993" y="1981199"/>
                </a:lnTo>
                <a:close/>
              </a:path>
              <a:path w="1666875" h="2565400">
                <a:moveTo>
                  <a:pt x="1438119" y="1981199"/>
                </a:moveTo>
                <a:lnTo>
                  <a:pt x="1418881" y="1981199"/>
                </a:lnTo>
                <a:lnTo>
                  <a:pt x="1404230" y="1968499"/>
                </a:lnTo>
                <a:lnTo>
                  <a:pt x="1393208" y="1943099"/>
                </a:lnTo>
                <a:lnTo>
                  <a:pt x="1370974" y="1904999"/>
                </a:lnTo>
                <a:lnTo>
                  <a:pt x="1378395" y="1904999"/>
                </a:lnTo>
                <a:lnTo>
                  <a:pt x="1399142" y="1943099"/>
                </a:lnTo>
                <a:lnTo>
                  <a:pt x="1409114" y="1955799"/>
                </a:lnTo>
                <a:lnTo>
                  <a:pt x="1422370" y="1968499"/>
                </a:lnTo>
                <a:lnTo>
                  <a:pt x="1438119" y="1981199"/>
                </a:lnTo>
                <a:close/>
              </a:path>
              <a:path w="1666875" h="2565400">
                <a:moveTo>
                  <a:pt x="1541098" y="1981199"/>
                </a:moveTo>
                <a:lnTo>
                  <a:pt x="1533670" y="1981199"/>
                </a:lnTo>
                <a:lnTo>
                  <a:pt x="1512924" y="1943099"/>
                </a:lnTo>
                <a:lnTo>
                  <a:pt x="1502952" y="1917699"/>
                </a:lnTo>
                <a:lnTo>
                  <a:pt x="1489696" y="1917699"/>
                </a:lnTo>
                <a:lnTo>
                  <a:pt x="1473947" y="1904999"/>
                </a:lnTo>
                <a:lnTo>
                  <a:pt x="1493191" y="1904999"/>
                </a:lnTo>
                <a:lnTo>
                  <a:pt x="1507843" y="1917699"/>
                </a:lnTo>
                <a:lnTo>
                  <a:pt x="1518864" y="1930399"/>
                </a:lnTo>
                <a:lnTo>
                  <a:pt x="1541098" y="1981199"/>
                </a:lnTo>
                <a:close/>
              </a:path>
              <a:path w="1666875" h="2565400">
                <a:moveTo>
                  <a:pt x="212460" y="2057399"/>
                </a:moveTo>
                <a:lnTo>
                  <a:pt x="205018" y="2057399"/>
                </a:lnTo>
                <a:lnTo>
                  <a:pt x="183930" y="2019299"/>
                </a:lnTo>
                <a:lnTo>
                  <a:pt x="173942" y="2006599"/>
                </a:lnTo>
                <a:lnTo>
                  <a:pt x="160702" y="1993899"/>
                </a:lnTo>
                <a:lnTo>
                  <a:pt x="144999" y="1993899"/>
                </a:lnTo>
                <a:lnTo>
                  <a:pt x="127622" y="1981199"/>
                </a:lnTo>
                <a:lnTo>
                  <a:pt x="146828" y="1981199"/>
                </a:lnTo>
                <a:lnTo>
                  <a:pt x="164183" y="1993899"/>
                </a:lnTo>
                <a:lnTo>
                  <a:pt x="178816" y="2006599"/>
                </a:lnTo>
                <a:lnTo>
                  <a:pt x="189854" y="2019299"/>
                </a:lnTo>
                <a:lnTo>
                  <a:pt x="212460" y="2057399"/>
                </a:lnTo>
                <a:close/>
              </a:path>
              <a:path w="1666875" h="2565400">
                <a:moveTo>
                  <a:pt x="1309761" y="2070099"/>
                </a:moveTo>
                <a:lnTo>
                  <a:pt x="855208" y="2070099"/>
                </a:lnTo>
                <a:lnTo>
                  <a:pt x="837800" y="2057399"/>
                </a:lnTo>
                <a:lnTo>
                  <a:pt x="823148" y="2044699"/>
                </a:lnTo>
                <a:lnTo>
                  <a:pt x="812126" y="2031999"/>
                </a:lnTo>
                <a:lnTo>
                  <a:pt x="789892" y="1981199"/>
                </a:lnTo>
                <a:lnTo>
                  <a:pt x="797314" y="1981199"/>
                </a:lnTo>
                <a:lnTo>
                  <a:pt x="818060" y="2031999"/>
                </a:lnTo>
                <a:lnTo>
                  <a:pt x="828033" y="2044699"/>
                </a:lnTo>
                <a:lnTo>
                  <a:pt x="841289" y="2057399"/>
                </a:lnTo>
                <a:lnTo>
                  <a:pt x="1290473" y="2057399"/>
                </a:lnTo>
                <a:lnTo>
                  <a:pt x="1309761" y="2070099"/>
                </a:lnTo>
                <a:close/>
              </a:path>
              <a:path w="1666875" h="2565400">
                <a:moveTo>
                  <a:pt x="960016" y="2057399"/>
                </a:moveTo>
                <a:lnTo>
                  <a:pt x="952589" y="2057399"/>
                </a:lnTo>
                <a:lnTo>
                  <a:pt x="931842" y="2019299"/>
                </a:lnTo>
                <a:lnTo>
                  <a:pt x="921870" y="2006599"/>
                </a:lnTo>
                <a:lnTo>
                  <a:pt x="908614" y="1993899"/>
                </a:lnTo>
                <a:lnTo>
                  <a:pt x="892865" y="1993899"/>
                </a:lnTo>
                <a:lnTo>
                  <a:pt x="875414" y="1981199"/>
                </a:lnTo>
                <a:lnTo>
                  <a:pt x="894703" y="1981199"/>
                </a:lnTo>
                <a:lnTo>
                  <a:pt x="912110" y="1993899"/>
                </a:lnTo>
                <a:lnTo>
                  <a:pt x="926761" y="2006599"/>
                </a:lnTo>
                <a:lnTo>
                  <a:pt x="937783" y="2019299"/>
                </a:lnTo>
                <a:lnTo>
                  <a:pt x="960016" y="2057399"/>
                </a:lnTo>
                <a:close/>
              </a:path>
              <a:path w="1666875" h="2565400">
                <a:moveTo>
                  <a:pt x="1666874" y="2070099"/>
                </a:moveTo>
                <a:lnTo>
                  <a:pt x="1602311" y="2070099"/>
                </a:lnTo>
                <a:lnTo>
                  <a:pt x="1584904" y="2057399"/>
                </a:lnTo>
                <a:lnTo>
                  <a:pt x="1570253" y="2044699"/>
                </a:lnTo>
                <a:lnTo>
                  <a:pt x="1559231" y="2031999"/>
                </a:lnTo>
                <a:lnTo>
                  <a:pt x="1536998" y="1981199"/>
                </a:lnTo>
                <a:lnTo>
                  <a:pt x="1544419" y="1981199"/>
                </a:lnTo>
                <a:lnTo>
                  <a:pt x="1565165" y="2031999"/>
                </a:lnTo>
                <a:lnTo>
                  <a:pt x="1575137" y="2044699"/>
                </a:lnTo>
                <a:lnTo>
                  <a:pt x="1588393" y="2057399"/>
                </a:lnTo>
                <a:lnTo>
                  <a:pt x="1665390" y="2057399"/>
                </a:lnTo>
                <a:lnTo>
                  <a:pt x="1666874" y="2070099"/>
                </a:lnTo>
                <a:close/>
              </a:path>
              <a:path w="1666875" h="2565400">
                <a:moveTo>
                  <a:pt x="312851" y="2070099"/>
                </a:moveTo>
                <a:lnTo>
                  <a:pt x="0" y="2070099"/>
                </a:lnTo>
                <a:lnTo>
                  <a:pt x="1487" y="2057399"/>
                </a:lnTo>
                <a:lnTo>
                  <a:pt x="293645" y="2057399"/>
                </a:lnTo>
                <a:lnTo>
                  <a:pt x="312851" y="2070099"/>
                </a:lnTo>
                <a:close/>
              </a:path>
              <a:path w="1666875" h="2565400">
                <a:moveTo>
                  <a:pt x="275837" y="2146299"/>
                </a:moveTo>
                <a:lnTo>
                  <a:pt x="256649" y="2146299"/>
                </a:lnTo>
                <a:lnTo>
                  <a:pt x="242016" y="2133599"/>
                </a:lnTo>
                <a:lnTo>
                  <a:pt x="230978" y="2108199"/>
                </a:lnTo>
                <a:lnTo>
                  <a:pt x="208372" y="2070099"/>
                </a:lnTo>
                <a:lnTo>
                  <a:pt x="215817" y="2070099"/>
                </a:lnTo>
                <a:lnTo>
                  <a:pt x="236905" y="2108199"/>
                </a:lnTo>
                <a:lnTo>
                  <a:pt x="246893" y="2120899"/>
                </a:lnTo>
                <a:lnTo>
                  <a:pt x="260133" y="2133599"/>
                </a:lnTo>
                <a:lnTo>
                  <a:pt x="275837" y="2146299"/>
                </a:lnTo>
                <a:close/>
              </a:path>
              <a:path w="1666875" h="2565400">
                <a:moveTo>
                  <a:pt x="378483" y="2146299"/>
                </a:moveTo>
                <a:lnTo>
                  <a:pt x="371042" y="2146299"/>
                </a:lnTo>
                <a:lnTo>
                  <a:pt x="349954" y="2108199"/>
                </a:lnTo>
                <a:lnTo>
                  <a:pt x="339966" y="2082799"/>
                </a:lnTo>
                <a:lnTo>
                  <a:pt x="326725" y="2082799"/>
                </a:lnTo>
                <a:lnTo>
                  <a:pt x="311022" y="2070099"/>
                </a:lnTo>
                <a:lnTo>
                  <a:pt x="330206" y="2070099"/>
                </a:lnTo>
                <a:lnTo>
                  <a:pt x="344839" y="2082799"/>
                </a:lnTo>
                <a:lnTo>
                  <a:pt x="355877" y="2095499"/>
                </a:lnTo>
                <a:lnTo>
                  <a:pt x="378483" y="2146299"/>
                </a:lnTo>
                <a:close/>
              </a:path>
              <a:path w="1666875" h="2565400">
                <a:moveTo>
                  <a:pt x="1023061" y="2146299"/>
                </a:moveTo>
                <a:lnTo>
                  <a:pt x="1003823" y="2146299"/>
                </a:lnTo>
                <a:lnTo>
                  <a:pt x="989171" y="2133599"/>
                </a:lnTo>
                <a:lnTo>
                  <a:pt x="978150" y="2108199"/>
                </a:lnTo>
                <a:lnTo>
                  <a:pt x="955916" y="2070099"/>
                </a:lnTo>
                <a:lnTo>
                  <a:pt x="963337" y="2070099"/>
                </a:lnTo>
                <a:lnTo>
                  <a:pt x="984083" y="2108199"/>
                </a:lnTo>
                <a:lnTo>
                  <a:pt x="994055" y="2120899"/>
                </a:lnTo>
                <a:lnTo>
                  <a:pt x="1007312" y="2133599"/>
                </a:lnTo>
                <a:lnTo>
                  <a:pt x="1023061" y="2146299"/>
                </a:lnTo>
                <a:close/>
              </a:path>
              <a:path w="1666875" h="2565400">
                <a:moveTo>
                  <a:pt x="1375075" y="2146299"/>
                </a:moveTo>
                <a:lnTo>
                  <a:pt x="1367647" y="2146299"/>
                </a:lnTo>
                <a:lnTo>
                  <a:pt x="1346901" y="2108199"/>
                </a:lnTo>
                <a:lnTo>
                  <a:pt x="1336929" y="2095499"/>
                </a:lnTo>
                <a:lnTo>
                  <a:pt x="1323672" y="2082799"/>
                </a:lnTo>
                <a:lnTo>
                  <a:pt x="1307923" y="2070099"/>
                </a:lnTo>
                <a:lnTo>
                  <a:pt x="1327168" y="2070099"/>
                </a:lnTo>
                <a:lnTo>
                  <a:pt x="1341819" y="2082799"/>
                </a:lnTo>
                <a:lnTo>
                  <a:pt x="1352841" y="2095499"/>
                </a:lnTo>
                <a:lnTo>
                  <a:pt x="1375075" y="2146299"/>
                </a:lnTo>
                <a:close/>
              </a:path>
              <a:path w="1666875" h="2565400">
                <a:moveTo>
                  <a:pt x="894703" y="2235199"/>
                </a:moveTo>
                <a:lnTo>
                  <a:pt x="440032" y="2235199"/>
                </a:lnTo>
                <a:lnTo>
                  <a:pt x="422676" y="2222499"/>
                </a:lnTo>
                <a:lnTo>
                  <a:pt x="408043" y="2209799"/>
                </a:lnTo>
                <a:lnTo>
                  <a:pt x="397005" y="2197099"/>
                </a:lnTo>
                <a:lnTo>
                  <a:pt x="374399" y="2146299"/>
                </a:lnTo>
                <a:lnTo>
                  <a:pt x="381840" y="2146299"/>
                </a:lnTo>
                <a:lnTo>
                  <a:pt x="402928" y="2197099"/>
                </a:lnTo>
                <a:lnTo>
                  <a:pt x="412916" y="2209799"/>
                </a:lnTo>
                <a:lnTo>
                  <a:pt x="426157" y="2222499"/>
                </a:lnTo>
                <a:lnTo>
                  <a:pt x="875414" y="2222499"/>
                </a:lnTo>
                <a:lnTo>
                  <a:pt x="894703" y="2235199"/>
                </a:lnTo>
                <a:close/>
              </a:path>
              <a:path w="1666875" h="2565400">
                <a:moveTo>
                  <a:pt x="793993" y="2222499"/>
                </a:moveTo>
                <a:lnTo>
                  <a:pt x="786568" y="2222499"/>
                </a:lnTo>
                <a:lnTo>
                  <a:pt x="765822" y="2184399"/>
                </a:lnTo>
                <a:lnTo>
                  <a:pt x="755849" y="2171699"/>
                </a:lnTo>
                <a:lnTo>
                  <a:pt x="742593" y="2158999"/>
                </a:lnTo>
                <a:lnTo>
                  <a:pt x="726844" y="2158999"/>
                </a:lnTo>
                <a:lnTo>
                  <a:pt x="709394" y="2146299"/>
                </a:lnTo>
                <a:lnTo>
                  <a:pt x="728677" y="2146299"/>
                </a:lnTo>
                <a:lnTo>
                  <a:pt x="746084" y="2158999"/>
                </a:lnTo>
                <a:lnTo>
                  <a:pt x="760736" y="2171699"/>
                </a:lnTo>
                <a:lnTo>
                  <a:pt x="771759" y="2184399"/>
                </a:lnTo>
                <a:lnTo>
                  <a:pt x="793993" y="2222499"/>
                </a:lnTo>
                <a:close/>
              </a:path>
              <a:path w="1666875" h="2565400">
                <a:moveTo>
                  <a:pt x="1666874" y="2235199"/>
                </a:moveTo>
                <a:lnTo>
                  <a:pt x="1436288" y="2235199"/>
                </a:lnTo>
                <a:lnTo>
                  <a:pt x="1418881" y="2222499"/>
                </a:lnTo>
                <a:lnTo>
                  <a:pt x="1404230" y="2209799"/>
                </a:lnTo>
                <a:lnTo>
                  <a:pt x="1393208" y="2197099"/>
                </a:lnTo>
                <a:lnTo>
                  <a:pt x="1370974" y="2146299"/>
                </a:lnTo>
                <a:lnTo>
                  <a:pt x="1378395" y="2146299"/>
                </a:lnTo>
                <a:lnTo>
                  <a:pt x="1399142" y="2197099"/>
                </a:lnTo>
                <a:lnTo>
                  <a:pt x="1409114" y="2209799"/>
                </a:lnTo>
                <a:lnTo>
                  <a:pt x="1422370" y="2222499"/>
                </a:lnTo>
                <a:lnTo>
                  <a:pt x="1665390" y="2222499"/>
                </a:lnTo>
                <a:lnTo>
                  <a:pt x="1666874" y="2235199"/>
                </a:lnTo>
                <a:close/>
              </a:path>
              <a:path w="1666875" h="2565400">
                <a:moveTo>
                  <a:pt x="1541098" y="2222499"/>
                </a:moveTo>
                <a:lnTo>
                  <a:pt x="1533670" y="2222499"/>
                </a:lnTo>
                <a:lnTo>
                  <a:pt x="1512924" y="2184399"/>
                </a:lnTo>
                <a:lnTo>
                  <a:pt x="1502952" y="2171699"/>
                </a:lnTo>
                <a:lnTo>
                  <a:pt x="1489696" y="2158999"/>
                </a:lnTo>
                <a:lnTo>
                  <a:pt x="1473947" y="2158999"/>
                </a:lnTo>
                <a:lnTo>
                  <a:pt x="1456496" y="2146299"/>
                </a:lnTo>
                <a:lnTo>
                  <a:pt x="1475785" y="2146299"/>
                </a:lnTo>
                <a:lnTo>
                  <a:pt x="1493191" y="2158999"/>
                </a:lnTo>
                <a:lnTo>
                  <a:pt x="1507843" y="2171699"/>
                </a:lnTo>
                <a:lnTo>
                  <a:pt x="1518864" y="2184399"/>
                </a:lnTo>
                <a:lnTo>
                  <a:pt x="1541098" y="2222499"/>
                </a:lnTo>
                <a:close/>
              </a:path>
              <a:path w="1666875" h="2565400">
                <a:moveTo>
                  <a:pt x="857038" y="2311399"/>
                </a:moveTo>
                <a:lnTo>
                  <a:pt x="837800" y="2311399"/>
                </a:lnTo>
                <a:lnTo>
                  <a:pt x="823148" y="2298699"/>
                </a:lnTo>
                <a:lnTo>
                  <a:pt x="812126" y="2273299"/>
                </a:lnTo>
                <a:lnTo>
                  <a:pt x="789892" y="2235199"/>
                </a:lnTo>
                <a:lnTo>
                  <a:pt x="797314" y="2235199"/>
                </a:lnTo>
                <a:lnTo>
                  <a:pt x="818060" y="2273299"/>
                </a:lnTo>
                <a:lnTo>
                  <a:pt x="828033" y="2285999"/>
                </a:lnTo>
                <a:lnTo>
                  <a:pt x="841289" y="2298699"/>
                </a:lnTo>
                <a:lnTo>
                  <a:pt x="857038" y="2311399"/>
                </a:lnTo>
                <a:close/>
              </a:path>
              <a:path w="1666875" h="2565400">
                <a:moveTo>
                  <a:pt x="960016" y="2311399"/>
                </a:moveTo>
                <a:lnTo>
                  <a:pt x="952589" y="2311399"/>
                </a:lnTo>
                <a:lnTo>
                  <a:pt x="931842" y="2273299"/>
                </a:lnTo>
                <a:lnTo>
                  <a:pt x="921870" y="2260599"/>
                </a:lnTo>
                <a:lnTo>
                  <a:pt x="908614" y="2247899"/>
                </a:lnTo>
                <a:lnTo>
                  <a:pt x="892865" y="2235199"/>
                </a:lnTo>
                <a:lnTo>
                  <a:pt x="912110" y="2235199"/>
                </a:lnTo>
                <a:lnTo>
                  <a:pt x="926761" y="2247899"/>
                </a:lnTo>
                <a:lnTo>
                  <a:pt x="937783" y="2260599"/>
                </a:lnTo>
                <a:lnTo>
                  <a:pt x="960016" y="2311399"/>
                </a:lnTo>
                <a:close/>
              </a:path>
              <a:path w="1666875" h="2565400">
                <a:moveTo>
                  <a:pt x="1604143" y="2311399"/>
                </a:moveTo>
                <a:lnTo>
                  <a:pt x="1584904" y="2311399"/>
                </a:lnTo>
                <a:lnTo>
                  <a:pt x="1570253" y="2298699"/>
                </a:lnTo>
                <a:lnTo>
                  <a:pt x="1559231" y="2273299"/>
                </a:lnTo>
                <a:lnTo>
                  <a:pt x="1536998" y="2235199"/>
                </a:lnTo>
                <a:lnTo>
                  <a:pt x="1544419" y="2235199"/>
                </a:lnTo>
                <a:lnTo>
                  <a:pt x="1565165" y="2273299"/>
                </a:lnTo>
                <a:lnTo>
                  <a:pt x="1575137" y="2285999"/>
                </a:lnTo>
                <a:lnTo>
                  <a:pt x="1588393" y="2298699"/>
                </a:lnTo>
                <a:lnTo>
                  <a:pt x="1604143" y="2311399"/>
                </a:lnTo>
                <a:close/>
              </a:path>
              <a:path w="1666875" h="2565400">
                <a:moveTo>
                  <a:pt x="1475785" y="2400299"/>
                </a:moveTo>
                <a:lnTo>
                  <a:pt x="1021230" y="2400299"/>
                </a:lnTo>
                <a:lnTo>
                  <a:pt x="1003823" y="2387599"/>
                </a:lnTo>
                <a:lnTo>
                  <a:pt x="989171" y="2374899"/>
                </a:lnTo>
                <a:lnTo>
                  <a:pt x="978150" y="2362199"/>
                </a:lnTo>
                <a:lnTo>
                  <a:pt x="955916" y="2311399"/>
                </a:lnTo>
                <a:lnTo>
                  <a:pt x="963337" y="2311399"/>
                </a:lnTo>
                <a:lnTo>
                  <a:pt x="984083" y="2362199"/>
                </a:lnTo>
                <a:lnTo>
                  <a:pt x="994055" y="2374899"/>
                </a:lnTo>
                <a:lnTo>
                  <a:pt x="1007312" y="2387599"/>
                </a:lnTo>
                <a:lnTo>
                  <a:pt x="1456496" y="2387599"/>
                </a:lnTo>
                <a:lnTo>
                  <a:pt x="1475785" y="2400299"/>
                </a:lnTo>
                <a:close/>
              </a:path>
              <a:path w="1666875" h="2565400">
                <a:moveTo>
                  <a:pt x="1375075" y="2387599"/>
                </a:moveTo>
                <a:lnTo>
                  <a:pt x="1367647" y="2387599"/>
                </a:lnTo>
                <a:lnTo>
                  <a:pt x="1346901" y="2349499"/>
                </a:lnTo>
                <a:lnTo>
                  <a:pt x="1336929" y="2336799"/>
                </a:lnTo>
                <a:lnTo>
                  <a:pt x="1323672" y="2324099"/>
                </a:lnTo>
                <a:lnTo>
                  <a:pt x="1307923" y="2324099"/>
                </a:lnTo>
                <a:lnTo>
                  <a:pt x="1290473" y="2311399"/>
                </a:lnTo>
                <a:lnTo>
                  <a:pt x="1309761" y="2311399"/>
                </a:lnTo>
                <a:lnTo>
                  <a:pt x="1327168" y="2324099"/>
                </a:lnTo>
                <a:lnTo>
                  <a:pt x="1341819" y="2336799"/>
                </a:lnTo>
                <a:lnTo>
                  <a:pt x="1352841" y="2349499"/>
                </a:lnTo>
                <a:lnTo>
                  <a:pt x="1375075" y="2387599"/>
                </a:lnTo>
                <a:close/>
              </a:path>
              <a:path w="1666875" h="2565400">
                <a:moveTo>
                  <a:pt x="1438119" y="2476499"/>
                </a:moveTo>
                <a:lnTo>
                  <a:pt x="1418881" y="2476499"/>
                </a:lnTo>
                <a:lnTo>
                  <a:pt x="1404230" y="2463799"/>
                </a:lnTo>
                <a:lnTo>
                  <a:pt x="1393208" y="2438399"/>
                </a:lnTo>
                <a:lnTo>
                  <a:pt x="1370974" y="2400299"/>
                </a:lnTo>
                <a:lnTo>
                  <a:pt x="1378395" y="2400299"/>
                </a:lnTo>
                <a:lnTo>
                  <a:pt x="1399142" y="2438399"/>
                </a:lnTo>
                <a:lnTo>
                  <a:pt x="1409114" y="2451099"/>
                </a:lnTo>
                <a:lnTo>
                  <a:pt x="1422370" y="2463799"/>
                </a:lnTo>
                <a:lnTo>
                  <a:pt x="1438119" y="2476499"/>
                </a:lnTo>
                <a:close/>
              </a:path>
              <a:path w="1666875" h="2565400">
                <a:moveTo>
                  <a:pt x="1541098" y="2476499"/>
                </a:moveTo>
                <a:lnTo>
                  <a:pt x="1533670" y="2476499"/>
                </a:lnTo>
                <a:lnTo>
                  <a:pt x="1512924" y="2438399"/>
                </a:lnTo>
                <a:lnTo>
                  <a:pt x="1502952" y="2425699"/>
                </a:lnTo>
                <a:lnTo>
                  <a:pt x="1489696" y="2412999"/>
                </a:lnTo>
                <a:lnTo>
                  <a:pt x="1473947" y="2400299"/>
                </a:lnTo>
                <a:lnTo>
                  <a:pt x="1493191" y="2400299"/>
                </a:lnTo>
                <a:lnTo>
                  <a:pt x="1507843" y="2412999"/>
                </a:lnTo>
                <a:lnTo>
                  <a:pt x="1518864" y="2425699"/>
                </a:lnTo>
                <a:lnTo>
                  <a:pt x="1541098" y="2476499"/>
                </a:lnTo>
                <a:close/>
              </a:path>
              <a:path w="1666875" h="2565400">
                <a:moveTo>
                  <a:pt x="1666874" y="2565399"/>
                </a:moveTo>
                <a:lnTo>
                  <a:pt x="1602311" y="2565399"/>
                </a:lnTo>
                <a:lnTo>
                  <a:pt x="1584904" y="2552699"/>
                </a:lnTo>
                <a:lnTo>
                  <a:pt x="1570253" y="2539999"/>
                </a:lnTo>
                <a:lnTo>
                  <a:pt x="1559231" y="2527299"/>
                </a:lnTo>
                <a:lnTo>
                  <a:pt x="1536998" y="2476499"/>
                </a:lnTo>
                <a:lnTo>
                  <a:pt x="1544419" y="2476499"/>
                </a:lnTo>
                <a:lnTo>
                  <a:pt x="1565165" y="2527299"/>
                </a:lnTo>
                <a:lnTo>
                  <a:pt x="1575137" y="2539999"/>
                </a:lnTo>
                <a:lnTo>
                  <a:pt x="1588393" y="2552699"/>
                </a:lnTo>
                <a:lnTo>
                  <a:pt x="1665390" y="2552699"/>
                </a:lnTo>
                <a:lnTo>
                  <a:pt x="1666874" y="25653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051940" y="2171701"/>
            <a:ext cx="15541625" cy="7981950"/>
            <a:chOff x="2051940" y="2171701"/>
            <a:chExt cx="15541625" cy="798195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5627" y="4562065"/>
              <a:ext cx="3237683" cy="1638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1940" y="2171701"/>
              <a:ext cx="14182724" cy="79819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16000" y="873126"/>
            <a:ext cx="3359150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500" spc="190">
                <a:solidFill>
                  <a:srgbClr val="B3E3C4"/>
                </a:solidFill>
                <a:latin typeface="Lucida Sans Unicode"/>
                <a:cs typeface="Lucida Sans Unicode"/>
              </a:rPr>
              <a:t>T</a:t>
            </a:r>
            <a:r>
              <a:rPr dirty="0" sz="7500" spc="-70">
                <a:solidFill>
                  <a:srgbClr val="B3E3C4"/>
                </a:solidFill>
                <a:latin typeface="Lucida Sans Unicode"/>
                <a:cs typeface="Lucida Sans Unicode"/>
              </a:rPr>
              <a:t>H</a:t>
            </a:r>
            <a:r>
              <a:rPr dirty="0" sz="7500">
                <a:solidFill>
                  <a:srgbClr val="B3E3C4"/>
                </a:solidFill>
                <a:latin typeface="Lucida Sans Unicode"/>
                <a:cs typeface="Lucida Sans Unicode"/>
              </a:rPr>
              <a:t>A</a:t>
            </a:r>
            <a:r>
              <a:rPr dirty="0" sz="7500" spc="120">
                <a:solidFill>
                  <a:srgbClr val="B3E3C4"/>
                </a:solidFill>
                <a:latin typeface="Lucida Sans Unicode"/>
                <a:cs typeface="Lucida Sans Unicode"/>
              </a:rPr>
              <a:t>N</a:t>
            </a:r>
            <a:r>
              <a:rPr dirty="0" sz="7500" spc="85">
                <a:solidFill>
                  <a:srgbClr val="B3E3C4"/>
                </a:solidFill>
                <a:latin typeface="Lucida Sans Unicode"/>
                <a:cs typeface="Lucida Sans Unicode"/>
              </a:rPr>
              <a:t>K  </a:t>
            </a:r>
            <a:r>
              <a:rPr dirty="0" sz="7500" spc="35">
                <a:solidFill>
                  <a:srgbClr val="B3E3C4"/>
                </a:solidFill>
                <a:latin typeface="Lucida Sans Unicode"/>
                <a:cs typeface="Lucida Sans Unicode"/>
              </a:rPr>
              <a:t>YOU</a:t>
            </a:r>
            <a:endParaRPr sz="75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000" y="3985943"/>
            <a:ext cx="4939030" cy="3540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dirty="0" sz="2400" spc="-325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dirty="0" sz="2400" spc="-120">
                <a:solidFill>
                  <a:srgbClr val="B3E3C4"/>
                </a:solidFill>
                <a:latin typeface="Verdana"/>
                <a:cs typeface="Verdana"/>
              </a:rPr>
              <a:t>'</a:t>
            </a:r>
            <a:r>
              <a:rPr dirty="0" sz="2400" spc="130">
                <a:solidFill>
                  <a:srgbClr val="B3E3C4"/>
                </a:solidFill>
                <a:latin typeface="Verdana"/>
                <a:cs typeface="Verdana"/>
              </a:rPr>
              <a:t>m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dirty="0" sz="2400" spc="55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dirty="0" sz="2400" spc="185">
                <a:solidFill>
                  <a:srgbClr val="B3E3C4"/>
                </a:solidFill>
                <a:latin typeface="Verdana"/>
                <a:cs typeface="Verdana"/>
              </a:rPr>
              <a:t>pp</a:t>
            </a:r>
            <a:r>
              <a:rPr dirty="0" sz="2400" spc="-85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400" spc="125">
                <a:solidFill>
                  <a:srgbClr val="B3E3C4"/>
                </a:solidFill>
                <a:latin typeface="Verdana"/>
                <a:cs typeface="Verdana"/>
              </a:rPr>
              <a:t>o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B3E3C4"/>
                </a:solidFill>
                <a:latin typeface="Verdana"/>
                <a:cs typeface="Verdana"/>
              </a:rPr>
              <a:t>s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dirty="0" sz="2400" spc="55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dirty="0" sz="2400" spc="15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dirty="0" sz="2400" spc="55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dirty="0" sz="2400" spc="80">
                <a:solidFill>
                  <a:srgbClr val="B3E3C4"/>
                </a:solidFill>
                <a:latin typeface="Verdana"/>
                <a:cs typeface="Verdana"/>
              </a:rPr>
              <a:t>e  </a:t>
            </a:r>
            <a:r>
              <a:rPr dirty="0" sz="2400" spc="5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400" spc="55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dirty="0" sz="2400" spc="130">
                <a:solidFill>
                  <a:srgbClr val="B3E3C4"/>
                </a:solidFill>
                <a:latin typeface="Verdana"/>
                <a:cs typeface="Verdana"/>
              </a:rPr>
              <a:t>m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50">
                <a:solidFill>
                  <a:srgbClr val="B3E3C4"/>
                </a:solidFill>
                <a:latin typeface="Verdana"/>
                <a:cs typeface="Verdana"/>
              </a:rPr>
              <a:t>O</a:t>
            </a:r>
            <a:r>
              <a:rPr dirty="0" sz="2400" spc="185">
                <a:solidFill>
                  <a:srgbClr val="B3E3C4"/>
                </a:solidFill>
                <a:latin typeface="Verdana"/>
                <a:cs typeface="Verdana"/>
              </a:rPr>
              <a:t>p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n</a:t>
            </a:r>
            <a:r>
              <a:rPr dirty="0" sz="2400" spc="5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dirty="0" sz="2400" spc="55">
                <a:solidFill>
                  <a:srgbClr val="B3E3C4"/>
                </a:solidFill>
                <a:latin typeface="Verdana"/>
                <a:cs typeface="Verdana"/>
              </a:rPr>
              <a:t>u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n</a:t>
            </a:r>
            <a:r>
              <a:rPr dirty="0" sz="2400" spc="185">
                <a:solidFill>
                  <a:srgbClr val="B3E3C4"/>
                </a:solidFill>
                <a:latin typeface="Verdana"/>
                <a:cs typeface="Verdana"/>
              </a:rPr>
              <a:t>d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400" spc="15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dirty="0" sz="2400" spc="65">
                <a:solidFill>
                  <a:srgbClr val="B3E3C4"/>
                </a:solidFill>
                <a:latin typeface="Verdana"/>
                <a:cs typeface="Verdana"/>
              </a:rPr>
              <a:t>s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85">
                <a:solidFill>
                  <a:srgbClr val="B3E3C4"/>
                </a:solidFill>
                <a:latin typeface="Verdana"/>
                <a:cs typeface="Verdana"/>
              </a:rPr>
              <a:t>b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400" spc="65">
                <a:solidFill>
                  <a:srgbClr val="B3E3C4"/>
                </a:solidFill>
                <a:latin typeface="Verdana"/>
                <a:cs typeface="Verdana"/>
              </a:rPr>
              <a:t>s</a:t>
            </a:r>
            <a:r>
              <a:rPr dirty="0" sz="2400" spc="100">
                <a:solidFill>
                  <a:srgbClr val="B3E3C4"/>
                </a:solidFill>
                <a:latin typeface="Verdana"/>
                <a:cs typeface="Verdana"/>
              </a:rPr>
              <a:t>t  </a:t>
            </a:r>
            <a:r>
              <a:rPr dirty="0" sz="2400" spc="275">
                <a:solidFill>
                  <a:srgbClr val="B3E3C4"/>
                </a:solidFill>
                <a:latin typeface="Verdana"/>
                <a:cs typeface="Verdana"/>
              </a:rPr>
              <a:t>c</a:t>
            </a:r>
            <a:r>
              <a:rPr dirty="0" sz="2400" spc="125">
                <a:solidFill>
                  <a:srgbClr val="B3E3C4"/>
                </a:solidFill>
                <a:latin typeface="Verdana"/>
                <a:cs typeface="Verdana"/>
              </a:rPr>
              <a:t>o</a:t>
            </a:r>
            <a:r>
              <a:rPr dirty="0" sz="2400" spc="-25">
                <a:solidFill>
                  <a:srgbClr val="B3E3C4"/>
                </a:solidFill>
                <a:latin typeface="Verdana"/>
                <a:cs typeface="Verdana"/>
              </a:rPr>
              <a:t>ll</a:t>
            </a:r>
            <a:r>
              <a:rPr dirty="0" sz="2400" spc="55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dirty="0" sz="2400" spc="185">
                <a:solidFill>
                  <a:srgbClr val="B3E3C4"/>
                </a:solidFill>
                <a:latin typeface="Verdana"/>
                <a:cs typeface="Verdana"/>
              </a:rPr>
              <a:t>b</a:t>
            </a:r>
            <a:r>
              <a:rPr dirty="0" sz="2400" spc="125">
                <a:solidFill>
                  <a:srgbClr val="B3E3C4"/>
                </a:solidFill>
                <a:latin typeface="Verdana"/>
                <a:cs typeface="Verdana"/>
              </a:rPr>
              <a:t>o</a:t>
            </a:r>
            <a:r>
              <a:rPr dirty="0" sz="2400" spc="15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400" spc="-25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dirty="0" sz="2400" spc="125">
                <a:solidFill>
                  <a:srgbClr val="B3E3C4"/>
                </a:solidFill>
                <a:latin typeface="Verdana"/>
                <a:cs typeface="Verdana"/>
              </a:rPr>
              <a:t>o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n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n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B3E3C4"/>
                </a:solidFill>
                <a:latin typeface="Verdana"/>
                <a:cs typeface="Verdana"/>
              </a:rPr>
              <a:t>m</a:t>
            </a:r>
            <a:r>
              <a:rPr dirty="0" sz="2400" spc="-85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B3E3C4"/>
                </a:solidFill>
                <a:latin typeface="Verdana"/>
                <a:cs typeface="Verdana"/>
              </a:rPr>
              <a:t>L</a:t>
            </a:r>
            <a:r>
              <a:rPr dirty="0" sz="2400" spc="-25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dirty="0" sz="2400" spc="155">
                <a:solidFill>
                  <a:srgbClr val="B3E3C4"/>
                </a:solidFill>
                <a:latin typeface="Verdana"/>
                <a:cs typeface="Verdana"/>
              </a:rPr>
              <a:t>f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400" spc="-295">
                <a:solidFill>
                  <a:srgbClr val="B3E3C4"/>
                </a:solidFill>
                <a:latin typeface="Verdana"/>
                <a:cs typeface="Verdana"/>
              </a:rPr>
              <a:t>.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-325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dirty="0" sz="2400" spc="55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dirty="0" sz="2400" spc="-80">
                <a:solidFill>
                  <a:srgbClr val="B3E3C4"/>
                </a:solidFill>
                <a:latin typeface="Verdana"/>
                <a:cs typeface="Verdana"/>
              </a:rPr>
              <a:t>v</a:t>
            </a:r>
            <a:r>
              <a:rPr dirty="0" sz="2400" spc="80">
                <a:solidFill>
                  <a:srgbClr val="B3E3C4"/>
                </a:solidFill>
                <a:latin typeface="Verdana"/>
                <a:cs typeface="Verdana"/>
              </a:rPr>
              <a:t>e  </a:t>
            </a:r>
            <a:r>
              <a:rPr dirty="0" sz="2400" spc="100">
                <a:solidFill>
                  <a:srgbClr val="B3E3C4"/>
                </a:solidFill>
                <a:latin typeface="Verdana"/>
                <a:cs typeface="Verdana"/>
              </a:rPr>
              <a:t>w</a:t>
            </a:r>
            <a:r>
              <a:rPr dirty="0" sz="2400" spc="125">
                <a:solidFill>
                  <a:srgbClr val="B3E3C4"/>
                </a:solidFill>
                <a:latin typeface="Verdana"/>
                <a:cs typeface="Verdana"/>
              </a:rPr>
              <a:t>o</a:t>
            </a:r>
            <a:r>
              <a:rPr dirty="0" sz="2400" spc="15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r>
              <a:rPr dirty="0" sz="2400" spc="-35">
                <a:solidFill>
                  <a:srgbClr val="B3E3C4"/>
                </a:solidFill>
                <a:latin typeface="Verdana"/>
                <a:cs typeface="Verdana"/>
              </a:rPr>
              <a:t>k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400" spc="185">
                <a:solidFill>
                  <a:srgbClr val="B3E3C4"/>
                </a:solidFill>
                <a:latin typeface="Verdana"/>
                <a:cs typeface="Verdana"/>
              </a:rPr>
              <a:t>d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B3E3C4"/>
                </a:solidFill>
                <a:latin typeface="Verdana"/>
                <a:cs typeface="Verdana"/>
              </a:rPr>
              <a:t>w</a:t>
            </a:r>
            <a:r>
              <a:rPr dirty="0" sz="2400" spc="-25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400" spc="7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85">
                <a:solidFill>
                  <a:srgbClr val="B3E3C4"/>
                </a:solidFill>
                <a:latin typeface="Verdana"/>
                <a:cs typeface="Verdana"/>
              </a:rPr>
              <a:t>p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400" spc="125">
                <a:solidFill>
                  <a:srgbClr val="B3E3C4"/>
                </a:solidFill>
                <a:latin typeface="Verdana"/>
                <a:cs typeface="Verdana"/>
              </a:rPr>
              <a:t>o</a:t>
            </a:r>
            <a:r>
              <a:rPr dirty="0" sz="2400" spc="185">
                <a:solidFill>
                  <a:srgbClr val="B3E3C4"/>
                </a:solidFill>
                <a:latin typeface="Verdana"/>
                <a:cs typeface="Verdana"/>
              </a:rPr>
              <a:t>p</a:t>
            </a:r>
            <a:r>
              <a:rPr dirty="0" sz="2400" spc="-25">
                <a:solidFill>
                  <a:srgbClr val="B3E3C4"/>
                </a:solidFill>
                <a:latin typeface="Verdana"/>
                <a:cs typeface="Verdana"/>
              </a:rPr>
              <a:t>l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dirty="0" sz="2400" spc="-204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B3E3C4"/>
                </a:solidFill>
                <a:latin typeface="Verdana"/>
                <a:cs typeface="Verdana"/>
              </a:rPr>
              <a:t>w</a:t>
            </a:r>
            <a:r>
              <a:rPr dirty="0" sz="2400" spc="-25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dirty="0" sz="2400" spc="50">
                <a:solidFill>
                  <a:srgbClr val="B3E3C4"/>
                </a:solidFill>
                <a:latin typeface="Verdana"/>
                <a:cs typeface="Verdana"/>
              </a:rPr>
              <a:t>h  </a:t>
            </a:r>
            <a:r>
              <a:rPr dirty="0" sz="2400" spc="45">
                <a:solidFill>
                  <a:srgbClr val="B3E3C4"/>
                </a:solidFill>
                <a:latin typeface="Verdana"/>
                <a:cs typeface="Verdana"/>
              </a:rPr>
              <a:t>extraordinary </a:t>
            </a:r>
            <a:r>
              <a:rPr dirty="0" sz="2400" spc="30">
                <a:solidFill>
                  <a:srgbClr val="B3E3C4"/>
                </a:solidFill>
                <a:latin typeface="Verdana"/>
                <a:cs typeface="Verdana"/>
              </a:rPr>
              <a:t>skillset </a:t>
            </a:r>
            <a:r>
              <a:rPr dirty="0" sz="2400" spc="105">
                <a:solidFill>
                  <a:srgbClr val="B3E3C4"/>
                </a:solidFill>
                <a:latin typeface="Verdana"/>
                <a:cs typeface="Verdana"/>
              </a:rPr>
              <a:t>and </a:t>
            </a:r>
            <a:r>
              <a:rPr dirty="0" sz="2400" spc="11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B3E3C4"/>
                </a:solidFill>
                <a:latin typeface="Verdana"/>
                <a:cs typeface="Verdana"/>
              </a:rPr>
              <a:t>talented </a:t>
            </a:r>
            <a:r>
              <a:rPr dirty="0" sz="2400" spc="95">
                <a:solidFill>
                  <a:srgbClr val="B3E3C4"/>
                </a:solidFill>
                <a:latin typeface="Verdana"/>
                <a:cs typeface="Verdana"/>
              </a:rPr>
              <a:t>which </a:t>
            </a:r>
            <a:r>
              <a:rPr dirty="0" sz="2400" spc="120">
                <a:solidFill>
                  <a:srgbClr val="B3E3C4"/>
                </a:solidFill>
                <a:latin typeface="Verdana"/>
                <a:cs typeface="Verdana"/>
              </a:rPr>
              <a:t>made me </a:t>
            </a:r>
            <a:r>
              <a:rPr dirty="0" sz="2400" spc="114">
                <a:solidFill>
                  <a:srgbClr val="B3E3C4"/>
                </a:solidFill>
                <a:latin typeface="Verdana"/>
                <a:cs typeface="Verdana"/>
              </a:rPr>
              <a:t>to </a:t>
            </a:r>
            <a:r>
              <a:rPr dirty="0" sz="2400" spc="12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B3E3C4"/>
                </a:solidFill>
                <a:latin typeface="Verdana"/>
                <a:cs typeface="Verdana"/>
              </a:rPr>
              <a:t>learn </a:t>
            </a:r>
            <a:r>
              <a:rPr dirty="0" sz="2400" spc="30">
                <a:solidFill>
                  <a:srgbClr val="B3E3C4"/>
                </a:solidFill>
                <a:latin typeface="Verdana"/>
                <a:cs typeface="Verdana"/>
              </a:rPr>
              <a:t>more.Thanks </a:t>
            </a:r>
            <a:r>
              <a:rPr dirty="0" sz="2400" spc="20">
                <a:solidFill>
                  <a:srgbClr val="B3E3C4"/>
                </a:solidFill>
                <a:latin typeface="Verdana"/>
                <a:cs typeface="Verdana"/>
              </a:rPr>
              <a:t>Lablab.ai </a:t>
            </a:r>
            <a:r>
              <a:rPr dirty="0" sz="2400" spc="25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B3E3C4"/>
                </a:solidFill>
                <a:latin typeface="Verdana"/>
                <a:cs typeface="Verdana"/>
              </a:rPr>
              <a:t>and </a:t>
            </a:r>
            <a:r>
              <a:rPr dirty="0" sz="2400" spc="25">
                <a:solidFill>
                  <a:srgbClr val="B3E3C4"/>
                </a:solidFill>
                <a:latin typeface="Verdana"/>
                <a:cs typeface="Verdana"/>
              </a:rPr>
              <a:t>openAI </a:t>
            </a:r>
            <a:r>
              <a:rPr dirty="0" sz="2400" spc="95">
                <a:solidFill>
                  <a:srgbClr val="B3E3C4"/>
                </a:solidFill>
                <a:latin typeface="Verdana"/>
                <a:cs typeface="Verdana"/>
              </a:rPr>
              <a:t>for </a:t>
            </a:r>
            <a:r>
              <a:rPr dirty="0" sz="2400" spc="55">
                <a:solidFill>
                  <a:srgbClr val="B3E3C4"/>
                </a:solidFill>
                <a:latin typeface="Verdana"/>
                <a:cs typeface="Verdana"/>
              </a:rPr>
              <a:t>this </a:t>
            </a:r>
            <a:r>
              <a:rPr dirty="0" sz="2400" spc="6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B3E3C4"/>
                </a:solidFill>
                <a:latin typeface="Verdana"/>
                <a:cs typeface="Verdana"/>
              </a:rPr>
              <a:t>opportunity</a:t>
            </a:r>
            <a:r>
              <a:rPr dirty="0" sz="2400" spc="-21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B3E3C4"/>
                </a:solidFill>
                <a:latin typeface="Verdana"/>
                <a:cs typeface="Verdana"/>
              </a:rPr>
              <a:t>and</a:t>
            </a:r>
            <a:r>
              <a:rPr dirty="0" sz="2400" spc="-21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B3E3C4"/>
                </a:solidFill>
                <a:latin typeface="Verdana"/>
                <a:cs typeface="Verdana"/>
              </a:rPr>
              <a:t>initiation.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867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3328190"/>
            <a:ext cx="8075930" cy="4826000"/>
            <a:chOff x="0" y="3328190"/>
            <a:chExt cx="8075930" cy="482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28190"/>
              <a:ext cx="8075821" cy="4826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482" y="4604678"/>
              <a:ext cx="219074" cy="219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394" y="6507712"/>
              <a:ext cx="219074" cy="2190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3268" y="670559"/>
            <a:ext cx="402526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95">
                <a:solidFill>
                  <a:srgbClr val="B3E3C4"/>
                </a:solidFill>
              </a:rPr>
              <a:t>H</a:t>
            </a:r>
            <a:r>
              <a:rPr dirty="0" sz="9000" spc="-204">
                <a:solidFill>
                  <a:srgbClr val="B3E3C4"/>
                </a:solidFill>
              </a:rPr>
              <a:t>E</a:t>
            </a:r>
            <a:r>
              <a:rPr dirty="0" sz="9000" spc="450">
                <a:solidFill>
                  <a:srgbClr val="B3E3C4"/>
                </a:solidFill>
              </a:rPr>
              <a:t>A</a:t>
            </a:r>
            <a:r>
              <a:rPr dirty="0" sz="9000" spc="-125">
                <a:solidFill>
                  <a:srgbClr val="B3E3C4"/>
                </a:solidFill>
              </a:rPr>
              <a:t>L</a:t>
            </a:r>
            <a:r>
              <a:rPr dirty="0" sz="9000" spc="-204">
                <a:solidFill>
                  <a:srgbClr val="B3E3C4"/>
                </a:solidFill>
              </a:rPr>
              <a:t>E</a:t>
            </a:r>
            <a:r>
              <a:rPr dirty="0" sz="9000" spc="735">
                <a:solidFill>
                  <a:srgbClr val="B3E3C4"/>
                </a:solidFill>
              </a:rPr>
              <a:t>R</a:t>
            </a:r>
            <a:endParaRPr sz="9000"/>
          </a:p>
        </p:txBody>
      </p:sp>
      <p:sp>
        <p:nvSpPr>
          <p:cNvPr id="8" name="object 8"/>
          <p:cNvSpPr/>
          <p:nvPr/>
        </p:nvSpPr>
        <p:spPr>
          <a:xfrm>
            <a:off x="12885979" y="3444569"/>
            <a:ext cx="4331970" cy="38100"/>
          </a:xfrm>
          <a:custGeom>
            <a:avLst/>
            <a:gdLst/>
            <a:ahLst/>
            <a:cxnLst/>
            <a:rect l="l" t="t" r="r" b="b"/>
            <a:pathLst>
              <a:path w="4331969" h="38100">
                <a:moveTo>
                  <a:pt x="4331906" y="0"/>
                </a:moveTo>
                <a:lnTo>
                  <a:pt x="2194725" y="0"/>
                </a:lnTo>
                <a:lnTo>
                  <a:pt x="0" y="0"/>
                </a:lnTo>
                <a:lnTo>
                  <a:pt x="0" y="38100"/>
                </a:lnTo>
                <a:lnTo>
                  <a:pt x="2194725" y="38100"/>
                </a:lnTo>
                <a:lnTo>
                  <a:pt x="4331906" y="38100"/>
                </a:lnTo>
                <a:lnTo>
                  <a:pt x="4331906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37825" y="4028693"/>
            <a:ext cx="6124575" cy="38100"/>
          </a:xfrm>
          <a:custGeom>
            <a:avLst/>
            <a:gdLst/>
            <a:ahLst/>
            <a:cxnLst/>
            <a:rect l="l" t="t" r="r" b="b"/>
            <a:pathLst>
              <a:path w="6124575" h="38100">
                <a:moveTo>
                  <a:pt x="6124524" y="0"/>
                </a:moveTo>
                <a:lnTo>
                  <a:pt x="4516894" y="0"/>
                </a:lnTo>
                <a:lnTo>
                  <a:pt x="3668788" y="0"/>
                </a:lnTo>
                <a:lnTo>
                  <a:pt x="0" y="0"/>
                </a:lnTo>
                <a:lnTo>
                  <a:pt x="0" y="38087"/>
                </a:lnTo>
                <a:lnTo>
                  <a:pt x="3668788" y="38087"/>
                </a:lnTo>
                <a:lnTo>
                  <a:pt x="4516894" y="38087"/>
                </a:lnTo>
                <a:lnTo>
                  <a:pt x="6124524" y="38087"/>
                </a:lnTo>
                <a:lnTo>
                  <a:pt x="612452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08121" y="4612800"/>
            <a:ext cx="4554855" cy="38100"/>
          </a:xfrm>
          <a:custGeom>
            <a:avLst/>
            <a:gdLst/>
            <a:ahLst/>
            <a:cxnLst/>
            <a:rect l="l" t="t" r="r" b="b"/>
            <a:pathLst>
              <a:path w="4554855" h="38100">
                <a:moveTo>
                  <a:pt x="4554832" y="38094"/>
                </a:moveTo>
                <a:lnTo>
                  <a:pt x="0" y="38094"/>
                </a:lnTo>
                <a:lnTo>
                  <a:pt x="0" y="0"/>
                </a:lnTo>
                <a:lnTo>
                  <a:pt x="4554832" y="0"/>
                </a:lnTo>
                <a:lnTo>
                  <a:pt x="4554832" y="38094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350574" y="5196928"/>
            <a:ext cx="6139815" cy="38100"/>
          </a:xfrm>
          <a:custGeom>
            <a:avLst/>
            <a:gdLst/>
            <a:ahLst/>
            <a:cxnLst/>
            <a:rect l="l" t="t" r="r" b="b"/>
            <a:pathLst>
              <a:path w="6139815" h="38100">
                <a:moveTo>
                  <a:pt x="6139739" y="0"/>
                </a:moveTo>
                <a:lnTo>
                  <a:pt x="2595943" y="0"/>
                </a:lnTo>
                <a:lnTo>
                  <a:pt x="0" y="0"/>
                </a:lnTo>
                <a:lnTo>
                  <a:pt x="0" y="38087"/>
                </a:lnTo>
                <a:lnTo>
                  <a:pt x="2595943" y="38087"/>
                </a:lnTo>
                <a:lnTo>
                  <a:pt x="6139739" y="38087"/>
                </a:lnTo>
                <a:lnTo>
                  <a:pt x="613973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737600" marR="5080">
              <a:lnSpc>
                <a:spcPct val="116100"/>
              </a:lnSpc>
              <a:spcBef>
                <a:spcPts val="95"/>
              </a:spcBef>
            </a:pPr>
            <a:r>
              <a:rPr dirty="0" spc="75">
                <a:hlinkClick r:id="rId4" action="ppaction://hlinksldjump"/>
              </a:rPr>
              <a:t>An </a:t>
            </a:r>
            <a:r>
              <a:rPr dirty="0" spc="100">
                <a:hlinkClick r:id="rId4" action="ppaction://hlinksldjump"/>
              </a:rPr>
              <a:t>virtual </a:t>
            </a:r>
            <a:r>
              <a:rPr dirty="0">
                <a:hlinkClick r:id="rId4" action="ppaction://hlinksldjump"/>
              </a:rPr>
              <a:t>AI </a:t>
            </a:r>
            <a:r>
              <a:rPr dirty="0" spc="190">
                <a:hlinkClick r:id="rId4" action="ppaction://hlinksldjump"/>
              </a:rPr>
              <a:t>Ps</a:t>
            </a:r>
            <a:r>
              <a:rPr dirty="0" u="none" spc="190">
                <a:hlinkClick r:id="rId4" action="ppaction://hlinksldjump"/>
              </a:rPr>
              <a:t>ychotherapist </a:t>
            </a:r>
            <a:r>
              <a:rPr dirty="0" u="none" spc="195">
                <a:hlinkClick r:id="rId4" action="ppaction://hlinksldjump"/>
              </a:rPr>
              <a:t>which </a:t>
            </a:r>
            <a:r>
              <a:rPr dirty="0" u="none" spc="200">
                <a:hlinkClick r:id="rId4" action="ppaction://hlinksldjump"/>
              </a:rPr>
              <a:t> </a:t>
            </a:r>
            <a:r>
              <a:rPr dirty="0" spc="140">
                <a:hlinkClick r:id="rId4" action="ppaction://hlinksldjump"/>
              </a:rPr>
              <a:t>Hel</a:t>
            </a:r>
            <a:r>
              <a:rPr dirty="0" u="none" spc="140">
                <a:hlinkClick r:id="rId4" action="ppaction://hlinksldjump"/>
              </a:rPr>
              <a:t>ps </a:t>
            </a:r>
            <a:r>
              <a:rPr dirty="0" u="none" spc="220">
                <a:hlinkClick r:id="rId4" action="ppaction://hlinksldjump"/>
              </a:rPr>
              <a:t>and </a:t>
            </a:r>
            <a:r>
              <a:rPr dirty="0" u="none" spc="175">
                <a:hlinkClick r:id="rId4" action="ppaction://hlinksldjump"/>
              </a:rPr>
              <a:t>consoles </a:t>
            </a:r>
            <a:r>
              <a:rPr dirty="0" u="none" spc="200">
                <a:hlinkClick r:id="rId4" action="ppaction://hlinksldjump"/>
              </a:rPr>
              <a:t>people </a:t>
            </a:r>
            <a:r>
              <a:rPr dirty="0" u="none" spc="215">
                <a:hlinkClick r:id="rId4" action="ppaction://hlinksldjump"/>
              </a:rPr>
              <a:t>who </a:t>
            </a:r>
            <a:r>
              <a:rPr dirty="0" u="none" spc="220">
                <a:hlinkClick r:id="rId4" action="ppaction://hlinksldjump"/>
              </a:rPr>
              <a:t> </a:t>
            </a:r>
            <a:r>
              <a:rPr dirty="0" spc="250">
                <a:hlinkClick r:id="rId4" action="ppaction://hlinksldjump"/>
              </a:rPr>
              <a:t>were </a:t>
            </a:r>
            <a:r>
              <a:rPr dirty="0" spc="225">
                <a:hlinkClick r:id="rId4" action="ppaction://hlinksldjump"/>
              </a:rPr>
              <a:t>de</a:t>
            </a:r>
            <a:r>
              <a:rPr dirty="0" u="none" spc="225">
                <a:hlinkClick r:id="rId4" action="ppaction://hlinksldjump"/>
              </a:rPr>
              <a:t>pressed </a:t>
            </a:r>
            <a:r>
              <a:rPr dirty="0" u="none" spc="220">
                <a:hlinkClick r:id="rId4" action="ppaction://hlinksldjump"/>
              </a:rPr>
              <a:t>and </a:t>
            </a:r>
            <a:r>
              <a:rPr dirty="0" u="none" spc="310">
                <a:hlinkClick r:id="rId4" action="ppaction://hlinksldjump"/>
              </a:rPr>
              <a:t>became </a:t>
            </a:r>
            <a:r>
              <a:rPr dirty="0" u="none" spc="315">
                <a:hlinkClick r:id="rId4" action="ppaction://hlinksldjump"/>
              </a:rPr>
              <a:t> </a:t>
            </a:r>
            <a:r>
              <a:rPr dirty="0" spc="155">
                <a:hlinkClick r:id="rId4" action="ppaction://hlinksldjump"/>
              </a:rPr>
              <a:t>mentall</a:t>
            </a:r>
            <a:r>
              <a:rPr dirty="0" u="none" spc="155">
                <a:hlinkClick r:id="rId4" action="ppaction://hlinksldjump"/>
              </a:rPr>
              <a:t>y</a:t>
            </a:r>
            <a:r>
              <a:rPr dirty="0" u="none" spc="-170">
                <a:hlinkClick r:id="rId4" action="ppaction://hlinksldjump"/>
              </a:rPr>
              <a:t> </a:t>
            </a:r>
            <a:r>
              <a:rPr dirty="0" u="none" spc="165">
                <a:hlinkClick r:id="rId4" action="ppaction://hlinksldjump"/>
              </a:rPr>
              <a:t>unstable.Speaks</a:t>
            </a:r>
            <a:r>
              <a:rPr dirty="0" u="none" spc="-165">
                <a:hlinkClick r:id="rId4" action="ppaction://hlinksldjump"/>
              </a:rPr>
              <a:t> </a:t>
            </a:r>
            <a:r>
              <a:rPr dirty="0" u="none" spc="155">
                <a:hlinkClick r:id="rId4" action="ppaction://hlinksldjump"/>
              </a:rPr>
              <a:t>with</a:t>
            </a:r>
            <a:r>
              <a:rPr dirty="0" u="none" spc="-165">
                <a:hlinkClick r:id="rId4" action="ppaction://hlinksldjump"/>
              </a:rPr>
              <a:t> </a:t>
            </a:r>
            <a:r>
              <a:rPr dirty="0" u="none" spc="254">
                <a:hlinkClick r:id="rId4" action="ppaction://hlinksldjump"/>
              </a:rPr>
              <a:t>them </a:t>
            </a:r>
            <a:r>
              <a:rPr dirty="0" u="none" spc="-1030">
                <a:hlinkClick r:id="rId4" action="ppaction://hlinksldjump"/>
              </a:rPr>
              <a:t> </a:t>
            </a:r>
            <a:r>
              <a:rPr dirty="0" spc="150">
                <a:hlinkClick r:id="rId4" action="ppaction://hlinksldjump"/>
              </a:rPr>
              <a:t>revive </a:t>
            </a:r>
            <a:r>
              <a:rPr dirty="0" spc="254">
                <a:hlinkClick r:id="rId4" action="ppaction://hlinksldjump"/>
              </a:rPr>
              <a:t>them </a:t>
            </a:r>
            <a:r>
              <a:rPr dirty="0" spc="190">
                <a:hlinkClick r:id="rId4" action="ppaction://hlinksldjump"/>
              </a:rPr>
              <a:t>from </a:t>
            </a:r>
            <a:r>
              <a:rPr dirty="0" spc="135">
                <a:hlinkClick r:id="rId4" action="ppaction://hlinksldjump"/>
              </a:rPr>
              <a:t>their </a:t>
            </a:r>
            <a:r>
              <a:rPr dirty="0" spc="155">
                <a:hlinkClick r:id="rId4" action="ppaction://hlinksldjump"/>
              </a:rPr>
              <a:t>Suicidal </a:t>
            </a:r>
            <a:r>
              <a:rPr dirty="0" u="none" spc="160">
                <a:hlinkClick r:id="rId4" action="ppaction://hlinksldjump"/>
              </a:rPr>
              <a:t> </a:t>
            </a:r>
            <a:r>
              <a:rPr dirty="0" spc="145">
                <a:hlinkClick r:id="rId4" action="ppaction://hlinksldjump"/>
              </a:rPr>
              <a:t>Thou</a:t>
            </a:r>
            <a:r>
              <a:rPr dirty="0" u="none" spc="145">
                <a:hlinkClick r:id="rId4" action="ppaction://hlinksldjump"/>
              </a:rPr>
              <a:t>g</a:t>
            </a:r>
            <a:r>
              <a:rPr dirty="0" spc="145">
                <a:hlinkClick r:id="rId4" action="ppaction://hlinksldjump"/>
              </a:rPr>
              <a:t>hts </a:t>
            </a:r>
            <a:r>
              <a:rPr dirty="0" spc="220">
                <a:hlinkClick r:id="rId4" action="ppaction://hlinksldjump"/>
              </a:rPr>
              <a:t>and </a:t>
            </a:r>
            <a:r>
              <a:rPr dirty="0" spc="145">
                <a:hlinkClick r:id="rId4" action="ppaction://hlinksldjump"/>
              </a:rPr>
              <a:t>gives </a:t>
            </a:r>
            <a:r>
              <a:rPr dirty="0" spc="150">
                <a:hlinkClick r:id="rId4" action="ppaction://hlinksldjump"/>
              </a:rPr>
              <a:t>tasks </a:t>
            </a:r>
            <a:r>
              <a:rPr dirty="0" spc="195">
                <a:hlinkClick r:id="rId4" action="ppaction://hlinksldjump"/>
              </a:rPr>
              <a:t>to </a:t>
            </a:r>
            <a:r>
              <a:rPr dirty="0" spc="210">
                <a:hlinkClick r:id="rId4" action="ppaction://hlinksldjump"/>
              </a:rPr>
              <a:t>keep </a:t>
            </a:r>
            <a:r>
              <a:rPr dirty="0" u="none" spc="215">
                <a:hlinkClick r:id="rId4" action="ppaction://hlinksldjump"/>
              </a:rPr>
              <a:t> </a:t>
            </a:r>
            <a:r>
              <a:rPr dirty="0" spc="254">
                <a:hlinkClick r:id="rId4" action="ppaction://hlinksldjump"/>
              </a:rPr>
              <a:t>them</a:t>
            </a:r>
            <a:r>
              <a:rPr dirty="0" spc="-160">
                <a:hlinkClick r:id="rId4" action="ppaction://hlinksldjump"/>
              </a:rPr>
              <a:t> </a:t>
            </a:r>
            <a:r>
              <a:rPr dirty="0" spc="245">
                <a:hlinkClick r:id="rId4" action="ppaction://hlinksldjump"/>
              </a:rPr>
              <a:t>en</a:t>
            </a:r>
            <a:r>
              <a:rPr dirty="0" u="none" spc="245">
                <a:hlinkClick r:id="rId4" action="ppaction://hlinksldjump"/>
              </a:rPr>
              <a:t>g</a:t>
            </a:r>
            <a:r>
              <a:rPr dirty="0" spc="245">
                <a:hlinkClick r:id="rId4" action="ppaction://hlinksldjump"/>
              </a:rPr>
              <a:t>aged</a:t>
            </a:r>
            <a:r>
              <a:rPr dirty="0" spc="-160">
                <a:hlinkClick r:id="rId4" action="ppaction://hlinksldjump"/>
              </a:rPr>
              <a:t> </a:t>
            </a:r>
            <a:r>
              <a:rPr dirty="0" spc="220">
                <a:hlinkClick r:id="rId4" action="ppaction://hlinksldjump"/>
              </a:rPr>
              <a:t>and</a:t>
            </a:r>
            <a:r>
              <a:rPr dirty="0" spc="-155">
                <a:hlinkClick r:id="rId4" action="ppaction://hlinksldjump"/>
              </a:rPr>
              <a:t> </a:t>
            </a:r>
            <a:r>
              <a:rPr dirty="0" spc="180">
                <a:hlinkClick r:id="rId4" action="ppaction://hlinksldjump"/>
              </a:rPr>
              <a:t>Joyful</a:t>
            </a: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5981" y="3946063"/>
            <a:ext cx="219074" cy="2190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5909" y="2"/>
            <a:ext cx="80010" cy="29845"/>
          </a:xfrm>
          <a:custGeom>
            <a:avLst/>
            <a:gdLst/>
            <a:ahLst/>
            <a:cxnLst/>
            <a:rect l="l" t="t" r="r" b="b"/>
            <a:pathLst>
              <a:path w="80010" h="29845">
                <a:moveTo>
                  <a:pt x="0" y="0"/>
                </a:moveTo>
                <a:lnTo>
                  <a:pt x="79995" y="0"/>
                </a:lnTo>
                <a:lnTo>
                  <a:pt x="79992" y="8719"/>
                </a:lnTo>
                <a:lnTo>
                  <a:pt x="75501" y="14609"/>
                </a:lnTo>
                <a:lnTo>
                  <a:pt x="70363" y="19984"/>
                </a:lnTo>
                <a:lnTo>
                  <a:pt x="64884" y="24980"/>
                </a:lnTo>
                <a:lnTo>
                  <a:pt x="59371" y="29729"/>
                </a:lnTo>
                <a:lnTo>
                  <a:pt x="20437" y="29729"/>
                </a:lnTo>
                <a:lnTo>
                  <a:pt x="0" y="10263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"/>
            <a:ext cx="1771694" cy="11427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16136" y="3"/>
            <a:ext cx="80010" cy="31750"/>
          </a:xfrm>
          <a:custGeom>
            <a:avLst/>
            <a:gdLst/>
            <a:ahLst/>
            <a:cxnLst/>
            <a:rect l="l" t="t" r="r" b="b"/>
            <a:pathLst>
              <a:path w="80010" h="31750">
                <a:moveTo>
                  <a:pt x="12658" y="21615"/>
                </a:moveTo>
                <a:lnTo>
                  <a:pt x="63208" y="21615"/>
                </a:lnTo>
                <a:lnTo>
                  <a:pt x="59111" y="22682"/>
                </a:lnTo>
                <a:lnTo>
                  <a:pt x="53076" y="28721"/>
                </a:lnTo>
                <a:lnTo>
                  <a:pt x="45467" y="31234"/>
                </a:lnTo>
                <a:lnTo>
                  <a:pt x="37607" y="29579"/>
                </a:lnTo>
                <a:lnTo>
                  <a:pt x="28319" y="29579"/>
                </a:lnTo>
                <a:lnTo>
                  <a:pt x="20257" y="23081"/>
                </a:lnTo>
                <a:lnTo>
                  <a:pt x="18383" y="22796"/>
                </a:lnTo>
                <a:lnTo>
                  <a:pt x="15358" y="22796"/>
                </a:lnTo>
                <a:lnTo>
                  <a:pt x="12658" y="21615"/>
                </a:lnTo>
                <a:close/>
              </a:path>
              <a:path w="80010" h="31750">
                <a:moveTo>
                  <a:pt x="28319" y="29579"/>
                </a:moveTo>
                <a:lnTo>
                  <a:pt x="37607" y="29579"/>
                </a:lnTo>
                <a:lnTo>
                  <a:pt x="28991" y="30121"/>
                </a:lnTo>
                <a:lnTo>
                  <a:pt x="28319" y="29579"/>
                </a:lnTo>
                <a:close/>
              </a:path>
              <a:path w="80010" h="31750">
                <a:moveTo>
                  <a:pt x="0" y="0"/>
                </a:moveTo>
                <a:lnTo>
                  <a:pt x="79411" y="0"/>
                </a:lnTo>
                <a:lnTo>
                  <a:pt x="79411" y="1729"/>
                </a:lnTo>
                <a:lnTo>
                  <a:pt x="72132" y="9909"/>
                </a:lnTo>
                <a:lnTo>
                  <a:pt x="71742" y="17148"/>
                </a:lnTo>
                <a:lnTo>
                  <a:pt x="69110" y="23244"/>
                </a:lnTo>
                <a:lnTo>
                  <a:pt x="63208" y="21615"/>
                </a:lnTo>
                <a:lnTo>
                  <a:pt x="12658" y="21615"/>
                </a:lnTo>
                <a:lnTo>
                  <a:pt x="7370" y="19301"/>
                </a:lnTo>
                <a:lnTo>
                  <a:pt x="3553" y="14052"/>
                </a:lnTo>
                <a:lnTo>
                  <a:pt x="0" y="9453"/>
                </a:lnTo>
                <a:lnTo>
                  <a:pt x="0" y="0"/>
                </a:lnTo>
                <a:close/>
              </a:path>
              <a:path w="80010" h="31750">
                <a:moveTo>
                  <a:pt x="15358" y="22796"/>
                </a:moveTo>
                <a:lnTo>
                  <a:pt x="18383" y="22796"/>
                </a:lnTo>
                <a:lnTo>
                  <a:pt x="15667" y="22931"/>
                </a:lnTo>
                <a:lnTo>
                  <a:pt x="15358" y="22796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5847" y="3"/>
            <a:ext cx="74295" cy="30480"/>
          </a:xfrm>
          <a:custGeom>
            <a:avLst/>
            <a:gdLst/>
            <a:ahLst/>
            <a:cxnLst/>
            <a:rect l="l" t="t" r="r" b="b"/>
            <a:pathLst>
              <a:path w="74294" h="30480">
                <a:moveTo>
                  <a:pt x="0" y="0"/>
                </a:moveTo>
                <a:lnTo>
                  <a:pt x="74291" y="0"/>
                </a:lnTo>
                <a:lnTo>
                  <a:pt x="72011" y="2423"/>
                </a:lnTo>
                <a:lnTo>
                  <a:pt x="71728" y="7861"/>
                </a:lnTo>
                <a:lnTo>
                  <a:pt x="71611" y="10448"/>
                </a:lnTo>
                <a:lnTo>
                  <a:pt x="60361" y="21687"/>
                </a:lnTo>
                <a:lnTo>
                  <a:pt x="52341" y="22070"/>
                </a:lnTo>
                <a:lnTo>
                  <a:pt x="43849" y="30050"/>
                </a:lnTo>
                <a:lnTo>
                  <a:pt x="36133" y="30050"/>
                </a:lnTo>
                <a:lnTo>
                  <a:pt x="27637" y="22070"/>
                </a:lnTo>
                <a:lnTo>
                  <a:pt x="19838" y="21671"/>
                </a:lnTo>
                <a:lnTo>
                  <a:pt x="0" y="2126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0152" y="93715"/>
            <a:ext cx="71421" cy="7232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681695" y="2"/>
            <a:ext cx="66040" cy="22225"/>
          </a:xfrm>
          <a:custGeom>
            <a:avLst/>
            <a:gdLst/>
            <a:ahLst/>
            <a:cxnLst/>
            <a:rect l="l" t="t" r="r" b="b"/>
            <a:pathLst>
              <a:path w="66039" h="22225">
                <a:moveTo>
                  <a:pt x="0" y="0"/>
                </a:moveTo>
                <a:lnTo>
                  <a:pt x="65834" y="0"/>
                </a:lnTo>
                <a:lnTo>
                  <a:pt x="65827" y="9888"/>
                </a:lnTo>
                <a:lnTo>
                  <a:pt x="56028" y="20308"/>
                </a:lnTo>
                <a:lnTo>
                  <a:pt x="53428" y="20926"/>
                </a:lnTo>
                <a:lnTo>
                  <a:pt x="51038" y="21947"/>
                </a:lnTo>
                <a:lnTo>
                  <a:pt x="14113" y="22061"/>
                </a:lnTo>
                <a:lnTo>
                  <a:pt x="2152" y="10098"/>
                </a:lnTo>
                <a:lnTo>
                  <a:pt x="2152" y="2297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92" y="1214036"/>
            <a:ext cx="71398" cy="718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60057" y="93966"/>
            <a:ext cx="71514" cy="7193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844279" y="237914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5">
                <a:moveTo>
                  <a:pt x="27001" y="0"/>
                </a:moveTo>
                <a:lnTo>
                  <a:pt x="34873" y="157"/>
                </a:lnTo>
                <a:lnTo>
                  <a:pt x="42160" y="586"/>
                </a:lnTo>
                <a:lnTo>
                  <a:pt x="63371" y="19225"/>
                </a:lnTo>
                <a:lnTo>
                  <a:pt x="63384" y="43882"/>
                </a:lnTo>
                <a:lnTo>
                  <a:pt x="43765" y="64121"/>
                </a:lnTo>
                <a:lnTo>
                  <a:pt x="11621" y="64121"/>
                </a:lnTo>
                <a:lnTo>
                  <a:pt x="0" y="52501"/>
                </a:lnTo>
                <a:lnTo>
                  <a:pt x="0" y="12224"/>
                </a:lnTo>
                <a:lnTo>
                  <a:pt x="10723" y="777"/>
                </a:lnTo>
                <a:lnTo>
                  <a:pt x="18849" y="183"/>
                </a:lnTo>
                <a:lnTo>
                  <a:pt x="2700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24106" y="237031"/>
            <a:ext cx="63500" cy="65405"/>
          </a:xfrm>
          <a:custGeom>
            <a:avLst/>
            <a:gdLst/>
            <a:ahLst/>
            <a:cxnLst/>
            <a:rect l="l" t="t" r="r" b="b"/>
            <a:pathLst>
              <a:path w="63500" h="65404">
                <a:moveTo>
                  <a:pt x="26237" y="0"/>
                </a:moveTo>
                <a:lnTo>
                  <a:pt x="34069" y="1429"/>
                </a:lnTo>
                <a:lnTo>
                  <a:pt x="42421" y="980"/>
                </a:lnTo>
                <a:lnTo>
                  <a:pt x="48324" y="5518"/>
                </a:lnTo>
                <a:lnTo>
                  <a:pt x="53712" y="10653"/>
                </a:lnTo>
                <a:lnTo>
                  <a:pt x="58704" y="16102"/>
                </a:lnTo>
                <a:lnTo>
                  <a:pt x="63423" y="21582"/>
                </a:lnTo>
                <a:lnTo>
                  <a:pt x="63413" y="44618"/>
                </a:lnTo>
                <a:lnTo>
                  <a:pt x="43965" y="65010"/>
                </a:lnTo>
                <a:lnTo>
                  <a:pt x="19764" y="65010"/>
                </a:lnTo>
                <a:lnTo>
                  <a:pt x="0" y="45248"/>
                </a:lnTo>
                <a:lnTo>
                  <a:pt x="0" y="20029"/>
                </a:lnTo>
                <a:lnTo>
                  <a:pt x="23647" y="743"/>
                </a:lnTo>
                <a:lnTo>
                  <a:pt x="2623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3757" y="2"/>
            <a:ext cx="64135" cy="22225"/>
          </a:xfrm>
          <a:custGeom>
            <a:avLst/>
            <a:gdLst/>
            <a:ahLst/>
            <a:cxnLst/>
            <a:rect l="l" t="t" r="r" b="b"/>
            <a:pathLst>
              <a:path w="64135" h="22225">
                <a:moveTo>
                  <a:pt x="0" y="0"/>
                </a:moveTo>
                <a:lnTo>
                  <a:pt x="63891" y="0"/>
                </a:lnTo>
                <a:lnTo>
                  <a:pt x="59728" y="6335"/>
                </a:lnTo>
                <a:lnTo>
                  <a:pt x="54484" y="11710"/>
                </a:lnTo>
                <a:lnTo>
                  <a:pt x="49123" y="16649"/>
                </a:lnTo>
                <a:lnTo>
                  <a:pt x="44523" y="21815"/>
                </a:lnTo>
                <a:lnTo>
                  <a:pt x="19875" y="21815"/>
                </a:lnTo>
                <a:lnTo>
                  <a:pt x="0" y="2108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64112" y="2"/>
            <a:ext cx="63500" cy="22225"/>
          </a:xfrm>
          <a:custGeom>
            <a:avLst/>
            <a:gdLst/>
            <a:ahLst/>
            <a:cxnLst/>
            <a:rect l="l" t="t" r="r" b="b"/>
            <a:pathLst>
              <a:path w="63500" h="22225">
                <a:moveTo>
                  <a:pt x="0" y="0"/>
                </a:moveTo>
                <a:lnTo>
                  <a:pt x="63406" y="0"/>
                </a:lnTo>
                <a:lnTo>
                  <a:pt x="63399" y="2176"/>
                </a:lnTo>
                <a:lnTo>
                  <a:pt x="43704" y="22052"/>
                </a:lnTo>
                <a:lnTo>
                  <a:pt x="19475" y="22052"/>
                </a:lnTo>
                <a:lnTo>
                  <a:pt x="0" y="1355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0409" y="1214181"/>
            <a:ext cx="63500" cy="71755"/>
          </a:xfrm>
          <a:custGeom>
            <a:avLst/>
            <a:gdLst/>
            <a:ahLst/>
            <a:cxnLst/>
            <a:rect l="l" t="t" r="r" b="b"/>
            <a:pathLst>
              <a:path w="63500" h="71755">
                <a:moveTo>
                  <a:pt x="35333" y="0"/>
                </a:moveTo>
                <a:lnTo>
                  <a:pt x="43849" y="7770"/>
                </a:lnTo>
                <a:lnTo>
                  <a:pt x="51647" y="7770"/>
                </a:lnTo>
                <a:lnTo>
                  <a:pt x="63297" y="19417"/>
                </a:lnTo>
                <a:lnTo>
                  <a:pt x="63297" y="51303"/>
                </a:lnTo>
                <a:lnTo>
                  <a:pt x="58599" y="58646"/>
                </a:lnTo>
                <a:lnTo>
                  <a:pt x="51955" y="63952"/>
                </a:lnTo>
                <a:lnTo>
                  <a:pt x="40151" y="65712"/>
                </a:lnTo>
                <a:lnTo>
                  <a:pt x="38467" y="68930"/>
                </a:lnTo>
                <a:lnTo>
                  <a:pt x="36124" y="71274"/>
                </a:lnTo>
                <a:lnTo>
                  <a:pt x="27762" y="64208"/>
                </a:lnTo>
                <a:lnTo>
                  <a:pt x="19075" y="63687"/>
                </a:lnTo>
                <a:lnTo>
                  <a:pt x="0" y="42621"/>
                </a:lnTo>
                <a:lnTo>
                  <a:pt x="0" y="26677"/>
                </a:lnTo>
                <a:lnTo>
                  <a:pt x="21973" y="8791"/>
                </a:lnTo>
                <a:lnTo>
                  <a:pt x="25781" y="8924"/>
                </a:lnTo>
                <a:lnTo>
                  <a:pt x="31162" y="5915"/>
                </a:lnTo>
                <a:lnTo>
                  <a:pt x="3533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39847" y="94397"/>
            <a:ext cx="63989" cy="7131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076" y="1358249"/>
            <a:ext cx="65408" cy="63708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8074" y="1502274"/>
            <a:ext cx="56515" cy="55880"/>
          </a:xfrm>
          <a:custGeom>
            <a:avLst/>
            <a:gdLst/>
            <a:ahLst/>
            <a:cxnLst/>
            <a:rect l="l" t="t" r="r" b="b"/>
            <a:pathLst>
              <a:path w="56515" h="55880">
                <a:moveTo>
                  <a:pt x="11667" y="0"/>
                </a:moveTo>
                <a:lnTo>
                  <a:pt x="43966" y="0"/>
                </a:lnTo>
                <a:lnTo>
                  <a:pt x="54573" y="10086"/>
                </a:lnTo>
                <a:lnTo>
                  <a:pt x="55958" y="17965"/>
                </a:lnTo>
                <a:lnTo>
                  <a:pt x="56087" y="25806"/>
                </a:lnTo>
                <a:lnTo>
                  <a:pt x="55885" y="33524"/>
                </a:lnTo>
                <a:lnTo>
                  <a:pt x="56279" y="41039"/>
                </a:lnTo>
                <a:lnTo>
                  <a:pt x="53317" y="47838"/>
                </a:lnTo>
                <a:lnTo>
                  <a:pt x="48012" y="51610"/>
                </a:lnTo>
                <a:lnTo>
                  <a:pt x="43449" y="55296"/>
                </a:lnTo>
                <a:lnTo>
                  <a:pt x="11677" y="55296"/>
                </a:lnTo>
                <a:lnTo>
                  <a:pt x="0" y="43657"/>
                </a:lnTo>
                <a:lnTo>
                  <a:pt x="0" y="11637"/>
                </a:lnTo>
                <a:lnTo>
                  <a:pt x="1166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87997" y="38226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11658" y="0"/>
                </a:moveTo>
                <a:lnTo>
                  <a:pt x="44630" y="0"/>
                </a:lnTo>
                <a:lnTo>
                  <a:pt x="55507" y="13677"/>
                </a:lnTo>
                <a:lnTo>
                  <a:pt x="56159" y="19746"/>
                </a:lnTo>
                <a:lnTo>
                  <a:pt x="55868" y="34534"/>
                </a:lnTo>
                <a:lnTo>
                  <a:pt x="56260" y="42745"/>
                </a:lnTo>
                <a:lnTo>
                  <a:pt x="49401" y="50183"/>
                </a:lnTo>
                <a:lnTo>
                  <a:pt x="43876" y="55754"/>
                </a:lnTo>
                <a:lnTo>
                  <a:pt x="41477" y="55917"/>
                </a:lnTo>
                <a:lnTo>
                  <a:pt x="31676" y="55726"/>
                </a:lnTo>
                <a:lnTo>
                  <a:pt x="12723" y="55754"/>
                </a:lnTo>
                <a:lnTo>
                  <a:pt x="0" y="44172"/>
                </a:lnTo>
                <a:lnTo>
                  <a:pt x="0" y="11647"/>
                </a:lnTo>
                <a:lnTo>
                  <a:pt x="1165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27119" y="10228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13095" y="0"/>
                </a:moveTo>
                <a:lnTo>
                  <a:pt x="44913" y="0"/>
                </a:lnTo>
                <a:lnTo>
                  <a:pt x="56572" y="11647"/>
                </a:lnTo>
                <a:lnTo>
                  <a:pt x="56577" y="44165"/>
                </a:lnTo>
                <a:lnTo>
                  <a:pt x="44365" y="55288"/>
                </a:lnTo>
                <a:lnTo>
                  <a:pt x="12705" y="55288"/>
                </a:lnTo>
                <a:lnTo>
                  <a:pt x="2371" y="45611"/>
                </a:lnTo>
                <a:lnTo>
                  <a:pt x="1781" y="42962"/>
                </a:lnTo>
                <a:lnTo>
                  <a:pt x="846" y="40535"/>
                </a:lnTo>
                <a:lnTo>
                  <a:pt x="553" y="31420"/>
                </a:lnTo>
                <a:lnTo>
                  <a:pt x="1153" y="24716"/>
                </a:lnTo>
                <a:lnTo>
                  <a:pt x="0" y="11876"/>
                </a:lnTo>
                <a:lnTo>
                  <a:pt x="1309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03975" y="238177"/>
            <a:ext cx="56515" cy="64135"/>
          </a:xfrm>
          <a:custGeom>
            <a:avLst/>
            <a:gdLst/>
            <a:ahLst/>
            <a:cxnLst/>
            <a:rect l="l" t="t" r="r" b="b"/>
            <a:pathLst>
              <a:path w="56514" h="64135">
                <a:moveTo>
                  <a:pt x="27948" y="0"/>
                </a:moveTo>
                <a:lnTo>
                  <a:pt x="35701" y="0"/>
                </a:lnTo>
                <a:lnTo>
                  <a:pt x="44025" y="7866"/>
                </a:lnTo>
                <a:lnTo>
                  <a:pt x="54302" y="7866"/>
                </a:lnTo>
                <a:lnTo>
                  <a:pt x="55635" y="17249"/>
                </a:lnTo>
                <a:lnTo>
                  <a:pt x="55900" y="25940"/>
                </a:lnTo>
                <a:lnTo>
                  <a:pt x="55774" y="34234"/>
                </a:lnTo>
                <a:lnTo>
                  <a:pt x="55935" y="42428"/>
                </a:lnTo>
                <a:lnTo>
                  <a:pt x="51399" y="48384"/>
                </a:lnTo>
                <a:lnTo>
                  <a:pt x="46202" y="53825"/>
                </a:lnTo>
                <a:lnTo>
                  <a:pt x="40610" y="58925"/>
                </a:lnTo>
                <a:lnTo>
                  <a:pt x="34887" y="63858"/>
                </a:lnTo>
                <a:lnTo>
                  <a:pt x="24810" y="63716"/>
                </a:lnTo>
                <a:lnTo>
                  <a:pt x="23335" y="56563"/>
                </a:lnTo>
                <a:lnTo>
                  <a:pt x="14155" y="55536"/>
                </a:lnTo>
                <a:lnTo>
                  <a:pt x="10211" y="55907"/>
                </a:lnTo>
                <a:lnTo>
                  <a:pt x="7867" y="50992"/>
                </a:lnTo>
                <a:lnTo>
                  <a:pt x="7867" y="44021"/>
                </a:lnTo>
                <a:lnTo>
                  <a:pt x="0" y="35697"/>
                </a:lnTo>
                <a:lnTo>
                  <a:pt x="0" y="27944"/>
                </a:lnTo>
                <a:lnTo>
                  <a:pt x="7840" y="19315"/>
                </a:lnTo>
                <a:lnTo>
                  <a:pt x="8449" y="8515"/>
                </a:lnTo>
                <a:lnTo>
                  <a:pt x="8584" y="8915"/>
                </a:lnTo>
                <a:lnTo>
                  <a:pt x="22187" y="7162"/>
                </a:lnTo>
                <a:lnTo>
                  <a:pt x="24823" y="2839"/>
                </a:lnTo>
                <a:lnTo>
                  <a:pt x="2794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8063" y="1221056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18662" y="0"/>
                </a:moveTo>
                <a:lnTo>
                  <a:pt x="26517" y="1258"/>
                </a:lnTo>
                <a:lnTo>
                  <a:pt x="34385" y="885"/>
                </a:lnTo>
                <a:lnTo>
                  <a:pt x="39915" y="4950"/>
                </a:lnTo>
                <a:lnTo>
                  <a:pt x="44962" y="9745"/>
                </a:lnTo>
                <a:lnTo>
                  <a:pt x="49981" y="14951"/>
                </a:lnTo>
                <a:lnTo>
                  <a:pt x="55424" y="20248"/>
                </a:lnTo>
                <a:lnTo>
                  <a:pt x="56181" y="34973"/>
                </a:lnTo>
                <a:lnTo>
                  <a:pt x="51680" y="41190"/>
                </a:lnTo>
                <a:lnTo>
                  <a:pt x="46477" y="46685"/>
                </a:lnTo>
                <a:lnTo>
                  <a:pt x="35505" y="56535"/>
                </a:lnTo>
                <a:lnTo>
                  <a:pt x="11612" y="56535"/>
                </a:lnTo>
                <a:lnTo>
                  <a:pt x="0" y="44925"/>
                </a:lnTo>
                <a:lnTo>
                  <a:pt x="0" y="12535"/>
                </a:lnTo>
                <a:lnTo>
                  <a:pt x="12021" y="1648"/>
                </a:lnTo>
                <a:lnTo>
                  <a:pt x="1866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29553" y="3"/>
            <a:ext cx="50165" cy="22860"/>
          </a:xfrm>
          <a:custGeom>
            <a:avLst/>
            <a:gdLst/>
            <a:ahLst/>
            <a:cxnLst/>
            <a:rect l="l" t="t" r="r" b="b"/>
            <a:pathLst>
              <a:path w="50164" h="22860">
                <a:moveTo>
                  <a:pt x="0" y="0"/>
                </a:moveTo>
                <a:lnTo>
                  <a:pt x="50056" y="0"/>
                </a:lnTo>
                <a:lnTo>
                  <a:pt x="50056" y="2203"/>
                </a:lnTo>
                <a:lnTo>
                  <a:pt x="40828" y="11536"/>
                </a:lnTo>
                <a:lnTo>
                  <a:pt x="35991" y="16302"/>
                </a:lnTo>
                <a:lnTo>
                  <a:pt x="30979" y="20975"/>
                </a:lnTo>
                <a:lnTo>
                  <a:pt x="29435" y="22356"/>
                </a:lnTo>
                <a:lnTo>
                  <a:pt x="26100" y="21747"/>
                </a:lnTo>
                <a:lnTo>
                  <a:pt x="22643" y="21747"/>
                </a:lnTo>
                <a:lnTo>
                  <a:pt x="14321" y="14528"/>
                </a:lnTo>
                <a:lnTo>
                  <a:pt x="8522" y="14013"/>
                </a:lnTo>
                <a:lnTo>
                  <a:pt x="1358" y="14013"/>
                </a:lnTo>
                <a:lnTo>
                  <a:pt x="2406" y="2147"/>
                </a:lnTo>
                <a:lnTo>
                  <a:pt x="407" y="508"/>
                </a:lnTo>
                <a:lnTo>
                  <a:pt x="0" y="0"/>
                </a:lnTo>
                <a:close/>
              </a:path>
              <a:path w="50164" h="22860">
                <a:moveTo>
                  <a:pt x="22643" y="21747"/>
                </a:moveTo>
                <a:lnTo>
                  <a:pt x="26100" y="21747"/>
                </a:lnTo>
                <a:lnTo>
                  <a:pt x="23082" y="22128"/>
                </a:lnTo>
                <a:lnTo>
                  <a:pt x="22643" y="21747"/>
                </a:lnTo>
                <a:close/>
              </a:path>
              <a:path w="50164" h="22860">
                <a:moveTo>
                  <a:pt x="1358" y="14013"/>
                </a:moveTo>
                <a:lnTo>
                  <a:pt x="8522" y="14013"/>
                </a:lnTo>
                <a:lnTo>
                  <a:pt x="1304" y="14623"/>
                </a:lnTo>
                <a:lnTo>
                  <a:pt x="1358" y="14013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06574" y="10214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13649" y="0"/>
                </a:moveTo>
                <a:lnTo>
                  <a:pt x="37296" y="0"/>
                </a:lnTo>
                <a:lnTo>
                  <a:pt x="57078" y="19780"/>
                </a:lnTo>
                <a:lnTo>
                  <a:pt x="57083" y="36352"/>
                </a:lnTo>
                <a:lnTo>
                  <a:pt x="36352" y="55496"/>
                </a:lnTo>
                <a:lnTo>
                  <a:pt x="19893" y="55496"/>
                </a:lnTo>
                <a:lnTo>
                  <a:pt x="800" y="32048"/>
                </a:lnTo>
                <a:lnTo>
                  <a:pt x="0" y="29704"/>
                </a:lnTo>
                <a:lnTo>
                  <a:pt x="1724" y="21866"/>
                </a:lnTo>
                <a:lnTo>
                  <a:pt x="1208" y="14104"/>
                </a:lnTo>
                <a:lnTo>
                  <a:pt x="3441" y="7685"/>
                </a:lnTo>
                <a:lnTo>
                  <a:pt x="9305" y="4420"/>
                </a:lnTo>
                <a:lnTo>
                  <a:pt x="1364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10994" y="3"/>
            <a:ext cx="48895" cy="23495"/>
          </a:xfrm>
          <a:custGeom>
            <a:avLst/>
            <a:gdLst/>
            <a:ahLst/>
            <a:cxnLst/>
            <a:rect l="l" t="t" r="r" b="b"/>
            <a:pathLst>
              <a:path w="48895" h="23495">
                <a:moveTo>
                  <a:pt x="0" y="0"/>
                </a:moveTo>
                <a:lnTo>
                  <a:pt x="48683" y="0"/>
                </a:lnTo>
                <a:lnTo>
                  <a:pt x="48683" y="9688"/>
                </a:lnTo>
                <a:lnTo>
                  <a:pt x="46405" y="13386"/>
                </a:lnTo>
                <a:lnTo>
                  <a:pt x="42940" y="14013"/>
                </a:lnTo>
                <a:lnTo>
                  <a:pt x="34653" y="14383"/>
                </a:lnTo>
                <a:lnTo>
                  <a:pt x="32937" y="18954"/>
                </a:lnTo>
                <a:lnTo>
                  <a:pt x="26394" y="22821"/>
                </a:lnTo>
                <a:lnTo>
                  <a:pt x="22442" y="22954"/>
                </a:lnTo>
                <a:lnTo>
                  <a:pt x="16070" y="18069"/>
                </a:lnTo>
                <a:lnTo>
                  <a:pt x="14363" y="13830"/>
                </a:lnTo>
                <a:lnTo>
                  <a:pt x="2611" y="13830"/>
                </a:lnTo>
                <a:lnTo>
                  <a:pt x="440" y="11289"/>
                </a:lnTo>
                <a:lnTo>
                  <a:pt x="850" y="337"/>
                </a:lnTo>
                <a:lnTo>
                  <a:pt x="0" y="0"/>
                </a:lnTo>
                <a:close/>
              </a:path>
              <a:path w="48895" h="23495">
                <a:moveTo>
                  <a:pt x="2611" y="13830"/>
                </a:moveTo>
                <a:lnTo>
                  <a:pt x="14363" y="13830"/>
                </a:lnTo>
                <a:lnTo>
                  <a:pt x="3142" y="14451"/>
                </a:lnTo>
                <a:lnTo>
                  <a:pt x="2611" y="1383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68377" y="382458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80" h="55879">
                <a:moveTo>
                  <a:pt x="19992" y="0"/>
                </a:moveTo>
                <a:lnTo>
                  <a:pt x="34752" y="0"/>
                </a:lnTo>
                <a:lnTo>
                  <a:pt x="55391" y="19189"/>
                </a:lnTo>
                <a:lnTo>
                  <a:pt x="55396" y="35647"/>
                </a:lnTo>
                <a:lnTo>
                  <a:pt x="35649" y="55391"/>
                </a:lnTo>
                <a:lnTo>
                  <a:pt x="18754" y="55391"/>
                </a:lnTo>
                <a:lnTo>
                  <a:pt x="0" y="33620"/>
                </a:lnTo>
                <a:lnTo>
                  <a:pt x="0" y="20096"/>
                </a:lnTo>
                <a:lnTo>
                  <a:pt x="4338" y="14657"/>
                </a:lnTo>
                <a:lnTo>
                  <a:pt x="9256" y="9440"/>
                </a:lnTo>
                <a:lnTo>
                  <a:pt x="14543" y="4527"/>
                </a:lnTo>
                <a:lnTo>
                  <a:pt x="1999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87847" y="102487"/>
            <a:ext cx="56515" cy="55880"/>
          </a:xfrm>
          <a:custGeom>
            <a:avLst/>
            <a:gdLst/>
            <a:ahLst/>
            <a:cxnLst/>
            <a:rect l="l" t="t" r="r" b="b"/>
            <a:pathLst>
              <a:path w="56514" h="55880">
                <a:moveTo>
                  <a:pt x="20638" y="0"/>
                </a:moveTo>
                <a:lnTo>
                  <a:pt x="35389" y="0"/>
                </a:lnTo>
                <a:lnTo>
                  <a:pt x="40845" y="4538"/>
                </a:lnTo>
                <a:lnTo>
                  <a:pt x="46192" y="9530"/>
                </a:lnTo>
                <a:lnTo>
                  <a:pt x="51266" y="14962"/>
                </a:lnTo>
                <a:lnTo>
                  <a:pt x="55902" y="20819"/>
                </a:lnTo>
                <a:lnTo>
                  <a:pt x="55902" y="33208"/>
                </a:lnTo>
                <a:lnTo>
                  <a:pt x="51766" y="39711"/>
                </a:lnTo>
                <a:lnTo>
                  <a:pt x="46535" y="45103"/>
                </a:lnTo>
                <a:lnTo>
                  <a:pt x="41124" y="50094"/>
                </a:lnTo>
                <a:lnTo>
                  <a:pt x="36445" y="55391"/>
                </a:lnTo>
                <a:lnTo>
                  <a:pt x="19732" y="55391"/>
                </a:lnTo>
                <a:lnTo>
                  <a:pt x="0" y="35647"/>
                </a:lnTo>
                <a:lnTo>
                  <a:pt x="0" y="19190"/>
                </a:lnTo>
                <a:lnTo>
                  <a:pt x="2063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8487" y="150199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80">
                <a:moveTo>
                  <a:pt x="20475" y="0"/>
                </a:moveTo>
                <a:lnTo>
                  <a:pt x="35645" y="0"/>
                </a:lnTo>
                <a:lnTo>
                  <a:pt x="55391" y="19743"/>
                </a:lnTo>
                <a:lnTo>
                  <a:pt x="55382" y="36601"/>
                </a:lnTo>
                <a:lnTo>
                  <a:pt x="34390" y="55381"/>
                </a:lnTo>
                <a:lnTo>
                  <a:pt x="20085" y="55381"/>
                </a:lnTo>
                <a:lnTo>
                  <a:pt x="14649" y="51041"/>
                </a:lnTo>
                <a:lnTo>
                  <a:pt x="9436" y="46121"/>
                </a:lnTo>
                <a:lnTo>
                  <a:pt x="4526" y="40833"/>
                </a:lnTo>
                <a:lnTo>
                  <a:pt x="0" y="35389"/>
                </a:lnTo>
                <a:lnTo>
                  <a:pt x="0" y="20466"/>
                </a:lnTo>
                <a:lnTo>
                  <a:pt x="2047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4043" y="1365631"/>
            <a:ext cx="56515" cy="48260"/>
          </a:xfrm>
          <a:custGeom>
            <a:avLst/>
            <a:gdLst/>
            <a:ahLst/>
            <a:cxnLst/>
            <a:rect l="l" t="t" r="r" b="b"/>
            <a:pathLst>
              <a:path w="56515" h="48259">
                <a:moveTo>
                  <a:pt x="43179" y="0"/>
                </a:moveTo>
                <a:lnTo>
                  <a:pt x="54247" y="10401"/>
                </a:lnTo>
                <a:lnTo>
                  <a:pt x="55873" y="17175"/>
                </a:lnTo>
                <a:lnTo>
                  <a:pt x="55984" y="23676"/>
                </a:lnTo>
                <a:lnTo>
                  <a:pt x="55661" y="29682"/>
                </a:lnTo>
                <a:lnTo>
                  <a:pt x="55987" y="34971"/>
                </a:lnTo>
                <a:lnTo>
                  <a:pt x="44574" y="48152"/>
                </a:lnTo>
                <a:lnTo>
                  <a:pt x="19857" y="48152"/>
                </a:lnTo>
                <a:lnTo>
                  <a:pt x="0" y="28305"/>
                </a:lnTo>
                <a:lnTo>
                  <a:pt x="0" y="20457"/>
                </a:lnTo>
                <a:lnTo>
                  <a:pt x="7980" y="11942"/>
                </a:lnTo>
                <a:lnTo>
                  <a:pt x="8389" y="3903"/>
                </a:lnTo>
                <a:lnTo>
                  <a:pt x="9320" y="2971"/>
                </a:lnTo>
                <a:lnTo>
                  <a:pt x="10217" y="1256"/>
                </a:lnTo>
                <a:lnTo>
                  <a:pt x="19088" y="840"/>
                </a:lnTo>
                <a:lnTo>
                  <a:pt x="4317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83825" y="246044"/>
            <a:ext cx="55880" cy="49530"/>
          </a:xfrm>
          <a:custGeom>
            <a:avLst/>
            <a:gdLst/>
            <a:ahLst/>
            <a:cxnLst/>
            <a:rect l="l" t="t" r="r" b="b"/>
            <a:pathLst>
              <a:path w="55880" h="49529">
                <a:moveTo>
                  <a:pt x="13029" y="0"/>
                </a:moveTo>
                <a:lnTo>
                  <a:pt x="43992" y="0"/>
                </a:lnTo>
                <a:lnTo>
                  <a:pt x="55623" y="11627"/>
                </a:lnTo>
                <a:lnTo>
                  <a:pt x="55618" y="35933"/>
                </a:lnTo>
                <a:lnTo>
                  <a:pt x="45778" y="46352"/>
                </a:lnTo>
                <a:lnTo>
                  <a:pt x="37961" y="49352"/>
                </a:lnTo>
                <a:lnTo>
                  <a:pt x="30046" y="47420"/>
                </a:lnTo>
                <a:lnTo>
                  <a:pt x="21513" y="48048"/>
                </a:lnTo>
                <a:lnTo>
                  <a:pt x="15522" y="43617"/>
                </a:lnTo>
                <a:lnTo>
                  <a:pt x="10100" y="38402"/>
                </a:lnTo>
                <a:lnTo>
                  <a:pt x="5006" y="32755"/>
                </a:lnTo>
                <a:lnTo>
                  <a:pt x="0" y="27027"/>
                </a:lnTo>
                <a:lnTo>
                  <a:pt x="116" y="16933"/>
                </a:lnTo>
                <a:lnTo>
                  <a:pt x="7361" y="15457"/>
                </a:lnTo>
                <a:lnTo>
                  <a:pt x="8277" y="6170"/>
                </a:lnTo>
                <a:lnTo>
                  <a:pt x="8040" y="2266"/>
                </a:lnTo>
                <a:lnTo>
                  <a:pt x="1302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50037" y="526368"/>
            <a:ext cx="50165" cy="47625"/>
          </a:xfrm>
          <a:custGeom>
            <a:avLst/>
            <a:gdLst/>
            <a:ahLst/>
            <a:cxnLst/>
            <a:rect l="l" t="t" r="r" b="b"/>
            <a:pathLst>
              <a:path w="50164" h="47625">
                <a:moveTo>
                  <a:pt x="14410" y="0"/>
                </a:moveTo>
                <a:lnTo>
                  <a:pt x="38193" y="0"/>
                </a:lnTo>
                <a:lnTo>
                  <a:pt x="49861" y="11637"/>
                </a:lnTo>
                <a:lnTo>
                  <a:pt x="49852" y="35659"/>
                </a:lnTo>
                <a:lnTo>
                  <a:pt x="38193" y="47296"/>
                </a:lnTo>
                <a:lnTo>
                  <a:pt x="13876" y="47296"/>
                </a:lnTo>
                <a:lnTo>
                  <a:pt x="3324" y="37249"/>
                </a:lnTo>
                <a:lnTo>
                  <a:pt x="0" y="29420"/>
                </a:lnTo>
                <a:lnTo>
                  <a:pt x="3463" y="21382"/>
                </a:lnTo>
                <a:lnTo>
                  <a:pt x="1389" y="14676"/>
                </a:lnTo>
                <a:lnTo>
                  <a:pt x="4543" y="7446"/>
                </a:lnTo>
                <a:lnTo>
                  <a:pt x="9848" y="3675"/>
                </a:lnTo>
                <a:lnTo>
                  <a:pt x="1441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67729" y="102035"/>
            <a:ext cx="55244" cy="55880"/>
          </a:xfrm>
          <a:custGeom>
            <a:avLst/>
            <a:gdLst/>
            <a:ahLst/>
            <a:cxnLst/>
            <a:rect l="l" t="t" r="r" b="b"/>
            <a:pathLst>
              <a:path w="55245" h="55880">
                <a:moveTo>
                  <a:pt x="27438" y="0"/>
                </a:moveTo>
                <a:lnTo>
                  <a:pt x="36055" y="7896"/>
                </a:lnTo>
                <a:lnTo>
                  <a:pt x="43216" y="7896"/>
                </a:lnTo>
                <a:lnTo>
                  <a:pt x="47151" y="10240"/>
                </a:lnTo>
                <a:lnTo>
                  <a:pt x="48067" y="13544"/>
                </a:lnTo>
                <a:lnTo>
                  <a:pt x="48132" y="21954"/>
                </a:lnTo>
                <a:lnTo>
                  <a:pt x="52313" y="23812"/>
                </a:lnTo>
                <a:lnTo>
                  <a:pt x="55047" y="27328"/>
                </a:lnTo>
                <a:lnTo>
                  <a:pt x="54894" y="29177"/>
                </a:lnTo>
                <a:lnTo>
                  <a:pt x="54457" y="29414"/>
                </a:lnTo>
                <a:lnTo>
                  <a:pt x="47941" y="33013"/>
                </a:lnTo>
                <a:lnTo>
                  <a:pt x="49122" y="40424"/>
                </a:lnTo>
                <a:lnTo>
                  <a:pt x="43872" y="49666"/>
                </a:lnTo>
                <a:lnTo>
                  <a:pt x="39091" y="47418"/>
                </a:lnTo>
                <a:lnTo>
                  <a:pt x="35929" y="48390"/>
                </a:lnTo>
                <a:lnTo>
                  <a:pt x="27442" y="55723"/>
                </a:lnTo>
                <a:lnTo>
                  <a:pt x="23056" y="49990"/>
                </a:lnTo>
                <a:lnTo>
                  <a:pt x="18136" y="46267"/>
                </a:lnTo>
                <a:lnTo>
                  <a:pt x="12258" y="47685"/>
                </a:lnTo>
                <a:lnTo>
                  <a:pt x="0" y="36266"/>
                </a:lnTo>
                <a:lnTo>
                  <a:pt x="0" y="20027"/>
                </a:lnTo>
                <a:lnTo>
                  <a:pt x="19475" y="541"/>
                </a:lnTo>
                <a:lnTo>
                  <a:pt x="2743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72138" y="246041"/>
            <a:ext cx="47625" cy="50165"/>
          </a:xfrm>
          <a:custGeom>
            <a:avLst/>
            <a:gdLst/>
            <a:ahLst/>
            <a:cxnLst/>
            <a:rect l="l" t="t" r="r" b="b"/>
            <a:pathLst>
              <a:path w="47625" h="50164">
                <a:moveTo>
                  <a:pt x="11649" y="0"/>
                </a:moveTo>
                <a:lnTo>
                  <a:pt x="35669" y="0"/>
                </a:lnTo>
                <a:lnTo>
                  <a:pt x="47300" y="11677"/>
                </a:lnTo>
                <a:lnTo>
                  <a:pt x="47300" y="35962"/>
                </a:lnTo>
                <a:lnTo>
                  <a:pt x="37260" y="46513"/>
                </a:lnTo>
                <a:lnTo>
                  <a:pt x="29428" y="49848"/>
                </a:lnTo>
                <a:lnTo>
                  <a:pt x="21392" y="46371"/>
                </a:lnTo>
                <a:lnTo>
                  <a:pt x="14695" y="48457"/>
                </a:lnTo>
                <a:lnTo>
                  <a:pt x="7450" y="45325"/>
                </a:lnTo>
                <a:lnTo>
                  <a:pt x="3697" y="40009"/>
                </a:lnTo>
                <a:lnTo>
                  <a:pt x="0" y="35447"/>
                </a:lnTo>
                <a:lnTo>
                  <a:pt x="0" y="11647"/>
                </a:lnTo>
                <a:lnTo>
                  <a:pt x="1164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2401" y="1645896"/>
            <a:ext cx="47625" cy="49530"/>
          </a:xfrm>
          <a:custGeom>
            <a:avLst/>
            <a:gdLst/>
            <a:ahLst/>
            <a:cxnLst/>
            <a:rect l="l" t="t" r="r" b="b"/>
            <a:pathLst>
              <a:path w="47625" h="49530">
                <a:moveTo>
                  <a:pt x="11639" y="0"/>
                </a:moveTo>
                <a:lnTo>
                  <a:pt x="35649" y="0"/>
                </a:lnTo>
                <a:lnTo>
                  <a:pt x="47308" y="11667"/>
                </a:lnTo>
                <a:lnTo>
                  <a:pt x="47308" y="35966"/>
                </a:lnTo>
                <a:lnTo>
                  <a:pt x="37259" y="46518"/>
                </a:lnTo>
                <a:lnTo>
                  <a:pt x="29380" y="49222"/>
                </a:lnTo>
                <a:lnTo>
                  <a:pt x="21447" y="47480"/>
                </a:lnTo>
                <a:lnTo>
                  <a:pt x="13476" y="48004"/>
                </a:lnTo>
                <a:lnTo>
                  <a:pt x="7207" y="45565"/>
                </a:lnTo>
                <a:lnTo>
                  <a:pt x="4087" y="39566"/>
                </a:lnTo>
                <a:lnTo>
                  <a:pt x="0" y="36041"/>
                </a:lnTo>
                <a:lnTo>
                  <a:pt x="0" y="11667"/>
                </a:lnTo>
                <a:lnTo>
                  <a:pt x="1163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92041" y="2"/>
            <a:ext cx="47625" cy="16510"/>
          </a:xfrm>
          <a:custGeom>
            <a:avLst/>
            <a:gdLst/>
            <a:ahLst/>
            <a:cxnLst/>
            <a:rect l="l" t="t" r="r" b="b"/>
            <a:pathLst>
              <a:path w="47625" h="16510">
                <a:moveTo>
                  <a:pt x="0" y="0"/>
                </a:moveTo>
                <a:lnTo>
                  <a:pt x="47297" y="0"/>
                </a:lnTo>
                <a:lnTo>
                  <a:pt x="47299" y="2041"/>
                </a:lnTo>
                <a:lnTo>
                  <a:pt x="37259" y="12583"/>
                </a:lnTo>
                <a:lnTo>
                  <a:pt x="29427" y="15917"/>
                </a:lnTo>
                <a:lnTo>
                  <a:pt x="21392" y="12442"/>
                </a:lnTo>
                <a:lnTo>
                  <a:pt x="14695" y="14528"/>
                </a:lnTo>
                <a:lnTo>
                  <a:pt x="7449" y="11395"/>
                </a:lnTo>
                <a:lnTo>
                  <a:pt x="3697" y="6080"/>
                </a:lnTo>
                <a:lnTo>
                  <a:pt x="0" y="1518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32239" y="524624"/>
            <a:ext cx="47625" cy="49530"/>
          </a:xfrm>
          <a:custGeom>
            <a:avLst/>
            <a:gdLst/>
            <a:ahLst/>
            <a:cxnLst/>
            <a:rect l="l" t="t" r="r" b="b"/>
            <a:pathLst>
              <a:path w="47625" h="49529">
                <a:moveTo>
                  <a:pt x="17625" y="0"/>
                </a:moveTo>
                <a:lnTo>
                  <a:pt x="25540" y="1971"/>
                </a:lnTo>
                <a:lnTo>
                  <a:pt x="34283" y="1313"/>
                </a:lnTo>
                <a:lnTo>
                  <a:pt x="36626" y="3294"/>
                </a:lnTo>
                <a:lnTo>
                  <a:pt x="39607" y="5638"/>
                </a:lnTo>
                <a:lnTo>
                  <a:pt x="44276" y="9972"/>
                </a:lnTo>
                <a:lnTo>
                  <a:pt x="45886" y="12039"/>
                </a:lnTo>
                <a:lnTo>
                  <a:pt x="47449" y="13771"/>
                </a:lnTo>
                <a:lnTo>
                  <a:pt x="47452" y="29387"/>
                </a:lnTo>
                <a:lnTo>
                  <a:pt x="27688" y="49380"/>
                </a:lnTo>
                <a:lnTo>
                  <a:pt x="11630" y="49380"/>
                </a:lnTo>
                <a:lnTo>
                  <a:pt x="0" y="37751"/>
                </a:lnTo>
                <a:lnTo>
                  <a:pt x="0" y="13446"/>
                </a:lnTo>
                <a:lnTo>
                  <a:pt x="9817" y="3045"/>
                </a:lnTo>
                <a:lnTo>
                  <a:pt x="1762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51775" y="24600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1513" y="0"/>
                </a:moveTo>
                <a:lnTo>
                  <a:pt x="47992" y="25749"/>
                </a:lnTo>
                <a:lnTo>
                  <a:pt x="43749" y="32274"/>
                </a:lnTo>
                <a:lnTo>
                  <a:pt x="38505" y="37665"/>
                </a:lnTo>
                <a:lnTo>
                  <a:pt x="33158" y="42569"/>
                </a:lnTo>
                <a:lnTo>
                  <a:pt x="28609" y="47636"/>
                </a:lnTo>
                <a:lnTo>
                  <a:pt x="11769" y="47636"/>
                </a:lnTo>
                <a:lnTo>
                  <a:pt x="0" y="36122"/>
                </a:lnTo>
                <a:lnTo>
                  <a:pt x="0" y="11997"/>
                </a:lnTo>
                <a:lnTo>
                  <a:pt x="11324" y="787"/>
                </a:lnTo>
                <a:lnTo>
                  <a:pt x="12448" y="550"/>
                </a:lnTo>
                <a:lnTo>
                  <a:pt x="13667" y="82"/>
                </a:lnTo>
                <a:lnTo>
                  <a:pt x="2151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71641" y="3"/>
            <a:ext cx="47625" cy="13970"/>
          </a:xfrm>
          <a:custGeom>
            <a:avLst/>
            <a:gdLst/>
            <a:ahLst/>
            <a:cxnLst/>
            <a:rect l="l" t="t" r="r" b="b"/>
            <a:pathLst>
              <a:path w="47625" h="13970">
                <a:moveTo>
                  <a:pt x="0" y="0"/>
                </a:moveTo>
                <a:lnTo>
                  <a:pt x="47434" y="0"/>
                </a:lnTo>
                <a:lnTo>
                  <a:pt x="47434" y="1499"/>
                </a:lnTo>
                <a:lnTo>
                  <a:pt x="44979" y="6233"/>
                </a:lnTo>
                <a:lnTo>
                  <a:pt x="40082" y="10337"/>
                </a:lnTo>
                <a:lnTo>
                  <a:pt x="35362" y="13681"/>
                </a:lnTo>
                <a:lnTo>
                  <a:pt x="11705" y="13681"/>
                </a:lnTo>
                <a:lnTo>
                  <a:pt x="0" y="2108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293" y="1782019"/>
            <a:ext cx="47625" cy="55244"/>
          </a:xfrm>
          <a:custGeom>
            <a:avLst/>
            <a:gdLst/>
            <a:ahLst/>
            <a:cxnLst/>
            <a:rect l="l" t="t" r="r" b="b"/>
            <a:pathLst>
              <a:path w="47625" h="55244">
                <a:moveTo>
                  <a:pt x="27781" y="0"/>
                </a:moveTo>
                <a:lnTo>
                  <a:pt x="36133" y="7865"/>
                </a:lnTo>
                <a:lnTo>
                  <a:pt x="44142" y="8238"/>
                </a:lnTo>
                <a:lnTo>
                  <a:pt x="45076" y="9170"/>
                </a:lnTo>
                <a:lnTo>
                  <a:pt x="46792" y="10074"/>
                </a:lnTo>
                <a:lnTo>
                  <a:pt x="47441" y="26728"/>
                </a:lnTo>
                <a:lnTo>
                  <a:pt x="47592" y="34570"/>
                </a:lnTo>
                <a:lnTo>
                  <a:pt x="47527" y="44255"/>
                </a:lnTo>
                <a:lnTo>
                  <a:pt x="44165" y="47838"/>
                </a:lnTo>
                <a:lnTo>
                  <a:pt x="35505" y="45876"/>
                </a:lnTo>
                <a:lnTo>
                  <a:pt x="32343" y="52868"/>
                </a:lnTo>
                <a:lnTo>
                  <a:pt x="27009" y="55096"/>
                </a:lnTo>
                <a:lnTo>
                  <a:pt x="24973" y="53056"/>
                </a:lnTo>
                <a:lnTo>
                  <a:pt x="23410" y="50524"/>
                </a:lnTo>
                <a:lnTo>
                  <a:pt x="21164" y="49475"/>
                </a:lnTo>
                <a:lnTo>
                  <a:pt x="17857" y="47941"/>
                </a:lnTo>
                <a:lnTo>
                  <a:pt x="13458" y="48341"/>
                </a:lnTo>
                <a:lnTo>
                  <a:pt x="6426" y="43437"/>
                </a:lnTo>
                <a:lnTo>
                  <a:pt x="3181" y="39133"/>
                </a:lnTo>
                <a:lnTo>
                  <a:pt x="0" y="35884"/>
                </a:lnTo>
                <a:lnTo>
                  <a:pt x="0" y="19666"/>
                </a:lnTo>
                <a:lnTo>
                  <a:pt x="11430" y="8246"/>
                </a:lnTo>
                <a:lnTo>
                  <a:pt x="19438" y="7865"/>
                </a:lnTo>
                <a:lnTo>
                  <a:pt x="2778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67969" y="1222219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8307" y="0"/>
                </a:moveTo>
                <a:lnTo>
                  <a:pt x="36041" y="7730"/>
                </a:lnTo>
                <a:lnTo>
                  <a:pt x="38430" y="8130"/>
                </a:lnTo>
                <a:lnTo>
                  <a:pt x="44011" y="7493"/>
                </a:lnTo>
                <a:lnTo>
                  <a:pt x="46183" y="8998"/>
                </a:lnTo>
                <a:lnTo>
                  <a:pt x="47917" y="11674"/>
                </a:lnTo>
                <a:lnTo>
                  <a:pt x="47904" y="43474"/>
                </a:lnTo>
                <a:lnTo>
                  <a:pt x="46015" y="44828"/>
                </a:lnTo>
                <a:lnTo>
                  <a:pt x="43979" y="47562"/>
                </a:lnTo>
                <a:lnTo>
                  <a:pt x="42016" y="47504"/>
                </a:lnTo>
                <a:lnTo>
                  <a:pt x="34169" y="47606"/>
                </a:lnTo>
                <a:lnTo>
                  <a:pt x="26380" y="47927"/>
                </a:lnTo>
                <a:lnTo>
                  <a:pt x="18757" y="47854"/>
                </a:lnTo>
                <a:lnTo>
                  <a:pt x="11407" y="46771"/>
                </a:lnTo>
                <a:lnTo>
                  <a:pt x="6417" y="43571"/>
                </a:lnTo>
                <a:lnTo>
                  <a:pt x="8625" y="39133"/>
                </a:lnTo>
                <a:lnTo>
                  <a:pt x="7817" y="35733"/>
                </a:lnTo>
                <a:lnTo>
                  <a:pt x="0" y="27086"/>
                </a:lnTo>
                <a:lnTo>
                  <a:pt x="734" y="19029"/>
                </a:lnTo>
                <a:lnTo>
                  <a:pt x="12039" y="7724"/>
                </a:lnTo>
                <a:lnTo>
                  <a:pt x="19838" y="7724"/>
                </a:lnTo>
                <a:lnTo>
                  <a:pt x="2830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47948" y="38217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59">
                <a:moveTo>
                  <a:pt x="27898" y="0"/>
                </a:moveTo>
                <a:lnTo>
                  <a:pt x="36286" y="7838"/>
                </a:lnTo>
                <a:lnTo>
                  <a:pt x="44365" y="8333"/>
                </a:lnTo>
                <a:lnTo>
                  <a:pt x="46953" y="14476"/>
                </a:lnTo>
                <a:lnTo>
                  <a:pt x="47962" y="20443"/>
                </a:lnTo>
                <a:lnTo>
                  <a:pt x="47525" y="29763"/>
                </a:lnTo>
                <a:lnTo>
                  <a:pt x="45773" y="45963"/>
                </a:lnTo>
                <a:lnTo>
                  <a:pt x="44694" y="46592"/>
                </a:lnTo>
                <a:lnTo>
                  <a:pt x="43639" y="47752"/>
                </a:lnTo>
                <a:lnTo>
                  <a:pt x="34684" y="47848"/>
                </a:lnTo>
                <a:lnTo>
                  <a:pt x="12629" y="47860"/>
                </a:lnTo>
                <a:lnTo>
                  <a:pt x="6584" y="44326"/>
                </a:lnTo>
                <a:lnTo>
                  <a:pt x="8249" y="39982"/>
                </a:lnTo>
                <a:lnTo>
                  <a:pt x="7867" y="36192"/>
                </a:lnTo>
                <a:lnTo>
                  <a:pt x="0" y="27668"/>
                </a:lnTo>
                <a:lnTo>
                  <a:pt x="0" y="19743"/>
                </a:lnTo>
                <a:lnTo>
                  <a:pt x="11421" y="8333"/>
                </a:lnTo>
                <a:lnTo>
                  <a:pt x="19498" y="7838"/>
                </a:lnTo>
                <a:lnTo>
                  <a:pt x="2789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47337" y="11005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34678" y="0"/>
                </a:moveTo>
                <a:lnTo>
                  <a:pt x="40524" y="3036"/>
                </a:lnTo>
                <a:lnTo>
                  <a:pt x="44630" y="7922"/>
                </a:lnTo>
                <a:lnTo>
                  <a:pt x="47973" y="12637"/>
                </a:lnTo>
                <a:lnTo>
                  <a:pt x="47969" y="36394"/>
                </a:lnTo>
                <a:lnTo>
                  <a:pt x="46649" y="37717"/>
                </a:lnTo>
                <a:lnTo>
                  <a:pt x="45825" y="39251"/>
                </a:lnTo>
                <a:lnTo>
                  <a:pt x="42230" y="39995"/>
                </a:lnTo>
                <a:lnTo>
                  <a:pt x="39580" y="39870"/>
                </a:lnTo>
                <a:lnTo>
                  <a:pt x="36734" y="40024"/>
                </a:lnTo>
                <a:lnTo>
                  <a:pt x="28219" y="48004"/>
                </a:lnTo>
                <a:lnTo>
                  <a:pt x="20313" y="48004"/>
                </a:lnTo>
                <a:lnTo>
                  <a:pt x="8943" y="36499"/>
                </a:lnTo>
                <a:lnTo>
                  <a:pt x="8915" y="29974"/>
                </a:lnTo>
                <a:lnTo>
                  <a:pt x="7199" y="23944"/>
                </a:lnTo>
                <a:lnTo>
                  <a:pt x="0" y="20859"/>
                </a:lnTo>
                <a:lnTo>
                  <a:pt x="8380" y="11753"/>
                </a:lnTo>
                <a:lnTo>
                  <a:pt x="8380" y="3962"/>
                </a:lnTo>
                <a:lnTo>
                  <a:pt x="12531" y="1725"/>
                </a:lnTo>
                <a:lnTo>
                  <a:pt x="16654" y="566"/>
                </a:lnTo>
                <a:lnTo>
                  <a:pt x="23215" y="115"/>
                </a:lnTo>
                <a:lnTo>
                  <a:pt x="3467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52023" y="2"/>
            <a:ext cx="41910" cy="13970"/>
          </a:xfrm>
          <a:custGeom>
            <a:avLst/>
            <a:gdLst/>
            <a:ahLst/>
            <a:cxnLst/>
            <a:rect l="l" t="t" r="r" b="b"/>
            <a:pathLst>
              <a:path w="41910" h="13970">
                <a:moveTo>
                  <a:pt x="0" y="0"/>
                </a:moveTo>
                <a:lnTo>
                  <a:pt x="41665" y="0"/>
                </a:lnTo>
                <a:lnTo>
                  <a:pt x="27848" y="13815"/>
                </a:lnTo>
                <a:lnTo>
                  <a:pt x="11716" y="13815"/>
                </a:lnTo>
                <a:lnTo>
                  <a:pt x="145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2441" y="1365934"/>
            <a:ext cx="48260" cy="49530"/>
          </a:xfrm>
          <a:custGeom>
            <a:avLst/>
            <a:gdLst/>
            <a:ahLst/>
            <a:cxnLst/>
            <a:rect l="l" t="t" r="r" b="b"/>
            <a:pathLst>
              <a:path w="48259" h="49530">
                <a:moveTo>
                  <a:pt x="11569" y="0"/>
                </a:moveTo>
                <a:lnTo>
                  <a:pt x="28162" y="0"/>
                </a:lnTo>
                <a:lnTo>
                  <a:pt x="42160" y="14397"/>
                </a:lnTo>
                <a:lnTo>
                  <a:pt x="46755" y="19496"/>
                </a:lnTo>
                <a:lnTo>
                  <a:pt x="48109" y="21050"/>
                </a:lnTo>
                <a:lnTo>
                  <a:pt x="47355" y="24431"/>
                </a:lnTo>
                <a:lnTo>
                  <a:pt x="47573" y="26999"/>
                </a:lnTo>
                <a:lnTo>
                  <a:pt x="42643" y="32901"/>
                </a:lnTo>
                <a:lnTo>
                  <a:pt x="37293" y="38334"/>
                </a:lnTo>
                <a:lnTo>
                  <a:pt x="31864" y="43625"/>
                </a:lnTo>
                <a:lnTo>
                  <a:pt x="26698" y="49096"/>
                </a:lnTo>
                <a:lnTo>
                  <a:pt x="17775" y="45169"/>
                </a:lnTo>
                <a:lnTo>
                  <a:pt x="10952" y="39614"/>
                </a:lnTo>
                <a:lnTo>
                  <a:pt x="0" y="27477"/>
                </a:lnTo>
                <a:lnTo>
                  <a:pt x="0" y="11581"/>
                </a:lnTo>
                <a:lnTo>
                  <a:pt x="1156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2376" y="1646039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19741" y="0"/>
                </a:moveTo>
                <a:lnTo>
                  <a:pt x="29093" y="0"/>
                </a:lnTo>
                <a:lnTo>
                  <a:pt x="42171" y="13985"/>
                </a:lnTo>
                <a:lnTo>
                  <a:pt x="46658" y="19143"/>
                </a:lnTo>
                <a:lnTo>
                  <a:pt x="48012" y="20764"/>
                </a:lnTo>
                <a:lnTo>
                  <a:pt x="47383" y="24040"/>
                </a:lnTo>
                <a:lnTo>
                  <a:pt x="47713" y="26878"/>
                </a:lnTo>
                <a:lnTo>
                  <a:pt x="42793" y="32615"/>
                </a:lnTo>
                <a:lnTo>
                  <a:pt x="37655" y="38177"/>
                </a:lnTo>
                <a:lnTo>
                  <a:pt x="32155" y="43353"/>
                </a:lnTo>
                <a:lnTo>
                  <a:pt x="26149" y="47934"/>
                </a:lnTo>
                <a:lnTo>
                  <a:pt x="23275" y="47430"/>
                </a:lnTo>
                <a:lnTo>
                  <a:pt x="20076" y="47830"/>
                </a:lnTo>
                <a:lnTo>
                  <a:pt x="13558" y="41781"/>
                </a:lnTo>
                <a:lnTo>
                  <a:pt x="8807" y="37094"/>
                </a:lnTo>
                <a:lnTo>
                  <a:pt x="0" y="28181"/>
                </a:lnTo>
                <a:lnTo>
                  <a:pt x="0" y="10306"/>
                </a:lnTo>
                <a:lnTo>
                  <a:pt x="12342" y="6743"/>
                </a:lnTo>
                <a:lnTo>
                  <a:pt x="1974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31643" y="245955"/>
            <a:ext cx="48260" cy="48895"/>
          </a:xfrm>
          <a:custGeom>
            <a:avLst/>
            <a:gdLst/>
            <a:ahLst/>
            <a:cxnLst/>
            <a:rect l="l" t="t" r="r" b="b"/>
            <a:pathLst>
              <a:path w="48260" h="48895">
                <a:moveTo>
                  <a:pt x="20155" y="0"/>
                </a:moveTo>
                <a:lnTo>
                  <a:pt x="28670" y="658"/>
                </a:lnTo>
                <a:lnTo>
                  <a:pt x="48091" y="20077"/>
                </a:lnTo>
                <a:lnTo>
                  <a:pt x="48091" y="28477"/>
                </a:lnTo>
                <a:lnTo>
                  <a:pt x="33697" y="42608"/>
                </a:lnTo>
                <a:lnTo>
                  <a:pt x="27098" y="48564"/>
                </a:lnTo>
                <a:lnTo>
                  <a:pt x="23736" y="47838"/>
                </a:lnTo>
                <a:lnTo>
                  <a:pt x="20936" y="48096"/>
                </a:lnTo>
                <a:lnTo>
                  <a:pt x="15283" y="43110"/>
                </a:lnTo>
                <a:lnTo>
                  <a:pt x="9725" y="37998"/>
                </a:lnTo>
                <a:lnTo>
                  <a:pt x="4538" y="32551"/>
                </a:lnTo>
                <a:lnTo>
                  <a:pt x="0" y="26562"/>
                </a:lnTo>
                <a:lnTo>
                  <a:pt x="507" y="23668"/>
                </a:lnTo>
                <a:lnTo>
                  <a:pt x="98" y="20477"/>
                </a:lnTo>
                <a:lnTo>
                  <a:pt x="6141" y="13975"/>
                </a:lnTo>
                <a:lnTo>
                  <a:pt x="10868" y="9186"/>
                </a:lnTo>
                <a:lnTo>
                  <a:pt x="2015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35801" y="388970"/>
            <a:ext cx="40005" cy="41910"/>
          </a:xfrm>
          <a:custGeom>
            <a:avLst/>
            <a:gdLst/>
            <a:ahLst/>
            <a:cxnLst/>
            <a:rect l="l" t="t" r="r" b="b"/>
            <a:pathLst>
              <a:path w="40005" h="41909">
                <a:moveTo>
                  <a:pt x="22838" y="0"/>
                </a:moveTo>
                <a:lnTo>
                  <a:pt x="27944" y="1703"/>
                </a:lnTo>
                <a:lnTo>
                  <a:pt x="40003" y="12772"/>
                </a:lnTo>
                <a:lnTo>
                  <a:pt x="40003" y="29056"/>
                </a:lnTo>
                <a:lnTo>
                  <a:pt x="28907" y="40151"/>
                </a:lnTo>
                <a:lnTo>
                  <a:pt x="22270" y="40968"/>
                </a:lnTo>
                <a:lnTo>
                  <a:pt x="15645" y="41348"/>
                </a:lnTo>
                <a:lnTo>
                  <a:pt x="9039" y="40967"/>
                </a:lnTo>
                <a:lnTo>
                  <a:pt x="2460" y="39503"/>
                </a:lnTo>
                <a:lnTo>
                  <a:pt x="1641" y="38533"/>
                </a:lnTo>
                <a:lnTo>
                  <a:pt x="125" y="37570"/>
                </a:lnTo>
                <a:lnTo>
                  <a:pt x="21" y="28708"/>
                </a:lnTo>
                <a:lnTo>
                  <a:pt x="0" y="2864"/>
                </a:lnTo>
                <a:lnTo>
                  <a:pt x="5105" y="1941"/>
                </a:lnTo>
                <a:lnTo>
                  <a:pt x="7552" y="1055"/>
                </a:lnTo>
                <a:lnTo>
                  <a:pt x="16346" y="1350"/>
                </a:lnTo>
                <a:lnTo>
                  <a:pt x="2283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6029" y="15096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14041" y="0"/>
                </a:moveTo>
                <a:lnTo>
                  <a:pt x="20969" y="942"/>
                </a:lnTo>
                <a:lnTo>
                  <a:pt x="27228" y="41"/>
                </a:lnTo>
                <a:lnTo>
                  <a:pt x="39989" y="12127"/>
                </a:lnTo>
                <a:lnTo>
                  <a:pt x="40003" y="28499"/>
                </a:lnTo>
                <a:lnTo>
                  <a:pt x="27981" y="39755"/>
                </a:lnTo>
                <a:lnTo>
                  <a:pt x="12296" y="39755"/>
                </a:lnTo>
                <a:lnTo>
                  <a:pt x="7589" y="38002"/>
                </a:lnTo>
                <a:lnTo>
                  <a:pt x="4706" y="31861"/>
                </a:lnTo>
                <a:lnTo>
                  <a:pt x="0" y="28336"/>
                </a:lnTo>
                <a:lnTo>
                  <a:pt x="0" y="4308"/>
                </a:lnTo>
                <a:lnTo>
                  <a:pt x="6900" y="144"/>
                </a:lnTo>
                <a:lnTo>
                  <a:pt x="1404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35169" y="110057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5">
                <a:moveTo>
                  <a:pt x="12880" y="0"/>
                </a:moveTo>
                <a:lnTo>
                  <a:pt x="28500" y="0"/>
                </a:lnTo>
                <a:lnTo>
                  <a:pt x="40015" y="11514"/>
                </a:lnTo>
                <a:lnTo>
                  <a:pt x="40015" y="27295"/>
                </a:lnTo>
                <a:lnTo>
                  <a:pt x="37689" y="32171"/>
                </a:lnTo>
                <a:lnTo>
                  <a:pt x="32490" y="35886"/>
                </a:lnTo>
                <a:lnTo>
                  <a:pt x="27826" y="39924"/>
                </a:lnTo>
                <a:lnTo>
                  <a:pt x="4434" y="39924"/>
                </a:lnTo>
                <a:lnTo>
                  <a:pt x="604" y="33880"/>
                </a:lnTo>
                <a:lnTo>
                  <a:pt x="0" y="27370"/>
                </a:lnTo>
                <a:lnTo>
                  <a:pt x="629" y="20682"/>
                </a:lnTo>
                <a:lnTo>
                  <a:pt x="500" y="14104"/>
                </a:lnTo>
                <a:lnTo>
                  <a:pt x="2756" y="7780"/>
                </a:lnTo>
                <a:lnTo>
                  <a:pt x="8624" y="4589"/>
                </a:lnTo>
                <a:lnTo>
                  <a:pt x="1288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11726" y="525700"/>
            <a:ext cx="40005" cy="48895"/>
          </a:xfrm>
          <a:custGeom>
            <a:avLst/>
            <a:gdLst/>
            <a:ahLst/>
            <a:cxnLst/>
            <a:rect l="l" t="t" r="r" b="b"/>
            <a:pathLst>
              <a:path w="40005" h="48895">
                <a:moveTo>
                  <a:pt x="21020" y="0"/>
                </a:moveTo>
                <a:lnTo>
                  <a:pt x="24256" y="600"/>
                </a:lnTo>
                <a:lnTo>
                  <a:pt x="26800" y="304"/>
                </a:lnTo>
                <a:lnTo>
                  <a:pt x="32219" y="3818"/>
                </a:lnTo>
                <a:lnTo>
                  <a:pt x="36799" y="8180"/>
                </a:lnTo>
                <a:lnTo>
                  <a:pt x="39687" y="13028"/>
                </a:lnTo>
                <a:lnTo>
                  <a:pt x="39691" y="36552"/>
                </a:lnTo>
                <a:lnTo>
                  <a:pt x="28205" y="48304"/>
                </a:lnTo>
                <a:lnTo>
                  <a:pt x="20127" y="48304"/>
                </a:lnTo>
                <a:lnTo>
                  <a:pt x="535" y="28714"/>
                </a:lnTo>
                <a:lnTo>
                  <a:pt x="0" y="18657"/>
                </a:lnTo>
                <a:lnTo>
                  <a:pt x="14139" y="5783"/>
                </a:lnTo>
                <a:lnTo>
                  <a:pt x="2102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11758" y="245936"/>
            <a:ext cx="41275" cy="48260"/>
          </a:xfrm>
          <a:custGeom>
            <a:avLst/>
            <a:gdLst/>
            <a:ahLst/>
            <a:cxnLst/>
            <a:rect l="l" t="t" r="r" b="b"/>
            <a:pathLst>
              <a:path w="41275" h="48260">
                <a:moveTo>
                  <a:pt x="28543" y="0"/>
                </a:moveTo>
                <a:lnTo>
                  <a:pt x="40374" y="15925"/>
                </a:lnTo>
                <a:lnTo>
                  <a:pt x="41193" y="18269"/>
                </a:lnTo>
                <a:lnTo>
                  <a:pt x="39430" y="26126"/>
                </a:lnTo>
                <a:lnTo>
                  <a:pt x="39961" y="33903"/>
                </a:lnTo>
                <a:lnTo>
                  <a:pt x="37724" y="40333"/>
                </a:lnTo>
                <a:lnTo>
                  <a:pt x="31869" y="43600"/>
                </a:lnTo>
                <a:lnTo>
                  <a:pt x="27581" y="47944"/>
                </a:lnTo>
                <a:lnTo>
                  <a:pt x="19792" y="47944"/>
                </a:lnTo>
                <a:lnTo>
                  <a:pt x="0" y="28154"/>
                </a:lnTo>
                <a:lnTo>
                  <a:pt x="0" y="19943"/>
                </a:lnTo>
                <a:lnTo>
                  <a:pt x="19875" y="619"/>
                </a:lnTo>
                <a:lnTo>
                  <a:pt x="2854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96256" y="669830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40">
                <a:moveTo>
                  <a:pt x="25381" y="0"/>
                </a:moveTo>
                <a:lnTo>
                  <a:pt x="32079" y="2589"/>
                </a:lnTo>
                <a:lnTo>
                  <a:pt x="35180" y="8609"/>
                </a:lnTo>
                <a:lnTo>
                  <a:pt x="39286" y="12123"/>
                </a:lnTo>
                <a:lnTo>
                  <a:pt x="39301" y="28516"/>
                </a:lnTo>
                <a:lnTo>
                  <a:pt x="27651" y="40163"/>
                </a:lnTo>
                <a:lnTo>
                  <a:pt x="11630" y="40163"/>
                </a:lnTo>
                <a:lnTo>
                  <a:pt x="0" y="28485"/>
                </a:lnTo>
                <a:lnTo>
                  <a:pt x="0" y="12200"/>
                </a:lnTo>
                <a:lnTo>
                  <a:pt x="10951" y="685"/>
                </a:lnTo>
                <a:lnTo>
                  <a:pt x="2538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15469" y="110411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69">
                <a:moveTo>
                  <a:pt x="12123" y="0"/>
                </a:moveTo>
                <a:lnTo>
                  <a:pt x="28506" y="0"/>
                </a:lnTo>
                <a:lnTo>
                  <a:pt x="40174" y="11637"/>
                </a:lnTo>
                <a:lnTo>
                  <a:pt x="40170" y="27646"/>
                </a:lnTo>
                <a:lnTo>
                  <a:pt x="28502" y="39284"/>
                </a:lnTo>
                <a:lnTo>
                  <a:pt x="12197" y="39284"/>
                </a:lnTo>
                <a:lnTo>
                  <a:pt x="683" y="28323"/>
                </a:lnTo>
                <a:lnTo>
                  <a:pt x="0" y="13895"/>
                </a:lnTo>
                <a:lnTo>
                  <a:pt x="2599" y="7210"/>
                </a:lnTo>
                <a:lnTo>
                  <a:pt x="8598" y="4094"/>
                </a:lnTo>
                <a:lnTo>
                  <a:pt x="1212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95748" y="390372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11667" y="0"/>
                </a:moveTo>
                <a:lnTo>
                  <a:pt x="27981" y="0"/>
                </a:lnTo>
                <a:lnTo>
                  <a:pt x="39496" y="10961"/>
                </a:lnTo>
                <a:lnTo>
                  <a:pt x="40179" y="25400"/>
                </a:lnTo>
                <a:lnTo>
                  <a:pt x="37580" y="32085"/>
                </a:lnTo>
                <a:lnTo>
                  <a:pt x="31571" y="35208"/>
                </a:lnTo>
                <a:lnTo>
                  <a:pt x="28051" y="39293"/>
                </a:lnTo>
                <a:lnTo>
                  <a:pt x="11667" y="39293"/>
                </a:lnTo>
                <a:lnTo>
                  <a:pt x="0" y="27656"/>
                </a:lnTo>
                <a:lnTo>
                  <a:pt x="0" y="11637"/>
                </a:lnTo>
                <a:lnTo>
                  <a:pt x="1166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37037" y="2"/>
            <a:ext cx="36830" cy="14604"/>
          </a:xfrm>
          <a:custGeom>
            <a:avLst/>
            <a:gdLst/>
            <a:ahLst/>
            <a:cxnLst/>
            <a:rect l="l" t="t" r="r" b="b"/>
            <a:pathLst>
              <a:path w="36829" h="14604">
                <a:moveTo>
                  <a:pt x="0" y="0"/>
                </a:moveTo>
                <a:lnTo>
                  <a:pt x="36624" y="0"/>
                </a:lnTo>
                <a:lnTo>
                  <a:pt x="22977" y="13644"/>
                </a:lnTo>
                <a:lnTo>
                  <a:pt x="12908" y="14176"/>
                </a:lnTo>
                <a:lnTo>
                  <a:pt x="4509" y="5041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5886" y="1790245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69">
                <a:moveTo>
                  <a:pt x="12713" y="0"/>
                </a:moveTo>
                <a:lnTo>
                  <a:pt x="28483" y="0"/>
                </a:lnTo>
                <a:lnTo>
                  <a:pt x="40161" y="11628"/>
                </a:lnTo>
                <a:lnTo>
                  <a:pt x="40161" y="27649"/>
                </a:lnTo>
                <a:lnTo>
                  <a:pt x="28502" y="39296"/>
                </a:lnTo>
                <a:lnTo>
                  <a:pt x="12197" y="39296"/>
                </a:lnTo>
                <a:lnTo>
                  <a:pt x="674" y="28335"/>
                </a:lnTo>
                <a:lnTo>
                  <a:pt x="0" y="13990"/>
                </a:lnTo>
                <a:lnTo>
                  <a:pt x="2855" y="7447"/>
                </a:lnTo>
                <a:lnTo>
                  <a:pt x="8151" y="3667"/>
                </a:lnTo>
                <a:lnTo>
                  <a:pt x="1271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078" y="2070207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69">
                <a:moveTo>
                  <a:pt x="11648" y="0"/>
                </a:moveTo>
                <a:lnTo>
                  <a:pt x="27972" y="0"/>
                </a:lnTo>
                <a:lnTo>
                  <a:pt x="39486" y="10960"/>
                </a:lnTo>
                <a:lnTo>
                  <a:pt x="40170" y="25409"/>
                </a:lnTo>
                <a:lnTo>
                  <a:pt x="37561" y="32094"/>
                </a:lnTo>
                <a:lnTo>
                  <a:pt x="31571" y="35220"/>
                </a:lnTo>
                <a:lnTo>
                  <a:pt x="28037" y="39284"/>
                </a:lnTo>
                <a:lnTo>
                  <a:pt x="11677" y="39284"/>
                </a:lnTo>
                <a:lnTo>
                  <a:pt x="0" y="27656"/>
                </a:lnTo>
                <a:lnTo>
                  <a:pt x="0" y="11647"/>
                </a:lnTo>
                <a:lnTo>
                  <a:pt x="1164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16116" y="390028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40">
                <a:moveTo>
                  <a:pt x="11640" y="0"/>
                </a:moveTo>
                <a:lnTo>
                  <a:pt x="27670" y="0"/>
                </a:lnTo>
                <a:lnTo>
                  <a:pt x="39310" y="11658"/>
                </a:lnTo>
                <a:lnTo>
                  <a:pt x="39296" y="27972"/>
                </a:lnTo>
                <a:lnTo>
                  <a:pt x="28335" y="39486"/>
                </a:lnTo>
                <a:lnTo>
                  <a:pt x="13895" y="40172"/>
                </a:lnTo>
                <a:lnTo>
                  <a:pt x="7208" y="37572"/>
                </a:lnTo>
                <a:lnTo>
                  <a:pt x="4097" y="31574"/>
                </a:lnTo>
                <a:lnTo>
                  <a:pt x="0" y="28048"/>
                </a:lnTo>
                <a:lnTo>
                  <a:pt x="0" y="11658"/>
                </a:lnTo>
                <a:lnTo>
                  <a:pt x="1164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217467" y="2"/>
            <a:ext cx="35560" cy="13970"/>
          </a:xfrm>
          <a:custGeom>
            <a:avLst/>
            <a:gdLst/>
            <a:ahLst/>
            <a:cxnLst/>
            <a:rect l="l" t="t" r="r" b="b"/>
            <a:pathLst>
              <a:path w="35560" h="13970">
                <a:moveTo>
                  <a:pt x="0" y="0"/>
                </a:moveTo>
                <a:lnTo>
                  <a:pt x="34939" y="0"/>
                </a:lnTo>
                <a:lnTo>
                  <a:pt x="35069" y="592"/>
                </a:lnTo>
                <a:lnTo>
                  <a:pt x="30631" y="5236"/>
                </a:lnTo>
                <a:lnTo>
                  <a:pt x="26613" y="9947"/>
                </a:lnTo>
                <a:lnTo>
                  <a:pt x="21851" y="13323"/>
                </a:lnTo>
                <a:lnTo>
                  <a:pt x="15184" y="13965"/>
                </a:lnTo>
                <a:lnTo>
                  <a:pt x="9383" y="9240"/>
                </a:lnTo>
                <a:lnTo>
                  <a:pt x="3824" y="4120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76105" y="39003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13314" y="0"/>
                </a:moveTo>
                <a:lnTo>
                  <a:pt x="25344" y="0"/>
                </a:lnTo>
                <a:lnTo>
                  <a:pt x="31850" y="2141"/>
                </a:lnTo>
                <a:lnTo>
                  <a:pt x="35078" y="8094"/>
                </a:lnTo>
                <a:lnTo>
                  <a:pt x="39622" y="12542"/>
                </a:lnTo>
                <a:lnTo>
                  <a:pt x="39272" y="20248"/>
                </a:lnTo>
                <a:lnTo>
                  <a:pt x="19662" y="39991"/>
                </a:lnTo>
                <a:lnTo>
                  <a:pt x="11621" y="39991"/>
                </a:lnTo>
                <a:lnTo>
                  <a:pt x="0" y="28372"/>
                </a:lnTo>
                <a:lnTo>
                  <a:pt x="0" y="12619"/>
                </a:lnTo>
                <a:lnTo>
                  <a:pt x="3390" y="7933"/>
                </a:lnTo>
                <a:lnTo>
                  <a:pt x="7454" y="3008"/>
                </a:lnTo>
                <a:lnTo>
                  <a:pt x="1331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156520" y="123034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1505" y="0"/>
                </a:moveTo>
                <a:lnTo>
                  <a:pt x="27735" y="0"/>
                </a:lnTo>
                <a:lnTo>
                  <a:pt x="39440" y="11551"/>
                </a:lnTo>
                <a:lnTo>
                  <a:pt x="39440" y="19599"/>
                </a:lnTo>
                <a:lnTo>
                  <a:pt x="19601" y="39438"/>
                </a:lnTo>
                <a:lnTo>
                  <a:pt x="10858" y="39438"/>
                </a:lnTo>
                <a:lnTo>
                  <a:pt x="0" y="26542"/>
                </a:lnTo>
                <a:lnTo>
                  <a:pt x="0" y="11951"/>
                </a:lnTo>
                <a:lnTo>
                  <a:pt x="2287" y="7210"/>
                </a:lnTo>
                <a:lnTo>
                  <a:pt x="7780" y="3694"/>
                </a:lnTo>
                <a:lnTo>
                  <a:pt x="1150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91344" y="526663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0457" y="0"/>
                </a:moveTo>
                <a:lnTo>
                  <a:pt x="24019" y="2694"/>
                </a:lnTo>
                <a:lnTo>
                  <a:pt x="26791" y="6133"/>
                </a:lnTo>
                <a:lnTo>
                  <a:pt x="33971" y="8046"/>
                </a:lnTo>
                <a:lnTo>
                  <a:pt x="37933" y="7714"/>
                </a:lnTo>
                <a:lnTo>
                  <a:pt x="40477" y="11427"/>
                </a:lnTo>
                <a:lnTo>
                  <a:pt x="40487" y="37151"/>
                </a:lnTo>
                <a:lnTo>
                  <a:pt x="33039" y="38898"/>
                </a:lnTo>
                <a:lnTo>
                  <a:pt x="26404" y="39187"/>
                </a:lnTo>
                <a:lnTo>
                  <a:pt x="20444" y="39123"/>
                </a:lnTo>
                <a:lnTo>
                  <a:pt x="15021" y="39809"/>
                </a:lnTo>
                <a:lnTo>
                  <a:pt x="8333" y="36219"/>
                </a:lnTo>
                <a:lnTo>
                  <a:pt x="4106" y="31429"/>
                </a:lnTo>
                <a:lnTo>
                  <a:pt x="0" y="25323"/>
                </a:lnTo>
                <a:lnTo>
                  <a:pt x="3020" y="17297"/>
                </a:lnTo>
                <a:lnTo>
                  <a:pt x="8293" y="11032"/>
                </a:lnTo>
                <a:lnTo>
                  <a:pt x="14534" y="5582"/>
                </a:lnTo>
                <a:lnTo>
                  <a:pt x="2045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1471" y="1926355"/>
            <a:ext cx="41275" cy="40640"/>
          </a:xfrm>
          <a:custGeom>
            <a:avLst/>
            <a:gdLst/>
            <a:ahLst/>
            <a:cxnLst/>
            <a:rect l="l" t="t" r="r" b="b"/>
            <a:pathLst>
              <a:path w="41275" h="40639">
                <a:moveTo>
                  <a:pt x="21066" y="0"/>
                </a:moveTo>
                <a:lnTo>
                  <a:pt x="23135" y="855"/>
                </a:lnTo>
                <a:lnTo>
                  <a:pt x="27944" y="9324"/>
                </a:lnTo>
                <a:lnTo>
                  <a:pt x="34705" y="5733"/>
                </a:lnTo>
                <a:lnTo>
                  <a:pt x="39333" y="10311"/>
                </a:lnTo>
                <a:lnTo>
                  <a:pt x="40170" y="11416"/>
                </a:lnTo>
                <a:lnTo>
                  <a:pt x="40505" y="12569"/>
                </a:lnTo>
                <a:lnTo>
                  <a:pt x="40867" y="13809"/>
                </a:lnTo>
                <a:lnTo>
                  <a:pt x="40593" y="15209"/>
                </a:lnTo>
                <a:lnTo>
                  <a:pt x="40579" y="35647"/>
                </a:lnTo>
                <a:lnTo>
                  <a:pt x="33825" y="39188"/>
                </a:lnTo>
                <a:lnTo>
                  <a:pt x="26963" y="39521"/>
                </a:lnTo>
                <a:lnTo>
                  <a:pt x="20298" y="39108"/>
                </a:lnTo>
                <a:lnTo>
                  <a:pt x="14132" y="40409"/>
                </a:lnTo>
                <a:lnTo>
                  <a:pt x="7886" y="34199"/>
                </a:lnTo>
                <a:lnTo>
                  <a:pt x="316" y="30408"/>
                </a:lnTo>
                <a:lnTo>
                  <a:pt x="0" y="22075"/>
                </a:lnTo>
                <a:lnTo>
                  <a:pt x="4407" y="15961"/>
                </a:lnTo>
                <a:lnTo>
                  <a:pt x="9308" y="10701"/>
                </a:lnTo>
                <a:lnTo>
                  <a:pt x="14351" y="5838"/>
                </a:lnTo>
                <a:lnTo>
                  <a:pt x="19183" y="913"/>
                </a:lnTo>
                <a:lnTo>
                  <a:pt x="21066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95179" y="111533"/>
            <a:ext cx="41275" cy="38735"/>
          </a:xfrm>
          <a:custGeom>
            <a:avLst/>
            <a:gdLst/>
            <a:ahLst/>
            <a:cxnLst/>
            <a:rect l="l" t="t" r="r" b="b"/>
            <a:pathLst>
              <a:path w="41275" h="38735">
                <a:moveTo>
                  <a:pt x="19480" y="0"/>
                </a:moveTo>
                <a:lnTo>
                  <a:pt x="40328" y="20840"/>
                </a:lnTo>
                <a:lnTo>
                  <a:pt x="40170" y="22268"/>
                </a:lnTo>
                <a:lnTo>
                  <a:pt x="40761" y="25458"/>
                </a:lnTo>
                <a:lnTo>
                  <a:pt x="36283" y="31411"/>
                </a:lnTo>
                <a:lnTo>
                  <a:pt x="32237" y="34926"/>
                </a:lnTo>
                <a:lnTo>
                  <a:pt x="28739" y="38517"/>
                </a:lnTo>
                <a:lnTo>
                  <a:pt x="12453" y="38517"/>
                </a:lnTo>
                <a:lnTo>
                  <a:pt x="456" y="26517"/>
                </a:lnTo>
                <a:lnTo>
                  <a:pt x="456" y="22087"/>
                </a:lnTo>
                <a:lnTo>
                  <a:pt x="0" y="16830"/>
                </a:lnTo>
                <a:lnTo>
                  <a:pt x="940" y="9809"/>
                </a:lnTo>
                <a:lnTo>
                  <a:pt x="4282" y="6515"/>
                </a:lnTo>
                <a:lnTo>
                  <a:pt x="12947" y="8601"/>
                </a:lnTo>
                <a:lnTo>
                  <a:pt x="15834" y="932"/>
                </a:lnTo>
                <a:lnTo>
                  <a:pt x="1948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00016" y="2"/>
            <a:ext cx="31750" cy="13970"/>
          </a:xfrm>
          <a:custGeom>
            <a:avLst/>
            <a:gdLst/>
            <a:ahLst/>
            <a:cxnLst/>
            <a:rect l="l" t="t" r="r" b="b"/>
            <a:pathLst>
              <a:path w="31750" h="13970">
                <a:moveTo>
                  <a:pt x="0" y="0"/>
                </a:moveTo>
                <a:lnTo>
                  <a:pt x="31476" y="0"/>
                </a:lnTo>
                <a:lnTo>
                  <a:pt x="31440" y="5528"/>
                </a:lnTo>
                <a:lnTo>
                  <a:pt x="30929" y="5880"/>
                </a:lnTo>
                <a:lnTo>
                  <a:pt x="19652" y="6052"/>
                </a:lnTo>
                <a:lnTo>
                  <a:pt x="11383" y="13899"/>
                </a:lnTo>
                <a:lnTo>
                  <a:pt x="287" y="2803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72892" y="670001"/>
            <a:ext cx="43180" cy="40005"/>
          </a:xfrm>
          <a:custGeom>
            <a:avLst/>
            <a:gdLst/>
            <a:ahLst/>
            <a:cxnLst/>
            <a:rect l="l" t="t" r="r" b="b"/>
            <a:pathLst>
              <a:path w="43180" h="40004">
                <a:moveTo>
                  <a:pt x="15667" y="0"/>
                </a:moveTo>
                <a:lnTo>
                  <a:pt x="23410" y="437"/>
                </a:lnTo>
                <a:lnTo>
                  <a:pt x="42955" y="20001"/>
                </a:lnTo>
                <a:lnTo>
                  <a:pt x="23224" y="39745"/>
                </a:lnTo>
                <a:lnTo>
                  <a:pt x="14816" y="32030"/>
                </a:lnTo>
                <a:lnTo>
                  <a:pt x="7180" y="32030"/>
                </a:lnTo>
                <a:lnTo>
                  <a:pt x="0" y="27363"/>
                </a:lnTo>
                <a:lnTo>
                  <a:pt x="3999" y="20133"/>
                </a:lnTo>
                <a:lnTo>
                  <a:pt x="2962" y="14049"/>
                </a:lnTo>
                <a:lnTo>
                  <a:pt x="5445" y="7791"/>
                </a:lnTo>
                <a:lnTo>
                  <a:pt x="11011" y="4303"/>
                </a:lnTo>
                <a:lnTo>
                  <a:pt x="1566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76120" y="1508398"/>
            <a:ext cx="38100" cy="41910"/>
          </a:xfrm>
          <a:custGeom>
            <a:avLst/>
            <a:gdLst/>
            <a:ahLst/>
            <a:cxnLst/>
            <a:rect l="l" t="t" r="r" b="b"/>
            <a:pathLst>
              <a:path w="38100" h="41909">
                <a:moveTo>
                  <a:pt x="8078" y="0"/>
                </a:moveTo>
                <a:lnTo>
                  <a:pt x="18183" y="1532"/>
                </a:lnTo>
                <a:lnTo>
                  <a:pt x="25155" y="5220"/>
                </a:lnTo>
                <a:lnTo>
                  <a:pt x="29646" y="11791"/>
                </a:lnTo>
                <a:lnTo>
                  <a:pt x="35306" y="17067"/>
                </a:lnTo>
                <a:lnTo>
                  <a:pt x="36860" y="18515"/>
                </a:lnTo>
                <a:lnTo>
                  <a:pt x="37845" y="20857"/>
                </a:lnTo>
                <a:lnTo>
                  <a:pt x="20704" y="41600"/>
                </a:lnTo>
                <a:lnTo>
                  <a:pt x="16439" y="38238"/>
                </a:lnTo>
                <a:lnTo>
                  <a:pt x="13742" y="34848"/>
                </a:lnTo>
                <a:lnTo>
                  <a:pt x="6771" y="32704"/>
                </a:lnTo>
                <a:lnTo>
                  <a:pt x="2637" y="33534"/>
                </a:lnTo>
                <a:lnTo>
                  <a:pt x="0" y="29504"/>
                </a:lnTo>
                <a:lnTo>
                  <a:pt x="0" y="13960"/>
                </a:lnTo>
                <a:lnTo>
                  <a:pt x="5706" y="9533"/>
                </a:lnTo>
                <a:lnTo>
                  <a:pt x="807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099570" y="250719"/>
            <a:ext cx="33655" cy="43815"/>
          </a:xfrm>
          <a:custGeom>
            <a:avLst/>
            <a:gdLst/>
            <a:ahLst/>
            <a:cxnLst/>
            <a:rect l="l" t="t" r="r" b="b"/>
            <a:pathLst>
              <a:path w="33654" h="43814">
                <a:moveTo>
                  <a:pt x="6743" y="0"/>
                </a:moveTo>
                <a:lnTo>
                  <a:pt x="13839" y="5703"/>
                </a:lnTo>
                <a:lnTo>
                  <a:pt x="19638" y="2390"/>
                </a:lnTo>
                <a:lnTo>
                  <a:pt x="31279" y="15418"/>
                </a:lnTo>
                <a:lnTo>
                  <a:pt x="33106" y="21485"/>
                </a:lnTo>
                <a:lnTo>
                  <a:pt x="32543" y="28591"/>
                </a:lnTo>
                <a:lnTo>
                  <a:pt x="30079" y="35287"/>
                </a:lnTo>
                <a:lnTo>
                  <a:pt x="19829" y="35287"/>
                </a:lnTo>
                <a:lnTo>
                  <a:pt x="12495" y="43707"/>
                </a:lnTo>
                <a:lnTo>
                  <a:pt x="125" y="31325"/>
                </a:lnTo>
                <a:lnTo>
                  <a:pt x="125" y="25982"/>
                </a:lnTo>
                <a:lnTo>
                  <a:pt x="0" y="19638"/>
                </a:lnTo>
                <a:lnTo>
                  <a:pt x="246" y="10866"/>
                </a:lnTo>
                <a:lnTo>
                  <a:pt x="972" y="8465"/>
                </a:lnTo>
                <a:lnTo>
                  <a:pt x="1427" y="5857"/>
                </a:lnTo>
                <a:lnTo>
                  <a:pt x="674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355349" y="118172"/>
            <a:ext cx="40005" cy="34925"/>
          </a:xfrm>
          <a:custGeom>
            <a:avLst/>
            <a:gdLst/>
            <a:ahLst/>
            <a:cxnLst/>
            <a:rect l="l" t="t" r="r" b="b"/>
            <a:pathLst>
              <a:path w="40004" h="34925">
                <a:moveTo>
                  <a:pt x="11192" y="0"/>
                </a:moveTo>
                <a:lnTo>
                  <a:pt x="28325" y="0"/>
                </a:lnTo>
                <a:lnTo>
                  <a:pt x="39937" y="11609"/>
                </a:lnTo>
                <a:lnTo>
                  <a:pt x="32213" y="20067"/>
                </a:lnTo>
                <a:lnTo>
                  <a:pt x="32213" y="27831"/>
                </a:lnTo>
                <a:lnTo>
                  <a:pt x="27306" y="34687"/>
                </a:lnTo>
                <a:lnTo>
                  <a:pt x="19992" y="30516"/>
                </a:lnTo>
                <a:lnTo>
                  <a:pt x="14410" y="32183"/>
                </a:lnTo>
                <a:lnTo>
                  <a:pt x="8049" y="28756"/>
                </a:lnTo>
                <a:lnTo>
                  <a:pt x="3817" y="23973"/>
                </a:lnTo>
                <a:lnTo>
                  <a:pt x="199" y="18583"/>
                </a:lnTo>
                <a:lnTo>
                  <a:pt x="515" y="16030"/>
                </a:lnTo>
                <a:lnTo>
                  <a:pt x="0" y="12895"/>
                </a:lnTo>
                <a:lnTo>
                  <a:pt x="4375" y="6801"/>
                </a:lnTo>
                <a:lnTo>
                  <a:pt x="8305" y="3143"/>
                </a:lnTo>
                <a:lnTo>
                  <a:pt x="1119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55699" y="398380"/>
            <a:ext cx="39370" cy="32384"/>
          </a:xfrm>
          <a:custGeom>
            <a:avLst/>
            <a:gdLst/>
            <a:ahLst/>
            <a:cxnLst/>
            <a:rect l="l" t="t" r="r" b="b"/>
            <a:pathLst>
              <a:path w="39370" h="32384">
                <a:moveTo>
                  <a:pt x="11667" y="0"/>
                </a:moveTo>
                <a:lnTo>
                  <a:pt x="27972" y="0"/>
                </a:lnTo>
                <a:lnTo>
                  <a:pt x="38853" y="10366"/>
                </a:lnTo>
                <a:lnTo>
                  <a:pt x="38109" y="16297"/>
                </a:lnTo>
                <a:lnTo>
                  <a:pt x="29795" y="18955"/>
                </a:lnTo>
                <a:lnTo>
                  <a:pt x="32036" y="27639"/>
                </a:lnTo>
                <a:lnTo>
                  <a:pt x="28832" y="31135"/>
                </a:lnTo>
                <a:lnTo>
                  <a:pt x="21828" y="32106"/>
                </a:lnTo>
                <a:lnTo>
                  <a:pt x="16531" y="31640"/>
                </a:lnTo>
                <a:lnTo>
                  <a:pt x="11997" y="31640"/>
                </a:lnTo>
                <a:lnTo>
                  <a:pt x="0" y="19638"/>
                </a:lnTo>
                <a:lnTo>
                  <a:pt x="0" y="11647"/>
                </a:lnTo>
                <a:lnTo>
                  <a:pt x="1166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979562" y="53391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12122" y="0"/>
                </a:moveTo>
                <a:lnTo>
                  <a:pt x="19990" y="95"/>
                </a:lnTo>
                <a:lnTo>
                  <a:pt x="27779" y="95"/>
                </a:lnTo>
                <a:lnTo>
                  <a:pt x="31467" y="2371"/>
                </a:lnTo>
                <a:lnTo>
                  <a:pt x="32593" y="5724"/>
                </a:lnTo>
                <a:lnTo>
                  <a:pt x="32058" y="12447"/>
                </a:lnTo>
                <a:lnTo>
                  <a:pt x="32230" y="15076"/>
                </a:lnTo>
                <a:lnTo>
                  <a:pt x="32230" y="17772"/>
                </a:lnTo>
                <a:lnTo>
                  <a:pt x="30268" y="24315"/>
                </a:lnTo>
                <a:lnTo>
                  <a:pt x="24059" y="27314"/>
                </a:lnTo>
                <a:lnTo>
                  <a:pt x="19953" y="32085"/>
                </a:lnTo>
                <a:lnTo>
                  <a:pt x="2076" y="32085"/>
                </a:lnTo>
                <a:lnTo>
                  <a:pt x="576" y="23866"/>
                </a:lnTo>
                <a:lnTo>
                  <a:pt x="0" y="16450"/>
                </a:lnTo>
                <a:lnTo>
                  <a:pt x="297" y="9605"/>
                </a:lnTo>
                <a:lnTo>
                  <a:pt x="1421" y="3094"/>
                </a:lnTo>
                <a:lnTo>
                  <a:pt x="2476" y="1990"/>
                </a:lnTo>
                <a:lnTo>
                  <a:pt x="3351" y="246"/>
                </a:lnTo>
                <a:lnTo>
                  <a:pt x="1212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75448" y="118172"/>
            <a:ext cx="39370" cy="32384"/>
          </a:xfrm>
          <a:custGeom>
            <a:avLst/>
            <a:gdLst/>
            <a:ahLst/>
            <a:cxnLst/>
            <a:rect l="l" t="t" r="r" b="b"/>
            <a:pathLst>
              <a:path w="39370" h="32385">
                <a:moveTo>
                  <a:pt x="12030" y="0"/>
                </a:moveTo>
                <a:lnTo>
                  <a:pt x="28553" y="0"/>
                </a:lnTo>
                <a:lnTo>
                  <a:pt x="39314" y="11809"/>
                </a:lnTo>
                <a:lnTo>
                  <a:pt x="32492" y="19859"/>
                </a:lnTo>
                <a:lnTo>
                  <a:pt x="31492" y="22992"/>
                </a:lnTo>
                <a:lnTo>
                  <a:pt x="33710" y="27658"/>
                </a:lnTo>
                <a:lnTo>
                  <a:pt x="27670" y="31362"/>
                </a:lnTo>
                <a:lnTo>
                  <a:pt x="24897" y="31440"/>
                </a:lnTo>
                <a:lnTo>
                  <a:pt x="21150" y="32067"/>
                </a:lnTo>
                <a:lnTo>
                  <a:pt x="19787" y="31885"/>
                </a:lnTo>
                <a:lnTo>
                  <a:pt x="14462" y="31885"/>
                </a:lnTo>
                <a:lnTo>
                  <a:pt x="13305" y="31495"/>
                </a:lnTo>
                <a:lnTo>
                  <a:pt x="11905" y="31390"/>
                </a:lnTo>
                <a:lnTo>
                  <a:pt x="6868" y="27381"/>
                </a:lnTo>
                <a:lnTo>
                  <a:pt x="0" y="21496"/>
                </a:lnTo>
                <a:lnTo>
                  <a:pt x="608" y="11419"/>
                </a:lnTo>
                <a:lnTo>
                  <a:pt x="1203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259551" y="533918"/>
            <a:ext cx="35560" cy="32384"/>
          </a:xfrm>
          <a:custGeom>
            <a:avLst/>
            <a:gdLst/>
            <a:ahLst/>
            <a:cxnLst/>
            <a:rect l="l" t="t" r="r" b="b"/>
            <a:pathLst>
              <a:path w="35560" h="32384">
                <a:moveTo>
                  <a:pt x="12318" y="0"/>
                </a:moveTo>
                <a:lnTo>
                  <a:pt x="20173" y="95"/>
                </a:lnTo>
                <a:lnTo>
                  <a:pt x="28032" y="95"/>
                </a:lnTo>
                <a:lnTo>
                  <a:pt x="35147" y="4678"/>
                </a:lnTo>
                <a:lnTo>
                  <a:pt x="31231" y="11858"/>
                </a:lnTo>
                <a:lnTo>
                  <a:pt x="32245" y="18038"/>
                </a:lnTo>
                <a:lnTo>
                  <a:pt x="30231" y="24533"/>
                </a:lnTo>
                <a:lnTo>
                  <a:pt x="23679" y="27172"/>
                </a:lnTo>
                <a:lnTo>
                  <a:pt x="20433" y="32029"/>
                </a:lnTo>
                <a:lnTo>
                  <a:pt x="3840" y="32029"/>
                </a:lnTo>
                <a:lnTo>
                  <a:pt x="791" y="24895"/>
                </a:lnTo>
                <a:lnTo>
                  <a:pt x="0" y="17598"/>
                </a:lnTo>
                <a:lnTo>
                  <a:pt x="524" y="10228"/>
                </a:lnTo>
                <a:lnTo>
                  <a:pt x="1422" y="2876"/>
                </a:lnTo>
                <a:lnTo>
                  <a:pt x="2552" y="1827"/>
                </a:lnTo>
                <a:lnTo>
                  <a:pt x="3487" y="227"/>
                </a:lnTo>
                <a:lnTo>
                  <a:pt x="1231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19982" y="1372984"/>
            <a:ext cx="33020" cy="36195"/>
          </a:xfrm>
          <a:custGeom>
            <a:avLst/>
            <a:gdLst/>
            <a:ahLst/>
            <a:cxnLst/>
            <a:rect l="l" t="t" r="r" b="b"/>
            <a:pathLst>
              <a:path w="33019" h="36194">
                <a:moveTo>
                  <a:pt x="21448" y="0"/>
                </a:moveTo>
                <a:lnTo>
                  <a:pt x="28972" y="1981"/>
                </a:lnTo>
                <a:lnTo>
                  <a:pt x="31822" y="3522"/>
                </a:lnTo>
                <a:lnTo>
                  <a:pt x="32404" y="5694"/>
                </a:lnTo>
                <a:lnTo>
                  <a:pt x="31693" y="12590"/>
                </a:lnTo>
                <a:lnTo>
                  <a:pt x="32000" y="16552"/>
                </a:lnTo>
                <a:lnTo>
                  <a:pt x="32000" y="21373"/>
                </a:lnTo>
                <a:lnTo>
                  <a:pt x="18294" y="33041"/>
                </a:lnTo>
                <a:lnTo>
                  <a:pt x="11770" y="31964"/>
                </a:lnTo>
                <a:lnTo>
                  <a:pt x="4581" y="35889"/>
                </a:lnTo>
                <a:lnTo>
                  <a:pt x="0" y="28765"/>
                </a:lnTo>
                <a:lnTo>
                  <a:pt x="0" y="5192"/>
                </a:lnTo>
                <a:lnTo>
                  <a:pt x="1981" y="3771"/>
                </a:lnTo>
                <a:lnTo>
                  <a:pt x="3953" y="1190"/>
                </a:lnTo>
                <a:lnTo>
                  <a:pt x="13668" y="1048"/>
                </a:lnTo>
                <a:lnTo>
                  <a:pt x="2144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19043" y="2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137" y="0"/>
                </a:moveTo>
                <a:lnTo>
                  <a:pt x="32398" y="0"/>
                </a:lnTo>
                <a:lnTo>
                  <a:pt x="32395" y="3994"/>
                </a:lnTo>
                <a:lnTo>
                  <a:pt x="24255" y="5661"/>
                </a:lnTo>
                <a:lnTo>
                  <a:pt x="17080" y="5979"/>
                </a:lnTo>
                <a:lnTo>
                  <a:pt x="10810" y="5834"/>
                </a:lnTo>
                <a:lnTo>
                  <a:pt x="5385" y="6107"/>
                </a:lnTo>
                <a:lnTo>
                  <a:pt x="581" y="3489"/>
                </a:lnTo>
                <a:lnTo>
                  <a:pt x="0" y="1327"/>
                </a:lnTo>
                <a:lnTo>
                  <a:pt x="13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40002" y="1650020"/>
            <a:ext cx="32384" cy="36830"/>
          </a:xfrm>
          <a:custGeom>
            <a:avLst/>
            <a:gdLst/>
            <a:ahLst/>
            <a:cxnLst/>
            <a:rect l="l" t="t" r="r" b="b"/>
            <a:pathLst>
              <a:path w="32384" h="36830">
                <a:moveTo>
                  <a:pt x="5832" y="0"/>
                </a:moveTo>
                <a:lnTo>
                  <a:pt x="13793" y="4839"/>
                </a:lnTo>
                <a:lnTo>
                  <a:pt x="20964" y="4839"/>
                </a:lnTo>
                <a:lnTo>
                  <a:pt x="32004" y="15876"/>
                </a:lnTo>
                <a:lnTo>
                  <a:pt x="31990" y="24068"/>
                </a:lnTo>
                <a:lnTo>
                  <a:pt x="20485" y="34841"/>
                </a:lnTo>
                <a:lnTo>
                  <a:pt x="6260" y="36449"/>
                </a:lnTo>
                <a:lnTo>
                  <a:pt x="6269" y="36317"/>
                </a:lnTo>
                <a:lnTo>
                  <a:pt x="0" y="31679"/>
                </a:lnTo>
                <a:lnTo>
                  <a:pt x="0" y="8268"/>
                </a:lnTo>
                <a:lnTo>
                  <a:pt x="583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59905" y="813632"/>
            <a:ext cx="32384" cy="36195"/>
          </a:xfrm>
          <a:custGeom>
            <a:avLst/>
            <a:gdLst/>
            <a:ahLst/>
            <a:cxnLst/>
            <a:rect l="l" t="t" r="r" b="b"/>
            <a:pathLst>
              <a:path w="32385" h="36194">
                <a:moveTo>
                  <a:pt x="5296" y="0"/>
                </a:moveTo>
                <a:lnTo>
                  <a:pt x="13239" y="562"/>
                </a:lnTo>
                <a:lnTo>
                  <a:pt x="17030" y="353"/>
                </a:lnTo>
                <a:lnTo>
                  <a:pt x="20001" y="353"/>
                </a:lnTo>
                <a:lnTo>
                  <a:pt x="31924" y="12277"/>
                </a:lnTo>
                <a:lnTo>
                  <a:pt x="31934" y="20762"/>
                </a:lnTo>
                <a:lnTo>
                  <a:pt x="20248" y="31219"/>
                </a:lnTo>
                <a:lnTo>
                  <a:pt x="13932" y="31895"/>
                </a:lnTo>
                <a:lnTo>
                  <a:pt x="6259" y="35608"/>
                </a:lnTo>
                <a:lnTo>
                  <a:pt x="0" y="28342"/>
                </a:lnTo>
                <a:lnTo>
                  <a:pt x="0" y="4999"/>
                </a:lnTo>
                <a:lnTo>
                  <a:pt x="2134" y="1314"/>
                </a:lnTo>
                <a:lnTo>
                  <a:pt x="5296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56679" y="2"/>
            <a:ext cx="34925" cy="6350"/>
          </a:xfrm>
          <a:custGeom>
            <a:avLst/>
            <a:gdLst/>
            <a:ahLst/>
            <a:cxnLst/>
            <a:rect l="l" t="t" r="r" b="b"/>
            <a:pathLst>
              <a:path w="34925" h="6350">
                <a:moveTo>
                  <a:pt x="719" y="0"/>
                </a:moveTo>
                <a:lnTo>
                  <a:pt x="34774" y="0"/>
                </a:lnTo>
                <a:lnTo>
                  <a:pt x="33915" y="3366"/>
                </a:lnTo>
                <a:lnTo>
                  <a:pt x="27030" y="5791"/>
                </a:lnTo>
                <a:lnTo>
                  <a:pt x="20199" y="6271"/>
                </a:lnTo>
                <a:lnTo>
                  <a:pt x="13449" y="5972"/>
                </a:lnTo>
                <a:lnTo>
                  <a:pt x="6807" y="6061"/>
                </a:lnTo>
                <a:lnTo>
                  <a:pt x="0" y="1348"/>
                </a:lnTo>
                <a:lnTo>
                  <a:pt x="71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79354" y="2"/>
            <a:ext cx="32384" cy="6985"/>
          </a:xfrm>
          <a:custGeom>
            <a:avLst/>
            <a:gdLst/>
            <a:ahLst/>
            <a:cxnLst/>
            <a:rect l="l" t="t" r="r" b="b"/>
            <a:pathLst>
              <a:path w="32385" h="6985">
                <a:moveTo>
                  <a:pt x="1" y="0"/>
                </a:moveTo>
                <a:lnTo>
                  <a:pt x="32031" y="0"/>
                </a:lnTo>
                <a:lnTo>
                  <a:pt x="31432" y="3099"/>
                </a:lnTo>
                <a:lnTo>
                  <a:pt x="24592" y="5792"/>
                </a:lnTo>
                <a:lnTo>
                  <a:pt x="17800" y="6075"/>
                </a:lnTo>
                <a:lnTo>
                  <a:pt x="11196" y="5802"/>
                </a:lnTo>
                <a:lnTo>
                  <a:pt x="4924" y="6824"/>
                </a:lnTo>
                <a:lnTo>
                  <a:pt x="88" y="111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79304" y="254110"/>
            <a:ext cx="36195" cy="32384"/>
          </a:xfrm>
          <a:custGeom>
            <a:avLst/>
            <a:gdLst/>
            <a:ahLst/>
            <a:cxnLst/>
            <a:rect l="l" t="t" r="r" b="b"/>
            <a:pathLst>
              <a:path w="36195" h="32385">
                <a:moveTo>
                  <a:pt x="12282" y="0"/>
                </a:moveTo>
                <a:lnTo>
                  <a:pt x="20769" y="0"/>
                </a:lnTo>
                <a:lnTo>
                  <a:pt x="31255" y="11972"/>
                </a:lnTo>
                <a:lnTo>
                  <a:pt x="31906" y="17990"/>
                </a:lnTo>
                <a:lnTo>
                  <a:pt x="35618" y="25677"/>
                </a:lnTo>
                <a:lnTo>
                  <a:pt x="28354" y="31922"/>
                </a:lnTo>
                <a:lnTo>
                  <a:pt x="5008" y="31922"/>
                </a:lnTo>
                <a:lnTo>
                  <a:pt x="1311" y="29780"/>
                </a:lnTo>
                <a:lnTo>
                  <a:pt x="0" y="26628"/>
                </a:lnTo>
                <a:lnTo>
                  <a:pt x="558" y="18685"/>
                </a:lnTo>
                <a:lnTo>
                  <a:pt x="348" y="14886"/>
                </a:lnTo>
                <a:lnTo>
                  <a:pt x="348" y="11923"/>
                </a:lnTo>
                <a:lnTo>
                  <a:pt x="1228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6025" y="179108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70" h="38735">
                <a:moveTo>
                  <a:pt x="19480" y="0"/>
                </a:moveTo>
                <a:lnTo>
                  <a:pt x="27344" y="3534"/>
                </a:lnTo>
                <a:lnTo>
                  <a:pt x="31306" y="12163"/>
                </a:lnTo>
                <a:lnTo>
                  <a:pt x="38584" y="16639"/>
                </a:lnTo>
                <a:lnTo>
                  <a:pt x="38909" y="23210"/>
                </a:lnTo>
                <a:lnTo>
                  <a:pt x="33176" y="24736"/>
                </a:lnTo>
                <a:lnTo>
                  <a:pt x="27283" y="32098"/>
                </a:lnTo>
                <a:lnTo>
                  <a:pt x="23456" y="35297"/>
                </a:lnTo>
                <a:lnTo>
                  <a:pt x="20113" y="38622"/>
                </a:lnTo>
                <a:lnTo>
                  <a:pt x="0" y="18497"/>
                </a:lnTo>
                <a:lnTo>
                  <a:pt x="0" y="10859"/>
                </a:lnTo>
                <a:lnTo>
                  <a:pt x="2505" y="7268"/>
                </a:lnTo>
                <a:lnTo>
                  <a:pt x="6324" y="7429"/>
                </a:lnTo>
                <a:lnTo>
                  <a:pt x="13444" y="5666"/>
                </a:lnTo>
                <a:lnTo>
                  <a:pt x="16225" y="2372"/>
                </a:lnTo>
                <a:lnTo>
                  <a:pt x="1948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36818" y="254035"/>
            <a:ext cx="36195" cy="32384"/>
          </a:xfrm>
          <a:custGeom>
            <a:avLst/>
            <a:gdLst/>
            <a:ahLst/>
            <a:cxnLst/>
            <a:rect l="l" t="t" r="r" b="b"/>
            <a:pathLst>
              <a:path w="36195" h="32385">
                <a:moveTo>
                  <a:pt x="15039" y="0"/>
                </a:moveTo>
                <a:lnTo>
                  <a:pt x="22801" y="0"/>
                </a:lnTo>
                <a:lnTo>
                  <a:pt x="27000" y="5943"/>
                </a:lnTo>
                <a:lnTo>
                  <a:pt x="35980" y="8770"/>
                </a:lnTo>
                <a:lnTo>
                  <a:pt x="34934" y="18075"/>
                </a:lnTo>
                <a:lnTo>
                  <a:pt x="32218" y="24370"/>
                </a:lnTo>
                <a:lnTo>
                  <a:pt x="26410" y="27474"/>
                </a:lnTo>
                <a:lnTo>
                  <a:pt x="22764" y="31943"/>
                </a:lnTo>
                <a:lnTo>
                  <a:pt x="6752" y="31943"/>
                </a:lnTo>
                <a:lnTo>
                  <a:pt x="0" y="27151"/>
                </a:lnTo>
                <a:lnTo>
                  <a:pt x="3855" y="20103"/>
                </a:lnTo>
                <a:lnTo>
                  <a:pt x="2781" y="14113"/>
                </a:lnTo>
                <a:lnTo>
                  <a:pt x="4981" y="7780"/>
                </a:lnTo>
                <a:lnTo>
                  <a:pt x="10933" y="4694"/>
                </a:lnTo>
                <a:lnTo>
                  <a:pt x="1503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0106" y="1931087"/>
            <a:ext cx="32384" cy="36830"/>
          </a:xfrm>
          <a:custGeom>
            <a:avLst/>
            <a:gdLst/>
            <a:ahLst/>
            <a:cxnLst/>
            <a:rect l="l" t="t" r="r" b="b"/>
            <a:pathLst>
              <a:path w="32384" h="36830">
                <a:moveTo>
                  <a:pt x="4826" y="0"/>
                </a:moveTo>
                <a:lnTo>
                  <a:pt x="11868" y="3876"/>
                </a:lnTo>
                <a:lnTo>
                  <a:pt x="17857" y="2781"/>
                </a:lnTo>
                <a:lnTo>
                  <a:pt x="24144" y="5047"/>
                </a:lnTo>
                <a:lnTo>
                  <a:pt x="27288" y="10924"/>
                </a:lnTo>
                <a:lnTo>
                  <a:pt x="31906" y="15067"/>
                </a:lnTo>
                <a:lnTo>
                  <a:pt x="31906" y="22810"/>
                </a:lnTo>
                <a:lnTo>
                  <a:pt x="25851" y="26886"/>
                </a:lnTo>
                <a:lnTo>
                  <a:pt x="23289" y="36286"/>
                </a:lnTo>
                <a:lnTo>
                  <a:pt x="13550" y="34783"/>
                </a:lnTo>
                <a:lnTo>
                  <a:pt x="7743" y="31953"/>
                </a:lnTo>
                <a:lnTo>
                  <a:pt x="4054" y="26781"/>
                </a:lnTo>
                <a:lnTo>
                  <a:pt x="0" y="22182"/>
                </a:lnTo>
                <a:lnTo>
                  <a:pt x="0" y="6743"/>
                </a:lnTo>
                <a:lnTo>
                  <a:pt x="4826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97027" y="2"/>
            <a:ext cx="28575" cy="6985"/>
          </a:xfrm>
          <a:custGeom>
            <a:avLst/>
            <a:gdLst/>
            <a:ahLst/>
            <a:cxnLst/>
            <a:rect l="l" t="t" r="r" b="b"/>
            <a:pathLst>
              <a:path w="28575" h="6985">
                <a:moveTo>
                  <a:pt x="0" y="0"/>
                </a:moveTo>
                <a:lnTo>
                  <a:pt x="28449" y="0"/>
                </a:lnTo>
                <a:lnTo>
                  <a:pt x="23244" y="5205"/>
                </a:lnTo>
                <a:lnTo>
                  <a:pt x="17193" y="6710"/>
                </a:lnTo>
                <a:lnTo>
                  <a:pt x="11083" y="6328"/>
                </a:lnTo>
                <a:lnTo>
                  <a:pt x="5604" y="5396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56513" y="253328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89">
                <a:moveTo>
                  <a:pt x="16104" y="0"/>
                </a:moveTo>
                <a:lnTo>
                  <a:pt x="22182" y="96"/>
                </a:lnTo>
                <a:lnTo>
                  <a:pt x="28316" y="5439"/>
                </a:lnTo>
                <a:lnTo>
                  <a:pt x="35068" y="11572"/>
                </a:lnTo>
                <a:lnTo>
                  <a:pt x="35073" y="20764"/>
                </a:lnTo>
                <a:lnTo>
                  <a:pt x="24033" y="31802"/>
                </a:lnTo>
                <a:lnTo>
                  <a:pt x="17899" y="32925"/>
                </a:lnTo>
                <a:lnTo>
                  <a:pt x="11747" y="33697"/>
                </a:lnTo>
                <a:lnTo>
                  <a:pt x="5478" y="31221"/>
                </a:lnTo>
                <a:lnTo>
                  <a:pt x="0" y="25850"/>
                </a:lnTo>
                <a:lnTo>
                  <a:pt x="5352" y="18876"/>
                </a:lnTo>
                <a:lnTo>
                  <a:pt x="2161" y="12887"/>
                </a:lnTo>
                <a:lnTo>
                  <a:pt x="6370" y="8962"/>
                </a:lnTo>
                <a:lnTo>
                  <a:pt x="10086" y="5402"/>
                </a:lnTo>
                <a:lnTo>
                  <a:pt x="1610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536419" y="534015"/>
            <a:ext cx="37465" cy="32384"/>
          </a:xfrm>
          <a:custGeom>
            <a:avLst/>
            <a:gdLst/>
            <a:ahLst/>
            <a:cxnLst/>
            <a:rect l="l" t="t" r="r" b="b"/>
            <a:pathLst>
              <a:path w="37464" h="32384">
                <a:moveTo>
                  <a:pt x="7315" y="0"/>
                </a:moveTo>
                <a:lnTo>
                  <a:pt x="22819" y="0"/>
                </a:lnTo>
                <a:lnTo>
                  <a:pt x="27246" y="4381"/>
                </a:lnTo>
                <a:lnTo>
                  <a:pt x="32762" y="7789"/>
                </a:lnTo>
                <a:lnTo>
                  <a:pt x="35305" y="13809"/>
                </a:lnTo>
                <a:lnTo>
                  <a:pt x="36836" y="23656"/>
                </a:lnTo>
                <a:lnTo>
                  <a:pt x="27256" y="25989"/>
                </a:lnTo>
                <a:lnTo>
                  <a:pt x="23158" y="32000"/>
                </a:lnTo>
                <a:lnTo>
                  <a:pt x="15216" y="32000"/>
                </a:lnTo>
                <a:lnTo>
                  <a:pt x="4408" y="20875"/>
                </a:lnTo>
                <a:lnTo>
                  <a:pt x="3887" y="13868"/>
                </a:lnTo>
                <a:lnTo>
                  <a:pt x="0" y="6171"/>
                </a:lnTo>
                <a:lnTo>
                  <a:pt x="731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19702" y="533595"/>
            <a:ext cx="32384" cy="34290"/>
          </a:xfrm>
          <a:custGeom>
            <a:avLst/>
            <a:gdLst/>
            <a:ahLst/>
            <a:cxnLst/>
            <a:rect l="l" t="t" r="r" b="b"/>
            <a:pathLst>
              <a:path w="32385" h="34290">
                <a:moveTo>
                  <a:pt x="10593" y="0"/>
                </a:moveTo>
                <a:lnTo>
                  <a:pt x="15694" y="418"/>
                </a:lnTo>
                <a:lnTo>
                  <a:pt x="20001" y="418"/>
                </a:lnTo>
                <a:lnTo>
                  <a:pt x="31860" y="12276"/>
                </a:lnTo>
                <a:lnTo>
                  <a:pt x="31860" y="19924"/>
                </a:lnTo>
                <a:lnTo>
                  <a:pt x="27814" y="24391"/>
                </a:lnTo>
                <a:lnTo>
                  <a:pt x="24191" y="29648"/>
                </a:lnTo>
                <a:lnTo>
                  <a:pt x="18312" y="32399"/>
                </a:lnTo>
                <a:lnTo>
                  <a:pt x="8551" y="33912"/>
                </a:lnTo>
                <a:lnTo>
                  <a:pt x="6068" y="24437"/>
                </a:lnTo>
                <a:lnTo>
                  <a:pt x="0" y="20408"/>
                </a:lnTo>
                <a:lnTo>
                  <a:pt x="0" y="4922"/>
                </a:lnTo>
                <a:lnTo>
                  <a:pt x="1855" y="3417"/>
                </a:lnTo>
                <a:lnTo>
                  <a:pt x="3589" y="876"/>
                </a:lnTo>
                <a:lnTo>
                  <a:pt x="1059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39528" y="2"/>
            <a:ext cx="26034" cy="9525"/>
          </a:xfrm>
          <a:custGeom>
            <a:avLst/>
            <a:gdLst/>
            <a:ahLst/>
            <a:cxnLst/>
            <a:rect l="l" t="t" r="r" b="b"/>
            <a:pathLst>
              <a:path w="26035" h="9525">
                <a:moveTo>
                  <a:pt x="0" y="0"/>
                </a:moveTo>
                <a:lnTo>
                  <a:pt x="25728" y="0"/>
                </a:lnTo>
                <a:lnTo>
                  <a:pt x="20354" y="4926"/>
                </a:lnTo>
                <a:lnTo>
                  <a:pt x="13913" y="5633"/>
                </a:lnTo>
                <a:lnTo>
                  <a:pt x="6315" y="9224"/>
                </a:lnTo>
                <a:lnTo>
                  <a:pt x="0" y="2108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175842" y="2"/>
            <a:ext cx="30480" cy="6350"/>
          </a:xfrm>
          <a:custGeom>
            <a:avLst/>
            <a:gdLst/>
            <a:ahLst/>
            <a:cxnLst/>
            <a:rect l="l" t="t" r="r" b="b"/>
            <a:pathLst>
              <a:path w="30479" h="6350">
                <a:moveTo>
                  <a:pt x="34" y="0"/>
                </a:moveTo>
                <a:lnTo>
                  <a:pt x="30131" y="0"/>
                </a:lnTo>
                <a:lnTo>
                  <a:pt x="24554" y="6073"/>
                </a:lnTo>
                <a:lnTo>
                  <a:pt x="7705" y="6073"/>
                </a:lnTo>
                <a:lnTo>
                  <a:pt x="0" y="62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139871" y="813421"/>
            <a:ext cx="32384" cy="33020"/>
          </a:xfrm>
          <a:custGeom>
            <a:avLst/>
            <a:gdLst/>
            <a:ahLst/>
            <a:cxnLst/>
            <a:rect l="l" t="t" r="r" b="b"/>
            <a:pathLst>
              <a:path w="32385" h="33019">
                <a:moveTo>
                  <a:pt x="17322" y="0"/>
                </a:moveTo>
                <a:lnTo>
                  <a:pt x="24158" y="3703"/>
                </a:lnTo>
                <a:lnTo>
                  <a:pt x="28409" y="8465"/>
                </a:lnTo>
                <a:lnTo>
                  <a:pt x="32008" y="13876"/>
                </a:lnTo>
                <a:lnTo>
                  <a:pt x="31683" y="16430"/>
                </a:lnTo>
                <a:lnTo>
                  <a:pt x="32200" y="19564"/>
                </a:lnTo>
                <a:lnTo>
                  <a:pt x="30892" y="21382"/>
                </a:lnTo>
                <a:lnTo>
                  <a:pt x="27837" y="25658"/>
                </a:lnTo>
                <a:lnTo>
                  <a:pt x="23903" y="29307"/>
                </a:lnTo>
                <a:lnTo>
                  <a:pt x="21019" y="32448"/>
                </a:lnTo>
                <a:lnTo>
                  <a:pt x="11886" y="32448"/>
                </a:lnTo>
                <a:lnTo>
                  <a:pt x="464" y="21038"/>
                </a:lnTo>
                <a:lnTo>
                  <a:pt x="0" y="13218"/>
                </a:lnTo>
                <a:lnTo>
                  <a:pt x="5324" y="7865"/>
                </a:lnTo>
                <a:lnTo>
                  <a:pt x="9096" y="277"/>
                </a:lnTo>
                <a:lnTo>
                  <a:pt x="1732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9995" y="2213850"/>
            <a:ext cx="32384" cy="33020"/>
          </a:xfrm>
          <a:custGeom>
            <a:avLst/>
            <a:gdLst/>
            <a:ahLst/>
            <a:cxnLst/>
            <a:rect l="l" t="t" r="r" b="b"/>
            <a:pathLst>
              <a:path w="32385" h="33019">
                <a:moveTo>
                  <a:pt x="12058" y="0"/>
                </a:moveTo>
                <a:lnTo>
                  <a:pt x="20067" y="0"/>
                </a:lnTo>
                <a:lnTo>
                  <a:pt x="31372" y="11305"/>
                </a:lnTo>
                <a:lnTo>
                  <a:pt x="32125" y="19657"/>
                </a:lnTo>
                <a:lnTo>
                  <a:pt x="28772" y="23105"/>
                </a:lnTo>
                <a:lnTo>
                  <a:pt x="25200" y="26944"/>
                </a:lnTo>
                <a:lnTo>
                  <a:pt x="19048" y="32848"/>
                </a:lnTo>
                <a:lnTo>
                  <a:pt x="13068" y="32839"/>
                </a:lnTo>
                <a:lnTo>
                  <a:pt x="6915" y="26933"/>
                </a:lnTo>
                <a:lnTo>
                  <a:pt x="3353" y="23087"/>
                </a:lnTo>
                <a:lnTo>
                  <a:pt x="0" y="19648"/>
                </a:lnTo>
                <a:lnTo>
                  <a:pt x="772" y="11314"/>
                </a:lnTo>
                <a:lnTo>
                  <a:pt x="1205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6946" y="2070521"/>
            <a:ext cx="31115" cy="34290"/>
          </a:xfrm>
          <a:custGeom>
            <a:avLst/>
            <a:gdLst/>
            <a:ahLst/>
            <a:cxnLst/>
            <a:rect l="l" t="t" r="r" b="b"/>
            <a:pathLst>
              <a:path w="31114" h="34289">
                <a:moveTo>
                  <a:pt x="19732" y="0"/>
                </a:moveTo>
                <a:lnTo>
                  <a:pt x="31101" y="11314"/>
                </a:lnTo>
                <a:lnTo>
                  <a:pt x="31093" y="27335"/>
                </a:lnTo>
                <a:lnTo>
                  <a:pt x="26200" y="34211"/>
                </a:lnTo>
                <a:lnTo>
                  <a:pt x="18932" y="30230"/>
                </a:lnTo>
                <a:lnTo>
                  <a:pt x="12761" y="31343"/>
                </a:lnTo>
                <a:lnTo>
                  <a:pt x="7268" y="28277"/>
                </a:lnTo>
                <a:lnTo>
                  <a:pt x="2887" y="24096"/>
                </a:lnTo>
                <a:lnTo>
                  <a:pt x="0" y="18430"/>
                </a:lnTo>
                <a:lnTo>
                  <a:pt x="4828" y="13677"/>
                </a:lnTo>
                <a:lnTo>
                  <a:pt x="9515" y="8792"/>
                </a:lnTo>
                <a:lnTo>
                  <a:pt x="14377" y="4119"/>
                </a:lnTo>
                <a:lnTo>
                  <a:pt x="1973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515417" y="39801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29985" y="0"/>
                </a:moveTo>
                <a:lnTo>
                  <a:pt x="32195" y="2200"/>
                </a:lnTo>
                <a:lnTo>
                  <a:pt x="32222" y="9010"/>
                </a:lnTo>
                <a:lnTo>
                  <a:pt x="32218" y="20004"/>
                </a:lnTo>
                <a:lnTo>
                  <a:pt x="20220" y="32004"/>
                </a:lnTo>
                <a:lnTo>
                  <a:pt x="0" y="11793"/>
                </a:lnTo>
                <a:lnTo>
                  <a:pt x="12821" y="488"/>
                </a:lnTo>
                <a:lnTo>
                  <a:pt x="15165" y="372"/>
                </a:lnTo>
                <a:lnTo>
                  <a:pt x="19030" y="58"/>
                </a:lnTo>
                <a:lnTo>
                  <a:pt x="2998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236791" y="398494"/>
            <a:ext cx="34290" cy="30480"/>
          </a:xfrm>
          <a:custGeom>
            <a:avLst/>
            <a:gdLst/>
            <a:ahLst/>
            <a:cxnLst/>
            <a:rect l="l" t="t" r="r" b="b"/>
            <a:pathLst>
              <a:path w="34289" h="30479">
                <a:moveTo>
                  <a:pt x="11524" y="0"/>
                </a:moveTo>
                <a:lnTo>
                  <a:pt x="27354" y="0"/>
                </a:lnTo>
                <a:lnTo>
                  <a:pt x="33716" y="5905"/>
                </a:lnTo>
                <a:lnTo>
                  <a:pt x="29488" y="13000"/>
                </a:lnTo>
                <a:lnTo>
                  <a:pt x="31019" y="19722"/>
                </a:lnTo>
                <a:lnTo>
                  <a:pt x="19067" y="30351"/>
                </a:lnTo>
                <a:lnTo>
                  <a:pt x="13953" y="26686"/>
                </a:lnTo>
                <a:lnTo>
                  <a:pt x="9308" y="22195"/>
                </a:lnTo>
                <a:lnTo>
                  <a:pt x="4775" y="17356"/>
                </a:lnTo>
                <a:lnTo>
                  <a:pt x="0" y="12647"/>
                </a:lnTo>
                <a:lnTo>
                  <a:pt x="2264" y="6601"/>
                </a:lnTo>
                <a:lnTo>
                  <a:pt x="7180" y="3008"/>
                </a:lnTo>
                <a:lnTo>
                  <a:pt x="1152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65296" y="2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0"/>
                </a:moveTo>
                <a:lnTo>
                  <a:pt x="20932" y="0"/>
                </a:lnTo>
                <a:lnTo>
                  <a:pt x="17153" y="2776"/>
                </a:lnTo>
                <a:lnTo>
                  <a:pt x="13703" y="6119"/>
                </a:lnTo>
                <a:lnTo>
                  <a:pt x="5369" y="5357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36952" y="118049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4" h="30480">
                <a:moveTo>
                  <a:pt x="10570" y="0"/>
                </a:moveTo>
                <a:lnTo>
                  <a:pt x="26573" y="0"/>
                </a:lnTo>
                <a:lnTo>
                  <a:pt x="33469" y="4894"/>
                </a:lnTo>
                <a:lnTo>
                  <a:pt x="29479" y="12160"/>
                </a:lnTo>
                <a:lnTo>
                  <a:pt x="30581" y="18304"/>
                </a:lnTo>
                <a:lnTo>
                  <a:pt x="30041" y="19417"/>
                </a:lnTo>
                <a:lnTo>
                  <a:pt x="29762" y="20838"/>
                </a:lnTo>
                <a:lnTo>
                  <a:pt x="25163" y="24742"/>
                </a:lnTo>
                <a:lnTo>
                  <a:pt x="22819" y="29590"/>
                </a:lnTo>
                <a:lnTo>
                  <a:pt x="19875" y="30467"/>
                </a:lnTo>
                <a:lnTo>
                  <a:pt x="0" y="10600"/>
                </a:lnTo>
                <a:lnTo>
                  <a:pt x="1057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745272" y="2"/>
            <a:ext cx="20320" cy="6350"/>
          </a:xfrm>
          <a:custGeom>
            <a:avLst/>
            <a:gdLst/>
            <a:ahLst/>
            <a:cxnLst/>
            <a:rect l="l" t="t" r="r" b="b"/>
            <a:pathLst>
              <a:path w="20320" h="6350">
                <a:moveTo>
                  <a:pt x="0" y="0"/>
                </a:moveTo>
                <a:lnTo>
                  <a:pt x="20142" y="0"/>
                </a:lnTo>
                <a:lnTo>
                  <a:pt x="14066" y="6073"/>
                </a:lnTo>
                <a:lnTo>
                  <a:pt x="6058" y="6073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218063" y="254853"/>
            <a:ext cx="33655" cy="31750"/>
          </a:xfrm>
          <a:custGeom>
            <a:avLst/>
            <a:gdLst/>
            <a:ahLst/>
            <a:cxnLst/>
            <a:rect l="l" t="t" r="r" b="b"/>
            <a:pathLst>
              <a:path w="33654" h="31750">
                <a:moveTo>
                  <a:pt x="14388" y="0"/>
                </a:moveTo>
                <a:lnTo>
                  <a:pt x="18694" y="7465"/>
                </a:lnTo>
                <a:lnTo>
                  <a:pt x="27093" y="7828"/>
                </a:lnTo>
                <a:lnTo>
                  <a:pt x="33390" y="8951"/>
                </a:lnTo>
                <a:lnTo>
                  <a:pt x="33381" y="19315"/>
                </a:lnTo>
                <a:lnTo>
                  <a:pt x="21968" y="30725"/>
                </a:lnTo>
                <a:lnTo>
                  <a:pt x="14169" y="31193"/>
                </a:lnTo>
                <a:lnTo>
                  <a:pt x="9445" y="25431"/>
                </a:lnTo>
                <a:lnTo>
                  <a:pt x="0" y="22934"/>
                </a:lnTo>
                <a:lnTo>
                  <a:pt x="1637" y="11972"/>
                </a:lnTo>
                <a:lnTo>
                  <a:pt x="3682" y="9649"/>
                </a:lnTo>
                <a:lnTo>
                  <a:pt x="6110" y="6638"/>
                </a:lnTo>
                <a:lnTo>
                  <a:pt x="10435" y="2381"/>
                </a:lnTo>
                <a:lnTo>
                  <a:pt x="12514" y="1304"/>
                </a:lnTo>
                <a:lnTo>
                  <a:pt x="1438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556969" y="678123"/>
            <a:ext cx="34290" cy="24130"/>
          </a:xfrm>
          <a:custGeom>
            <a:avLst/>
            <a:gdLst/>
            <a:ahLst/>
            <a:cxnLst/>
            <a:rect l="l" t="t" r="r" b="b"/>
            <a:pathLst>
              <a:path w="34289" h="24129">
                <a:moveTo>
                  <a:pt x="10743" y="0"/>
                </a:moveTo>
                <a:lnTo>
                  <a:pt x="26991" y="0"/>
                </a:lnTo>
                <a:lnTo>
                  <a:pt x="33837" y="6515"/>
                </a:lnTo>
                <a:lnTo>
                  <a:pt x="30674" y="14011"/>
                </a:lnTo>
                <a:lnTo>
                  <a:pt x="29456" y="21287"/>
                </a:lnTo>
                <a:lnTo>
                  <a:pt x="28512" y="22152"/>
                </a:lnTo>
                <a:lnTo>
                  <a:pt x="27610" y="23715"/>
                </a:lnTo>
                <a:lnTo>
                  <a:pt x="21466" y="24010"/>
                </a:lnTo>
                <a:lnTo>
                  <a:pt x="16276" y="23877"/>
                </a:lnTo>
                <a:lnTo>
                  <a:pt x="10659" y="23877"/>
                </a:lnTo>
                <a:lnTo>
                  <a:pt x="0" y="12505"/>
                </a:lnTo>
                <a:lnTo>
                  <a:pt x="1456" y="6484"/>
                </a:lnTo>
                <a:lnTo>
                  <a:pt x="8008" y="4457"/>
                </a:lnTo>
                <a:lnTo>
                  <a:pt x="1074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923503" y="117639"/>
            <a:ext cx="24130" cy="31750"/>
          </a:xfrm>
          <a:custGeom>
            <a:avLst/>
            <a:gdLst/>
            <a:ahLst/>
            <a:cxnLst/>
            <a:rect l="l" t="t" r="r" b="b"/>
            <a:pathLst>
              <a:path w="24129" h="31750">
                <a:moveTo>
                  <a:pt x="10677" y="0"/>
                </a:moveTo>
                <a:lnTo>
                  <a:pt x="15793" y="419"/>
                </a:lnTo>
                <a:lnTo>
                  <a:pt x="20011" y="419"/>
                </a:lnTo>
                <a:lnTo>
                  <a:pt x="21769" y="2179"/>
                </a:lnTo>
                <a:lnTo>
                  <a:pt x="23429" y="3055"/>
                </a:lnTo>
                <a:lnTo>
                  <a:pt x="23745" y="9122"/>
                </a:lnTo>
                <a:lnTo>
                  <a:pt x="23601" y="14255"/>
                </a:lnTo>
                <a:lnTo>
                  <a:pt x="23601" y="19922"/>
                </a:lnTo>
                <a:lnTo>
                  <a:pt x="20336" y="24103"/>
                </a:lnTo>
                <a:lnTo>
                  <a:pt x="16830" y="29019"/>
                </a:lnTo>
                <a:lnTo>
                  <a:pt x="11040" y="31437"/>
                </a:lnTo>
                <a:lnTo>
                  <a:pt x="0" y="20420"/>
                </a:lnTo>
                <a:lnTo>
                  <a:pt x="0" y="4876"/>
                </a:lnTo>
                <a:lnTo>
                  <a:pt x="1888" y="3381"/>
                </a:lnTo>
                <a:lnTo>
                  <a:pt x="3650" y="877"/>
                </a:lnTo>
                <a:lnTo>
                  <a:pt x="1067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099323" y="53488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3124" y="0"/>
                </a:moveTo>
                <a:lnTo>
                  <a:pt x="13486" y="391"/>
                </a:lnTo>
                <a:lnTo>
                  <a:pt x="18209" y="5079"/>
                </a:lnTo>
                <a:lnTo>
                  <a:pt x="23061" y="9643"/>
                </a:lnTo>
                <a:lnTo>
                  <a:pt x="27647" y="14426"/>
                </a:lnTo>
                <a:lnTo>
                  <a:pt x="31572" y="19773"/>
                </a:lnTo>
                <a:lnTo>
                  <a:pt x="20430" y="31125"/>
                </a:lnTo>
                <a:lnTo>
                  <a:pt x="12361" y="31125"/>
                </a:lnTo>
                <a:lnTo>
                  <a:pt x="8626" y="27384"/>
                </a:lnTo>
                <a:lnTo>
                  <a:pt x="4511" y="23936"/>
                </a:lnTo>
                <a:lnTo>
                  <a:pt x="0" y="18051"/>
                </a:lnTo>
                <a:lnTo>
                  <a:pt x="628" y="14830"/>
                </a:lnTo>
                <a:lnTo>
                  <a:pt x="293" y="11649"/>
                </a:lnTo>
                <a:lnTo>
                  <a:pt x="10570" y="762"/>
                </a:lnTo>
                <a:lnTo>
                  <a:pt x="11696" y="600"/>
                </a:lnTo>
                <a:lnTo>
                  <a:pt x="1312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77987" y="533395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13048" y="0"/>
                </a:moveTo>
                <a:lnTo>
                  <a:pt x="33669" y="20619"/>
                </a:lnTo>
                <a:lnTo>
                  <a:pt x="29925" y="24354"/>
                </a:lnTo>
                <a:lnTo>
                  <a:pt x="26479" y="28458"/>
                </a:lnTo>
                <a:lnTo>
                  <a:pt x="20592" y="32989"/>
                </a:lnTo>
                <a:lnTo>
                  <a:pt x="17383" y="32360"/>
                </a:lnTo>
                <a:lnTo>
                  <a:pt x="14821" y="32626"/>
                </a:lnTo>
                <a:lnTo>
                  <a:pt x="9612" y="28876"/>
                </a:lnTo>
                <a:lnTo>
                  <a:pt x="4724" y="24788"/>
                </a:lnTo>
                <a:lnTo>
                  <a:pt x="1688" y="18990"/>
                </a:lnTo>
                <a:lnTo>
                  <a:pt x="0" y="8951"/>
                </a:lnTo>
                <a:lnTo>
                  <a:pt x="10124" y="7114"/>
                </a:lnTo>
                <a:lnTo>
                  <a:pt x="1304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499504" y="255168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13044" y="0"/>
                </a:moveTo>
                <a:lnTo>
                  <a:pt x="19294" y="6057"/>
                </a:lnTo>
                <a:lnTo>
                  <a:pt x="24902" y="11667"/>
                </a:lnTo>
                <a:lnTo>
                  <a:pt x="30427" y="17362"/>
                </a:lnTo>
                <a:lnTo>
                  <a:pt x="30939" y="17894"/>
                </a:lnTo>
                <a:lnTo>
                  <a:pt x="30692" y="19180"/>
                </a:lnTo>
                <a:lnTo>
                  <a:pt x="30669" y="18792"/>
                </a:lnTo>
                <a:lnTo>
                  <a:pt x="20545" y="30934"/>
                </a:lnTo>
                <a:lnTo>
                  <a:pt x="11640" y="30458"/>
                </a:lnTo>
                <a:lnTo>
                  <a:pt x="418" y="19238"/>
                </a:lnTo>
                <a:lnTo>
                  <a:pt x="0" y="10419"/>
                </a:lnTo>
                <a:lnTo>
                  <a:pt x="11988" y="237"/>
                </a:lnTo>
                <a:lnTo>
                  <a:pt x="11779" y="200"/>
                </a:lnTo>
                <a:lnTo>
                  <a:pt x="1304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059492" y="254739"/>
            <a:ext cx="31115" cy="31750"/>
          </a:xfrm>
          <a:custGeom>
            <a:avLst/>
            <a:gdLst/>
            <a:ahLst/>
            <a:cxnLst/>
            <a:rect l="l" t="t" r="r" b="b"/>
            <a:pathLst>
              <a:path w="31114" h="31750">
                <a:moveTo>
                  <a:pt x="11305" y="0"/>
                </a:moveTo>
                <a:lnTo>
                  <a:pt x="16667" y="4024"/>
                </a:lnTo>
                <a:lnTo>
                  <a:pt x="21497" y="8656"/>
                </a:lnTo>
                <a:lnTo>
                  <a:pt x="26155" y="13528"/>
                </a:lnTo>
                <a:lnTo>
                  <a:pt x="31000" y="18276"/>
                </a:lnTo>
                <a:lnTo>
                  <a:pt x="29172" y="24684"/>
                </a:lnTo>
                <a:lnTo>
                  <a:pt x="22940" y="27047"/>
                </a:lnTo>
                <a:lnTo>
                  <a:pt x="19648" y="31411"/>
                </a:lnTo>
                <a:lnTo>
                  <a:pt x="16238" y="31030"/>
                </a:lnTo>
                <a:lnTo>
                  <a:pt x="13048" y="31630"/>
                </a:lnTo>
                <a:lnTo>
                  <a:pt x="7133" y="27144"/>
                </a:lnTo>
                <a:lnTo>
                  <a:pt x="3636" y="23077"/>
                </a:lnTo>
                <a:lnTo>
                  <a:pt x="0" y="19506"/>
                </a:lnTo>
                <a:lnTo>
                  <a:pt x="0" y="11306"/>
                </a:lnTo>
                <a:lnTo>
                  <a:pt x="1130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483534" y="114973"/>
            <a:ext cx="26670" cy="34290"/>
          </a:xfrm>
          <a:custGeom>
            <a:avLst/>
            <a:gdLst/>
            <a:ahLst/>
            <a:cxnLst/>
            <a:rect l="l" t="t" r="r" b="b"/>
            <a:pathLst>
              <a:path w="26670" h="34289">
                <a:moveTo>
                  <a:pt x="6417" y="0"/>
                </a:moveTo>
                <a:lnTo>
                  <a:pt x="13969" y="3381"/>
                </a:lnTo>
                <a:lnTo>
                  <a:pt x="21294" y="4408"/>
                </a:lnTo>
                <a:lnTo>
                  <a:pt x="26581" y="9875"/>
                </a:lnTo>
                <a:lnTo>
                  <a:pt x="22559" y="16694"/>
                </a:lnTo>
                <a:lnTo>
                  <a:pt x="24037" y="23256"/>
                </a:lnTo>
                <a:lnTo>
                  <a:pt x="12514" y="33713"/>
                </a:lnTo>
                <a:lnTo>
                  <a:pt x="6952" y="32085"/>
                </a:lnTo>
                <a:lnTo>
                  <a:pt x="3971" y="26618"/>
                </a:lnTo>
                <a:lnTo>
                  <a:pt x="0" y="22484"/>
                </a:lnTo>
                <a:lnTo>
                  <a:pt x="0" y="6999"/>
                </a:lnTo>
                <a:lnTo>
                  <a:pt x="641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82438" y="678000"/>
            <a:ext cx="26034" cy="24130"/>
          </a:xfrm>
          <a:custGeom>
            <a:avLst/>
            <a:gdLst/>
            <a:ahLst/>
            <a:cxnLst/>
            <a:rect l="l" t="t" r="r" b="b"/>
            <a:pathLst>
              <a:path w="26035" h="24129">
                <a:moveTo>
                  <a:pt x="5515" y="0"/>
                </a:moveTo>
                <a:lnTo>
                  <a:pt x="23680" y="0"/>
                </a:lnTo>
                <a:lnTo>
                  <a:pt x="24828" y="7104"/>
                </a:lnTo>
                <a:lnTo>
                  <a:pt x="25671" y="13424"/>
                </a:lnTo>
                <a:lnTo>
                  <a:pt x="24887" y="19032"/>
                </a:lnTo>
                <a:lnTo>
                  <a:pt x="21151" y="24000"/>
                </a:lnTo>
                <a:lnTo>
                  <a:pt x="5464" y="24000"/>
                </a:lnTo>
                <a:lnTo>
                  <a:pt x="1837" y="21563"/>
                </a:lnTo>
                <a:lnTo>
                  <a:pt x="1019" y="18048"/>
                </a:lnTo>
                <a:lnTo>
                  <a:pt x="1535" y="8951"/>
                </a:lnTo>
                <a:lnTo>
                  <a:pt x="0" y="3466"/>
                </a:lnTo>
                <a:lnTo>
                  <a:pt x="551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403746" y="677681"/>
            <a:ext cx="24130" cy="24765"/>
          </a:xfrm>
          <a:custGeom>
            <a:avLst/>
            <a:gdLst/>
            <a:ahLst/>
            <a:cxnLst/>
            <a:rect l="l" t="t" r="r" b="b"/>
            <a:pathLst>
              <a:path w="24129" h="24765">
                <a:moveTo>
                  <a:pt x="11958" y="0"/>
                </a:moveTo>
                <a:lnTo>
                  <a:pt x="17980" y="1150"/>
                </a:lnTo>
                <a:lnTo>
                  <a:pt x="24000" y="1337"/>
                </a:lnTo>
                <a:lnTo>
                  <a:pt x="24000" y="20080"/>
                </a:lnTo>
                <a:lnTo>
                  <a:pt x="18043" y="24314"/>
                </a:lnTo>
                <a:lnTo>
                  <a:pt x="12044" y="24637"/>
                </a:lnTo>
                <a:lnTo>
                  <a:pt x="6022" y="23486"/>
                </a:lnTo>
                <a:lnTo>
                  <a:pt x="0" y="23299"/>
                </a:lnTo>
                <a:lnTo>
                  <a:pt x="0" y="4555"/>
                </a:lnTo>
                <a:lnTo>
                  <a:pt x="5958" y="322"/>
                </a:lnTo>
                <a:lnTo>
                  <a:pt x="1195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121186" y="674791"/>
            <a:ext cx="29209" cy="30480"/>
          </a:xfrm>
          <a:custGeom>
            <a:avLst/>
            <a:gdLst/>
            <a:ahLst/>
            <a:cxnLst/>
            <a:rect l="l" t="t" r="r" b="b"/>
            <a:pathLst>
              <a:path w="29210" h="30479">
                <a:moveTo>
                  <a:pt x="8951" y="0"/>
                </a:moveTo>
                <a:lnTo>
                  <a:pt x="16620" y="3513"/>
                </a:lnTo>
                <a:lnTo>
                  <a:pt x="24028" y="4600"/>
                </a:lnTo>
                <a:lnTo>
                  <a:pt x="29190" y="10189"/>
                </a:lnTo>
                <a:lnTo>
                  <a:pt x="25256" y="17065"/>
                </a:lnTo>
                <a:lnTo>
                  <a:pt x="26609" y="23208"/>
                </a:lnTo>
                <a:lnTo>
                  <a:pt x="20238" y="30416"/>
                </a:lnTo>
                <a:lnTo>
                  <a:pt x="12569" y="26903"/>
                </a:lnTo>
                <a:lnTo>
                  <a:pt x="5162" y="25817"/>
                </a:lnTo>
                <a:lnTo>
                  <a:pt x="0" y="20217"/>
                </a:lnTo>
                <a:lnTo>
                  <a:pt x="3933" y="13351"/>
                </a:lnTo>
                <a:lnTo>
                  <a:pt x="2589" y="7218"/>
                </a:lnTo>
                <a:lnTo>
                  <a:pt x="895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841121" y="674600"/>
            <a:ext cx="29845" cy="31115"/>
          </a:xfrm>
          <a:custGeom>
            <a:avLst/>
            <a:gdLst/>
            <a:ahLst/>
            <a:cxnLst/>
            <a:rect l="l" t="t" r="r" b="b"/>
            <a:pathLst>
              <a:path w="29844" h="31115">
                <a:moveTo>
                  <a:pt x="8924" y="0"/>
                </a:moveTo>
                <a:lnTo>
                  <a:pt x="16657" y="3866"/>
                </a:lnTo>
                <a:lnTo>
                  <a:pt x="24037" y="4703"/>
                </a:lnTo>
                <a:lnTo>
                  <a:pt x="29372" y="10238"/>
                </a:lnTo>
                <a:lnTo>
                  <a:pt x="25302" y="17151"/>
                </a:lnTo>
                <a:lnTo>
                  <a:pt x="26693" y="23266"/>
                </a:lnTo>
                <a:lnTo>
                  <a:pt x="20443" y="30800"/>
                </a:lnTo>
                <a:lnTo>
                  <a:pt x="12709" y="26933"/>
                </a:lnTo>
                <a:lnTo>
                  <a:pt x="5329" y="26096"/>
                </a:lnTo>
                <a:lnTo>
                  <a:pt x="0" y="20562"/>
                </a:lnTo>
                <a:lnTo>
                  <a:pt x="4064" y="13649"/>
                </a:lnTo>
                <a:lnTo>
                  <a:pt x="2674" y="7533"/>
                </a:lnTo>
                <a:lnTo>
                  <a:pt x="892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080907" y="394629"/>
            <a:ext cx="29845" cy="31115"/>
          </a:xfrm>
          <a:custGeom>
            <a:avLst/>
            <a:gdLst/>
            <a:ahLst/>
            <a:cxnLst/>
            <a:rect l="l" t="t" r="r" b="b"/>
            <a:pathLst>
              <a:path w="29845" h="31115">
                <a:moveTo>
                  <a:pt x="8924" y="0"/>
                </a:moveTo>
                <a:lnTo>
                  <a:pt x="16657" y="3866"/>
                </a:lnTo>
                <a:lnTo>
                  <a:pt x="24037" y="4703"/>
                </a:lnTo>
                <a:lnTo>
                  <a:pt x="29372" y="10238"/>
                </a:lnTo>
                <a:lnTo>
                  <a:pt x="25303" y="17151"/>
                </a:lnTo>
                <a:lnTo>
                  <a:pt x="26694" y="23266"/>
                </a:lnTo>
                <a:lnTo>
                  <a:pt x="20443" y="30800"/>
                </a:lnTo>
                <a:lnTo>
                  <a:pt x="12709" y="26933"/>
                </a:lnTo>
                <a:lnTo>
                  <a:pt x="5329" y="26096"/>
                </a:lnTo>
                <a:lnTo>
                  <a:pt x="0" y="20553"/>
                </a:lnTo>
                <a:lnTo>
                  <a:pt x="4064" y="13649"/>
                </a:lnTo>
                <a:lnTo>
                  <a:pt x="2674" y="7533"/>
                </a:lnTo>
                <a:lnTo>
                  <a:pt x="892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0877" y="2355236"/>
            <a:ext cx="30480" cy="29209"/>
          </a:xfrm>
          <a:custGeom>
            <a:avLst/>
            <a:gdLst/>
            <a:ahLst/>
            <a:cxnLst/>
            <a:rect l="l" t="t" r="r" b="b"/>
            <a:pathLst>
              <a:path w="30480" h="29210">
                <a:moveTo>
                  <a:pt x="10188" y="0"/>
                </a:moveTo>
                <a:lnTo>
                  <a:pt x="17067" y="3934"/>
                </a:lnTo>
                <a:lnTo>
                  <a:pt x="23200" y="2589"/>
                </a:lnTo>
                <a:lnTo>
                  <a:pt x="30409" y="8961"/>
                </a:lnTo>
                <a:lnTo>
                  <a:pt x="26893" y="16627"/>
                </a:lnTo>
                <a:lnTo>
                  <a:pt x="25809" y="24037"/>
                </a:lnTo>
                <a:lnTo>
                  <a:pt x="20211" y="29199"/>
                </a:lnTo>
                <a:lnTo>
                  <a:pt x="13332" y="25265"/>
                </a:lnTo>
                <a:lnTo>
                  <a:pt x="7207" y="26609"/>
                </a:lnTo>
                <a:lnTo>
                  <a:pt x="0" y="20238"/>
                </a:lnTo>
                <a:lnTo>
                  <a:pt x="3515" y="12571"/>
                </a:lnTo>
                <a:lnTo>
                  <a:pt x="4599" y="5162"/>
                </a:lnTo>
                <a:lnTo>
                  <a:pt x="1018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00275" y="115449"/>
            <a:ext cx="30480" cy="29209"/>
          </a:xfrm>
          <a:custGeom>
            <a:avLst/>
            <a:gdLst/>
            <a:ahLst/>
            <a:cxnLst/>
            <a:rect l="l" t="t" r="r" b="b"/>
            <a:pathLst>
              <a:path w="30479" h="29210">
                <a:moveTo>
                  <a:pt x="10188" y="0"/>
                </a:moveTo>
                <a:lnTo>
                  <a:pt x="17067" y="3934"/>
                </a:lnTo>
                <a:lnTo>
                  <a:pt x="23200" y="2590"/>
                </a:lnTo>
                <a:lnTo>
                  <a:pt x="30409" y="8962"/>
                </a:lnTo>
                <a:lnTo>
                  <a:pt x="26898" y="16628"/>
                </a:lnTo>
                <a:lnTo>
                  <a:pt x="25810" y="24038"/>
                </a:lnTo>
                <a:lnTo>
                  <a:pt x="20220" y="29200"/>
                </a:lnTo>
                <a:lnTo>
                  <a:pt x="13342" y="25266"/>
                </a:lnTo>
                <a:lnTo>
                  <a:pt x="7207" y="26610"/>
                </a:lnTo>
                <a:lnTo>
                  <a:pt x="0" y="20238"/>
                </a:lnTo>
                <a:lnTo>
                  <a:pt x="3515" y="12572"/>
                </a:lnTo>
                <a:lnTo>
                  <a:pt x="4599" y="5162"/>
                </a:lnTo>
                <a:lnTo>
                  <a:pt x="1018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763425" y="117739"/>
            <a:ext cx="24130" cy="24765"/>
          </a:xfrm>
          <a:custGeom>
            <a:avLst/>
            <a:gdLst/>
            <a:ahLst/>
            <a:cxnLst/>
            <a:rect l="l" t="t" r="r" b="b"/>
            <a:pathLst>
              <a:path w="24129" h="24764">
                <a:moveTo>
                  <a:pt x="11958" y="0"/>
                </a:moveTo>
                <a:lnTo>
                  <a:pt x="17980" y="1150"/>
                </a:lnTo>
                <a:lnTo>
                  <a:pt x="24000" y="1337"/>
                </a:lnTo>
                <a:lnTo>
                  <a:pt x="24000" y="20080"/>
                </a:lnTo>
                <a:lnTo>
                  <a:pt x="18041" y="24313"/>
                </a:lnTo>
                <a:lnTo>
                  <a:pt x="12038" y="24636"/>
                </a:lnTo>
                <a:lnTo>
                  <a:pt x="6016" y="23485"/>
                </a:lnTo>
                <a:lnTo>
                  <a:pt x="0" y="23299"/>
                </a:lnTo>
                <a:lnTo>
                  <a:pt x="0" y="4555"/>
                </a:lnTo>
                <a:lnTo>
                  <a:pt x="5958" y="322"/>
                </a:lnTo>
                <a:lnTo>
                  <a:pt x="1195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040714" y="114650"/>
            <a:ext cx="29845" cy="31115"/>
          </a:xfrm>
          <a:custGeom>
            <a:avLst/>
            <a:gdLst/>
            <a:ahLst/>
            <a:cxnLst/>
            <a:rect l="l" t="t" r="r" b="b"/>
            <a:pathLst>
              <a:path w="29845" h="31114">
                <a:moveTo>
                  <a:pt x="8924" y="0"/>
                </a:moveTo>
                <a:lnTo>
                  <a:pt x="16657" y="3866"/>
                </a:lnTo>
                <a:lnTo>
                  <a:pt x="24037" y="4703"/>
                </a:lnTo>
                <a:lnTo>
                  <a:pt x="29380" y="10246"/>
                </a:lnTo>
                <a:lnTo>
                  <a:pt x="25312" y="17150"/>
                </a:lnTo>
                <a:lnTo>
                  <a:pt x="26693" y="23265"/>
                </a:lnTo>
                <a:lnTo>
                  <a:pt x="20443" y="30799"/>
                </a:lnTo>
                <a:lnTo>
                  <a:pt x="12708" y="26932"/>
                </a:lnTo>
                <a:lnTo>
                  <a:pt x="5328" y="26095"/>
                </a:lnTo>
                <a:lnTo>
                  <a:pt x="0" y="20552"/>
                </a:lnTo>
                <a:lnTo>
                  <a:pt x="4063" y="13649"/>
                </a:lnTo>
                <a:lnTo>
                  <a:pt x="2673" y="7533"/>
                </a:lnTo>
                <a:lnTo>
                  <a:pt x="892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803611" y="397709"/>
            <a:ext cx="24130" cy="24765"/>
          </a:xfrm>
          <a:custGeom>
            <a:avLst/>
            <a:gdLst/>
            <a:ahLst/>
            <a:cxnLst/>
            <a:rect l="l" t="t" r="r" b="b"/>
            <a:pathLst>
              <a:path w="24129" h="24765">
                <a:moveTo>
                  <a:pt x="11958" y="0"/>
                </a:moveTo>
                <a:lnTo>
                  <a:pt x="17980" y="1151"/>
                </a:lnTo>
                <a:lnTo>
                  <a:pt x="24000" y="1338"/>
                </a:lnTo>
                <a:lnTo>
                  <a:pt x="24000" y="20082"/>
                </a:lnTo>
                <a:lnTo>
                  <a:pt x="18047" y="24311"/>
                </a:lnTo>
                <a:lnTo>
                  <a:pt x="12047" y="24633"/>
                </a:lnTo>
                <a:lnTo>
                  <a:pt x="6024" y="23482"/>
                </a:lnTo>
                <a:lnTo>
                  <a:pt x="0" y="23290"/>
                </a:lnTo>
                <a:lnTo>
                  <a:pt x="0" y="4547"/>
                </a:lnTo>
                <a:lnTo>
                  <a:pt x="5958" y="319"/>
                </a:lnTo>
                <a:lnTo>
                  <a:pt x="1195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363562" y="396497"/>
            <a:ext cx="24130" cy="26034"/>
          </a:xfrm>
          <a:custGeom>
            <a:avLst/>
            <a:gdLst/>
            <a:ahLst/>
            <a:cxnLst/>
            <a:rect l="l" t="t" r="r" b="b"/>
            <a:pathLst>
              <a:path w="24129" h="26034">
                <a:moveTo>
                  <a:pt x="10151" y="0"/>
                </a:moveTo>
                <a:lnTo>
                  <a:pt x="18685" y="8056"/>
                </a:lnTo>
                <a:lnTo>
                  <a:pt x="24000" y="12960"/>
                </a:lnTo>
                <a:lnTo>
                  <a:pt x="24000" y="23998"/>
                </a:lnTo>
                <a:lnTo>
                  <a:pt x="16883" y="25089"/>
                </a:lnTo>
                <a:lnTo>
                  <a:pt x="10571" y="25893"/>
                </a:lnTo>
                <a:lnTo>
                  <a:pt x="4974" y="25133"/>
                </a:lnTo>
                <a:lnTo>
                  <a:pt x="0" y="21531"/>
                </a:lnTo>
                <a:lnTo>
                  <a:pt x="0" y="5922"/>
                </a:lnTo>
                <a:lnTo>
                  <a:pt x="7714" y="74"/>
                </a:lnTo>
                <a:lnTo>
                  <a:pt x="1015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443941" y="1237409"/>
            <a:ext cx="26034" cy="25400"/>
          </a:xfrm>
          <a:custGeom>
            <a:avLst/>
            <a:gdLst/>
            <a:ahLst/>
            <a:cxnLst/>
            <a:rect l="l" t="t" r="r" b="b"/>
            <a:pathLst>
              <a:path w="26034" h="25400">
                <a:moveTo>
                  <a:pt x="6305" y="0"/>
                </a:moveTo>
                <a:lnTo>
                  <a:pt x="21001" y="1627"/>
                </a:lnTo>
                <a:lnTo>
                  <a:pt x="25475" y="4200"/>
                </a:lnTo>
                <a:lnTo>
                  <a:pt x="23573" y="8494"/>
                </a:lnTo>
                <a:lnTo>
                  <a:pt x="24191" y="13445"/>
                </a:lnTo>
                <a:lnTo>
                  <a:pt x="20931" y="16379"/>
                </a:lnTo>
                <a:lnTo>
                  <a:pt x="17304" y="20151"/>
                </a:lnTo>
                <a:lnTo>
                  <a:pt x="11332" y="24426"/>
                </a:lnTo>
                <a:lnTo>
                  <a:pt x="8217" y="24817"/>
                </a:lnTo>
                <a:lnTo>
                  <a:pt x="3808" y="23855"/>
                </a:lnTo>
                <a:lnTo>
                  <a:pt x="1981" y="21741"/>
                </a:lnTo>
                <a:lnTo>
                  <a:pt x="0" y="20341"/>
                </a:lnTo>
                <a:lnTo>
                  <a:pt x="0" y="4732"/>
                </a:lnTo>
                <a:lnTo>
                  <a:pt x="6305" y="114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323367" y="116536"/>
            <a:ext cx="24130" cy="27305"/>
          </a:xfrm>
          <a:custGeom>
            <a:avLst/>
            <a:gdLst/>
            <a:ahLst/>
            <a:cxnLst/>
            <a:rect l="l" t="t" r="r" b="b"/>
            <a:pathLst>
              <a:path w="24129" h="27305">
                <a:moveTo>
                  <a:pt x="10151" y="0"/>
                </a:moveTo>
                <a:lnTo>
                  <a:pt x="15867" y="5380"/>
                </a:lnTo>
                <a:lnTo>
                  <a:pt x="24000" y="12941"/>
                </a:lnTo>
                <a:lnTo>
                  <a:pt x="24000" y="21456"/>
                </a:lnTo>
                <a:lnTo>
                  <a:pt x="21517" y="24997"/>
                </a:lnTo>
                <a:lnTo>
                  <a:pt x="17992" y="25770"/>
                </a:lnTo>
                <a:lnTo>
                  <a:pt x="8961" y="25275"/>
                </a:lnTo>
                <a:lnTo>
                  <a:pt x="3534" y="26760"/>
                </a:lnTo>
                <a:lnTo>
                  <a:pt x="0" y="21416"/>
                </a:lnTo>
                <a:lnTo>
                  <a:pt x="0" y="5912"/>
                </a:lnTo>
                <a:lnTo>
                  <a:pt x="7715" y="64"/>
                </a:lnTo>
                <a:lnTo>
                  <a:pt x="1015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63697" y="676477"/>
            <a:ext cx="24130" cy="27305"/>
          </a:xfrm>
          <a:custGeom>
            <a:avLst/>
            <a:gdLst/>
            <a:ahLst/>
            <a:cxnLst/>
            <a:rect l="l" t="t" r="r" b="b"/>
            <a:pathLst>
              <a:path w="24129" h="27304">
                <a:moveTo>
                  <a:pt x="10151" y="0"/>
                </a:moveTo>
                <a:lnTo>
                  <a:pt x="18685" y="8038"/>
                </a:lnTo>
                <a:lnTo>
                  <a:pt x="24000" y="12942"/>
                </a:lnTo>
                <a:lnTo>
                  <a:pt x="24000" y="21457"/>
                </a:lnTo>
                <a:lnTo>
                  <a:pt x="21508" y="24998"/>
                </a:lnTo>
                <a:lnTo>
                  <a:pt x="17992" y="25771"/>
                </a:lnTo>
                <a:lnTo>
                  <a:pt x="8961" y="25276"/>
                </a:lnTo>
                <a:lnTo>
                  <a:pt x="3534" y="26761"/>
                </a:lnTo>
                <a:lnTo>
                  <a:pt x="0" y="21417"/>
                </a:lnTo>
                <a:lnTo>
                  <a:pt x="0" y="5913"/>
                </a:lnTo>
                <a:lnTo>
                  <a:pt x="7724" y="65"/>
                </a:lnTo>
                <a:lnTo>
                  <a:pt x="1015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04033" y="2074597"/>
            <a:ext cx="26034" cy="29209"/>
          </a:xfrm>
          <a:custGeom>
            <a:avLst/>
            <a:gdLst/>
            <a:ahLst/>
            <a:cxnLst/>
            <a:rect l="l" t="t" r="r" b="b"/>
            <a:pathLst>
              <a:path w="26034" h="29210">
                <a:moveTo>
                  <a:pt x="6244" y="0"/>
                </a:moveTo>
                <a:lnTo>
                  <a:pt x="13932" y="3713"/>
                </a:lnTo>
                <a:lnTo>
                  <a:pt x="21122" y="4484"/>
                </a:lnTo>
                <a:lnTo>
                  <a:pt x="25721" y="7094"/>
                </a:lnTo>
                <a:lnTo>
                  <a:pt x="23447" y="11447"/>
                </a:lnTo>
                <a:lnTo>
                  <a:pt x="24131" y="15704"/>
                </a:lnTo>
                <a:lnTo>
                  <a:pt x="18680" y="20743"/>
                </a:lnTo>
                <a:lnTo>
                  <a:pt x="10151" y="28781"/>
                </a:lnTo>
                <a:lnTo>
                  <a:pt x="7714" y="28714"/>
                </a:lnTo>
                <a:lnTo>
                  <a:pt x="0" y="22866"/>
                </a:lnTo>
                <a:lnTo>
                  <a:pt x="0" y="7257"/>
                </a:lnTo>
                <a:lnTo>
                  <a:pt x="624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599465" y="116839"/>
            <a:ext cx="29845" cy="25400"/>
          </a:xfrm>
          <a:custGeom>
            <a:avLst/>
            <a:gdLst/>
            <a:ahLst/>
            <a:cxnLst/>
            <a:rect l="l" t="t" r="r" b="b"/>
            <a:pathLst>
              <a:path w="29845" h="25400">
                <a:moveTo>
                  <a:pt x="7380" y="0"/>
                </a:moveTo>
                <a:lnTo>
                  <a:pt x="11607" y="1532"/>
                </a:lnTo>
                <a:lnTo>
                  <a:pt x="17285" y="1019"/>
                </a:lnTo>
                <a:lnTo>
                  <a:pt x="19810" y="3981"/>
                </a:lnTo>
                <a:lnTo>
                  <a:pt x="23600" y="7620"/>
                </a:lnTo>
                <a:lnTo>
                  <a:pt x="26381" y="11914"/>
                </a:lnTo>
                <a:lnTo>
                  <a:pt x="29474" y="16704"/>
                </a:lnTo>
                <a:lnTo>
                  <a:pt x="28437" y="21475"/>
                </a:lnTo>
                <a:lnTo>
                  <a:pt x="23875" y="25219"/>
                </a:lnTo>
                <a:lnTo>
                  <a:pt x="8263" y="25219"/>
                </a:lnTo>
                <a:lnTo>
                  <a:pt x="0" y="19401"/>
                </a:lnTo>
                <a:lnTo>
                  <a:pt x="4836" y="11428"/>
                </a:lnTo>
                <a:lnTo>
                  <a:pt x="4836" y="4343"/>
                </a:lnTo>
                <a:lnTo>
                  <a:pt x="738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163970" y="1517380"/>
            <a:ext cx="26034" cy="25400"/>
          </a:xfrm>
          <a:custGeom>
            <a:avLst/>
            <a:gdLst/>
            <a:ahLst/>
            <a:cxnLst/>
            <a:rect l="l" t="t" r="r" b="b"/>
            <a:pathLst>
              <a:path w="26034" h="25400">
                <a:moveTo>
                  <a:pt x="6305" y="0"/>
                </a:moveTo>
                <a:lnTo>
                  <a:pt x="21001" y="1627"/>
                </a:lnTo>
                <a:lnTo>
                  <a:pt x="25465" y="4200"/>
                </a:lnTo>
                <a:lnTo>
                  <a:pt x="23563" y="8494"/>
                </a:lnTo>
                <a:lnTo>
                  <a:pt x="24191" y="13453"/>
                </a:lnTo>
                <a:lnTo>
                  <a:pt x="20931" y="16379"/>
                </a:lnTo>
                <a:lnTo>
                  <a:pt x="17304" y="20151"/>
                </a:lnTo>
                <a:lnTo>
                  <a:pt x="11332" y="24436"/>
                </a:lnTo>
                <a:lnTo>
                  <a:pt x="8217" y="24817"/>
                </a:lnTo>
                <a:lnTo>
                  <a:pt x="3808" y="23855"/>
                </a:lnTo>
                <a:lnTo>
                  <a:pt x="1981" y="21741"/>
                </a:lnTo>
                <a:lnTo>
                  <a:pt x="0" y="20341"/>
                </a:lnTo>
                <a:lnTo>
                  <a:pt x="0" y="4732"/>
                </a:lnTo>
                <a:lnTo>
                  <a:pt x="6305" y="123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923517" y="396429"/>
            <a:ext cx="24130" cy="26034"/>
          </a:xfrm>
          <a:custGeom>
            <a:avLst/>
            <a:gdLst/>
            <a:ahLst/>
            <a:cxnLst/>
            <a:rect l="l" t="t" r="r" b="b"/>
            <a:pathLst>
              <a:path w="24129" h="26034">
                <a:moveTo>
                  <a:pt x="8505" y="0"/>
                </a:moveTo>
                <a:lnTo>
                  <a:pt x="17588" y="5875"/>
                </a:lnTo>
                <a:lnTo>
                  <a:pt x="21219" y="9684"/>
                </a:lnTo>
                <a:lnTo>
                  <a:pt x="23856" y="11951"/>
                </a:lnTo>
                <a:lnTo>
                  <a:pt x="23856" y="21752"/>
                </a:lnTo>
                <a:lnTo>
                  <a:pt x="17743" y="25478"/>
                </a:lnTo>
                <a:lnTo>
                  <a:pt x="11764" y="25902"/>
                </a:lnTo>
                <a:lnTo>
                  <a:pt x="5867" y="24766"/>
                </a:lnTo>
                <a:lnTo>
                  <a:pt x="0" y="23810"/>
                </a:lnTo>
                <a:lnTo>
                  <a:pt x="0" y="5599"/>
                </a:lnTo>
                <a:lnTo>
                  <a:pt x="3734" y="1037"/>
                </a:lnTo>
                <a:lnTo>
                  <a:pt x="850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83989" y="1794626"/>
            <a:ext cx="26034" cy="29209"/>
          </a:xfrm>
          <a:custGeom>
            <a:avLst/>
            <a:gdLst/>
            <a:ahLst/>
            <a:cxnLst/>
            <a:rect l="l" t="t" r="r" b="b"/>
            <a:pathLst>
              <a:path w="26034" h="29210">
                <a:moveTo>
                  <a:pt x="6259" y="0"/>
                </a:moveTo>
                <a:lnTo>
                  <a:pt x="13947" y="3713"/>
                </a:lnTo>
                <a:lnTo>
                  <a:pt x="21135" y="4485"/>
                </a:lnTo>
                <a:lnTo>
                  <a:pt x="25726" y="7094"/>
                </a:lnTo>
                <a:lnTo>
                  <a:pt x="23461" y="11447"/>
                </a:lnTo>
                <a:lnTo>
                  <a:pt x="24145" y="15704"/>
                </a:lnTo>
                <a:lnTo>
                  <a:pt x="18694" y="20743"/>
                </a:lnTo>
                <a:lnTo>
                  <a:pt x="10151" y="28791"/>
                </a:lnTo>
                <a:lnTo>
                  <a:pt x="7715" y="28714"/>
                </a:lnTo>
                <a:lnTo>
                  <a:pt x="0" y="22866"/>
                </a:lnTo>
                <a:lnTo>
                  <a:pt x="0" y="7257"/>
                </a:lnTo>
                <a:lnTo>
                  <a:pt x="625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639961" y="39654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7225" y="0"/>
                </a:moveTo>
                <a:lnTo>
                  <a:pt x="11523" y="1903"/>
                </a:lnTo>
                <a:lnTo>
                  <a:pt x="16485" y="1285"/>
                </a:lnTo>
                <a:lnTo>
                  <a:pt x="19419" y="4541"/>
                </a:lnTo>
                <a:lnTo>
                  <a:pt x="23437" y="8028"/>
                </a:lnTo>
                <a:lnTo>
                  <a:pt x="26172" y="12332"/>
                </a:lnTo>
                <a:lnTo>
                  <a:pt x="29171" y="17057"/>
                </a:lnTo>
                <a:lnTo>
                  <a:pt x="28190" y="21924"/>
                </a:lnTo>
                <a:lnTo>
                  <a:pt x="23344" y="25467"/>
                </a:lnTo>
                <a:lnTo>
                  <a:pt x="7761" y="25467"/>
                </a:lnTo>
                <a:lnTo>
                  <a:pt x="0" y="19419"/>
                </a:lnTo>
                <a:lnTo>
                  <a:pt x="4263" y="11609"/>
                </a:lnTo>
                <a:lnTo>
                  <a:pt x="4654" y="4466"/>
                </a:lnTo>
                <a:lnTo>
                  <a:pt x="722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202038" y="39958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13123" y="0"/>
                </a:moveTo>
                <a:lnTo>
                  <a:pt x="18475" y="1018"/>
                </a:lnTo>
                <a:lnTo>
                  <a:pt x="21000" y="7057"/>
                </a:lnTo>
                <a:lnTo>
                  <a:pt x="25446" y="10714"/>
                </a:lnTo>
                <a:lnTo>
                  <a:pt x="25442" y="18448"/>
                </a:lnTo>
                <a:lnTo>
                  <a:pt x="19298" y="25773"/>
                </a:lnTo>
                <a:lnTo>
                  <a:pt x="11592" y="21840"/>
                </a:lnTo>
                <a:lnTo>
                  <a:pt x="4487" y="21382"/>
                </a:lnTo>
                <a:lnTo>
                  <a:pt x="0" y="18867"/>
                </a:lnTo>
                <a:lnTo>
                  <a:pt x="1971" y="14581"/>
                </a:lnTo>
                <a:lnTo>
                  <a:pt x="1161" y="10219"/>
                </a:lnTo>
                <a:lnTo>
                  <a:pt x="1312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24043" y="2356386"/>
            <a:ext cx="24130" cy="26670"/>
          </a:xfrm>
          <a:custGeom>
            <a:avLst/>
            <a:gdLst/>
            <a:ahLst/>
            <a:cxnLst/>
            <a:rect l="l" t="t" r="r" b="b"/>
            <a:pathLst>
              <a:path w="24129" h="26669">
                <a:moveTo>
                  <a:pt x="8459" y="0"/>
                </a:moveTo>
                <a:lnTo>
                  <a:pt x="10249" y="0"/>
                </a:lnTo>
                <a:lnTo>
                  <a:pt x="16937" y="6334"/>
                </a:lnTo>
                <a:lnTo>
                  <a:pt x="18727" y="8182"/>
                </a:lnTo>
                <a:lnTo>
                  <a:pt x="23801" y="13637"/>
                </a:lnTo>
                <a:lnTo>
                  <a:pt x="12914" y="24524"/>
                </a:lnTo>
                <a:lnTo>
                  <a:pt x="7743" y="26268"/>
                </a:lnTo>
                <a:lnTo>
                  <a:pt x="3143" y="26154"/>
                </a:lnTo>
                <a:lnTo>
                  <a:pt x="0" y="20819"/>
                </a:lnTo>
                <a:lnTo>
                  <a:pt x="0" y="5447"/>
                </a:lnTo>
                <a:lnTo>
                  <a:pt x="845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939008" y="541186"/>
            <a:ext cx="24765" cy="26670"/>
          </a:xfrm>
          <a:custGeom>
            <a:avLst/>
            <a:gdLst/>
            <a:ahLst/>
            <a:cxnLst/>
            <a:rect l="l" t="t" r="r" b="b"/>
            <a:pathLst>
              <a:path w="24764" h="26670">
                <a:moveTo>
                  <a:pt x="16848" y="0"/>
                </a:moveTo>
                <a:lnTo>
                  <a:pt x="21456" y="113"/>
                </a:lnTo>
                <a:lnTo>
                  <a:pt x="24600" y="5447"/>
                </a:lnTo>
                <a:lnTo>
                  <a:pt x="24600" y="20821"/>
                </a:lnTo>
                <a:lnTo>
                  <a:pt x="16123" y="26270"/>
                </a:lnTo>
                <a:lnTo>
                  <a:pt x="14379" y="26220"/>
                </a:lnTo>
                <a:lnTo>
                  <a:pt x="5808" y="18269"/>
                </a:lnTo>
                <a:lnTo>
                  <a:pt x="2864" y="15888"/>
                </a:lnTo>
                <a:lnTo>
                  <a:pt x="0" y="13420"/>
                </a:lnTo>
                <a:lnTo>
                  <a:pt x="11686" y="1743"/>
                </a:lnTo>
                <a:lnTo>
                  <a:pt x="1684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659037" y="541186"/>
            <a:ext cx="24765" cy="26670"/>
          </a:xfrm>
          <a:custGeom>
            <a:avLst/>
            <a:gdLst/>
            <a:ahLst/>
            <a:cxnLst/>
            <a:rect l="l" t="t" r="r" b="b"/>
            <a:pathLst>
              <a:path w="24764" h="26670">
                <a:moveTo>
                  <a:pt x="16839" y="0"/>
                </a:moveTo>
                <a:lnTo>
                  <a:pt x="21448" y="113"/>
                </a:lnTo>
                <a:lnTo>
                  <a:pt x="24591" y="5447"/>
                </a:lnTo>
                <a:lnTo>
                  <a:pt x="24591" y="20821"/>
                </a:lnTo>
                <a:lnTo>
                  <a:pt x="16123" y="26270"/>
                </a:lnTo>
                <a:lnTo>
                  <a:pt x="14379" y="26220"/>
                </a:lnTo>
                <a:lnTo>
                  <a:pt x="5808" y="18278"/>
                </a:lnTo>
                <a:lnTo>
                  <a:pt x="2864" y="15888"/>
                </a:lnTo>
                <a:lnTo>
                  <a:pt x="0" y="13420"/>
                </a:lnTo>
                <a:lnTo>
                  <a:pt x="11677" y="1743"/>
                </a:lnTo>
                <a:lnTo>
                  <a:pt x="1683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025678" y="2"/>
            <a:ext cx="17780" cy="7620"/>
          </a:xfrm>
          <a:custGeom>
            <a:avLst/>
            <a:gdLst/>
            <a:ahLst/>
            <a:cxnLst/>
            <a:rect l="l" t="t" r="r" b="b"/>
            <a:pathLst>
              <a:path w="17779" h="7620">
                <a:moveTo>
                  <a:pt x="0" y="0"/>
                </a:moveTo>
                <a:lnTo>
                  <a:pt x="17341" y="0"/>
                </a:lnTo>
                <a:lnTo>
                  <a:pt x="16630" y="2936"/>
                </a:lnTo>
                <a:lnTo>
                  <a:pt x="14030" y="7412"/>
                </a:lnTo>
                <a:lnTo>
                  <a:pt x="9812" y="5680"/>
                </a:lnTo>
                <a:lnTo>
                  <a:pt x="5278" y="6185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8561" y="1935488"/>
            <a:ext cx="26034" cy="24130"/>
          </a:xfrm>
          <a:custGeom>
            <a:avLst/>
            <a:gdLst/>
            <a:ahLst/>
            <a:cxnLst/>
            <a:rect l="l" t="t" r="r" b="b"/>
            <a:pathLst>
              <a:path w="26034" h="24130">
                <a:moveTo>
                  <a:pt x="13439" y="0"/>
                </a:moveTo>
                <a:lnTo>
                  <a:pt x="18480" y="960"/>
                </a:lnTo>
                <a:lnTo>
                  <a:pt x="21005" y="6999"/>
                </a:lnTo>
                <a:lnTo>
                  <a:pt x="25451" y="10656"/>
                </a:lnTo>
                <a:lnTo>
                  <a:pt x="25451" y="20180"/>
                </a:lnTo>
                <a:lnTo>
                  <a:pt x="16630" y="23503"/>
                </a:lnTo>
                <a:lnTo>
                  <a:pt x="10495" y="22171"/>
                </a:lnTo>
                <a:lnTo>
                  <a:pt x="5659" y="21980"/>
                </a:lnTo>
                <a:lnTo>
                  <a:pt x="0" y="18809"/>
                </a:lnTo>
                <a:lnTo>
                  <a:pt x="1971" y="14514"/>
                </a:lnTo>
                <a:lnTo>
                  <a:pt x="1162" y="10152"/>
                </a:lnTo>
                <a:lnTo>
                  <a:pt x="1343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243683" y="679219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5">
                <a:moveTo>
                  <a:pt x="11542" y="0"/>
                </a:moveTo>
                <a:lnTo>
                  <a:pt x="17466" y="1076"/>
                </a:lnTo>
                <a:lnTo>
                  <a:pt x="19131" y="8075"/>
                </a:lnTo>
                <a:lnTo>
                  <a:pt x="23893" y="10428"/>
                </a:lnTo>
                <a:lnTo>
                  <a:pt x="23893" y="18875"/>
                </a:lnTo>
                <a:lnTo>
                  <a:pt x="17859" y="22679"/>
                </a:lnTo>
                <a:lnTo>
                  <a:pt x="11880" y="23048"/>
                </a:lnTo>
                <a:lnTo>
                  <a:pt x="5934" y="21975"/>
                </a:lnTo>
                <a:lnTo>
                  <a:pt x="0" y="21456"/>
                </a:lnTo>
                <a:lnTo>
                  <a:pt x="0" y="10514"/>
                </a:lnTo>
                <a:lnTo>
                  <a:pt x="1154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60032" y="2215173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4">
                <a:moveTo>
                  <a:pt x="11267" y="0"/>
                </a:moveTo>
                <a:lnTo>
                  <a:pt x="16964" y="1571"/>
                </a:lnTo>
                <a:lnTo>
                  <a:pt x="19829" y="7162"/>
                </a:lnTo>
                <a:lnTo>
                  <a:pt x="23907" y="11114"/>
                </a:lnTo>
                <a:lnTo>
                  <a:pt x="23907" y="18780"/>
                </a:lnTo>
                <a:lnTo>
                  <a:pt x="17870" y="22584"/>
                </a:lnTo>
                <a:lnTo>
                  <a:pt x="11889" y="22954"/>
                </a:lnTo>
                <a:lnTo>
                  <a:pt x="5939" y="21881"/>
                </a:lnTo>
                <a:lnTo>
                  <a:pt x="0" y="21361"/>
                </a:lnTo>
                <a:lnTo>
                  <a:pt x="0" y="10419"/>
                </a:lnTo>
                <a:lnTo>
                  <a:pt x="1126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018537" y="1655459"/>
            <a:ext cx="26034" cy="24130"/>
          </a:xfrm>
          <a:custGeom>
            <a:avLst/>
            <a:gdLst/>
            <a:ahLst/>
            <a:cxnLst/>
            <a:rect l="l" t="t" r="r" b="b"/>
            <a:pathLst>
              <a:path w="26034" h="24130">
                <a:moveTo>
                  <a:pt x="13123" y="0"/>
                </a:moveTo>
                <a:lnTo>
                  <a:pt x="18466" y="1019"/>
                </a:lnTo>
                <a:lnTo>
                  <a:pt x="20992" y="7057"/>
                </a:lnTo>
                <a:lnTo>
                  <a:pt x="25437" y="10714"/>
                </a:lnTo>
                <a:lnTo>
                  <a:pt x="25437" y="20238"/>
                </a:lnTo>
                <a:lnTo>
                  <a:pt x="16630" y="23564"/>
                </a:lnTo>
                <a:lnTo>
                  <a:pt x="10495" y="22220"/>
                </a:lnTo>
                <a:lnTo>
                  <a:pt x="5649" y="22038"/>
                </a:lnTo>
                <a:lnTo>
                  <a:pt x="0" y="18867"/>
                </a:lnTo>
                <a:lnTo>
                  <a:pt x="1971" y="14581"/>
                </a:lnTo>
                <a:lnTo>
                  <a:pt x="1161" y="10228"/>
                </a:lnTo>
                <a:lnTo>
                  <a:pt x="1312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881887" y="117447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70" h="24764">
                <a:moveTo>
                  <a:pt x="12834" y="0"/>
                </a:moveTo>
                <a:lnTo>
                  <a:pt x="24512" y="11676"/>
                </a:lnTo>
                <a:lnTo>
                  <a:pt x="26265" y="16848"/>
                </a:lnTo>
                <a:lnTo>
                  <a:pt x="26139" y="21458"/>
                </a:lnTo>
                <a:lnTo>
                  <a:pt x="20806" y="24588"/>
                </a:lnTo>
                <a:lnTo>
                  <a:pt x="5436" y="24588"/>
                </a:lnTo>
                <a:lnTo>
                  <a:pt x="0" y="16122"/>
                </a:lnTo>
                <a:lnTo>
                  <a:pt x="37" y="14378"/>
                </a:lnTo>
                <a:lnTo>
                  <a:pt x="7980" y="5810"/>
                </a:lnTo>
                <a:lnTo>
                  <a:pt x="10369" y="2866"/>
                </a:lnTo>
                <a:lnTo>
                  <a:pt x="1283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483469" y="399248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5">
                <a:moveTo>
                  <a:pt x="11542" y="0"/>
                </a:moveTo>
                <a:lnTo>
                  <a:pt x="17467" y="1076"/>
                </a:lnTo>
                <a:lnTo>
                  <a:pt x="19132" y="8075"/>
                </a:lnTo>
                <a:lnTo>
                  <a:pt x="23894" y="10428"/>
                </a:lnTo>
                <a:lnTo>
                  <a:pt x="23902" y="18885"/>
                </a:lnTo>
                <a:lnTo>
                  <a:pt x="17864" y="22689"/>
                </a:lnTo>
                <a:lnTo>
                  <a:pt x="11885" y="23057"/>
                </a:lnTo>
                <a:lnTo>
                  <a:pt x="5938" y="21985"/>
                </a:lnTo>
                <a:lnTo>
                  <a:pt x="0" y="21466"/>
                </a:lnTo>
                <a:lnTo>
                  <a:pt x="0" y="10514"/>
                </a:lnTo>
                <a:lnTo>
                  <a:pt x="1154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003883" y="957150"/>
            <a:ext cx="24765" cy="26670"/>
          </a:xfrm>
          <a:custGeom>
            <a:avLst/>
            <a:gdLst/>
            <a:ahLst/>
            <a:cxnLst/>
            <a:rect l="l" t="t" r="r" b="b"/>
            <a:pathLst>
              <a:path w="24764" h="26669">
                <a:moveTo>
                  <a:pt x="7751" y="0"/>
                </a:moveTo>
                <a:lnTo>
                  <a:pt x="12913" y="1743"/>
                </a:lnTo>
                <a:lnTo>
                  <a:pt x="24600" y="13421"/>
                </a:lnTo>
                <a:lnTo>
                  <a:pt x="21735" y="15888"/>
                </a:lnTo>
                <a:lnTo>
                  <a:pt x="18792" y="18269"/>
                </a:lnTo>
                <a:lnTo>
                  <a:pt x="10206" y="26228"/>
                </a:lnTo>
                <a:lnTo>
                  <a:pt x="8477" y="26267"/>
                </a:lnTo>
                <a:lnTo>
                  <a:pt x="0" y="20829"/>
                </a:lnTo>
                <a:lnTo>
                  <a:pt x="0" y="5447"/>
                </a:lnTo>
                <a:lnTo>
                  <a:pt x="3143" y="116"/>
                </a:lnTo>
                <a:lnTo>
                  <a:pt x="775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620489" y="26213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10398" y="0"/>
                </a:moveTo>
                <a:lnTo>
                  <a:pt x="19048" y="0"/>
                </a:lnTo>
                <a:lnTo>
                  <a:pt x="26018" y="6389"/>
                </a:lnTo>
                <a:lnTo>
                  <a:pt x="22600" y="13932"/>
                </a:lnTo>
                <a:lnTo>
                  <a:pt x="21694" y="21048"/>
                </a:lnTo>
                <a:lnTo>
                  <a:pt x="19113" y="25600"/>
                </a:lnTo>
                <a:lnTo>
                  <a:pt x="14797" y="23352"/>
                </a:lnTo>
                <a:lnTo>
                  <a:pt x="10779" y="24000"/>
                </a:lnTo>
                <a:lnTo>
                  <a:pt x="0" y="12163"/>
                </a:lnTo>
                <a:lnTo>
                  <a:pt x="1039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299126" y="1373337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69" h="24765">
                <a:moveTo>
                  <a:pt x="13430" y="0"/>
                </a:moveTo>
                <a:lnTo>
                  <a:pt x="15886" y="2864"/>
                </a:lnTo>
                <a:lnTo>
                  <a:pt x="18275" y="5808"/>
                </a:lnTo>
                <a:lnTo>
                  <a:pt x="20848" y="8580"/>
                </a:lnTo>
                <a:lnTo>
                  <a:pt x="26228" y="14379"/>
                </a:lnTo>
                <a:lnTo>
                  <a:pt x="26270" y="16123"/>
                </a:lnTo>
                <a:lnTo>
                  <a:pt x="20829" y="24591"/>
                </a:lnTo>
                <a:lnTo>
                  <a:pt x="5459" y="24591"/>
                </a:lnTo>
                <a:lnTo>
                  <a:pt x="125" y="21450"/>
                </a:lnTo>
                <a:lnTo>
                  <a:pt x="0" y="16839"/>
                </a:lnTo>
                <a:lnTo>
                  <a:pt x="1753" y="11667"/>
                </a:lnTo>
                <a:lnTo>
                  <a:pt x="1343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340500" y="262043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11779" y="0"/>
                </a:moveTo>
                <a:lnTo>
                  <a:pt x="19438" y="390"/>
                </a:lnTo>
                <a:lnTo>
                  <a:pt x="25712" y="6838"/>
                </a:lnTo>
                <a:lnTo>
                  <a:pt x="23000" y="14239"/>
                </a:lnTo>
                <a:lnTo>
                  <a:pt x="21182" y="22450"/>
                </a:lnTo>
                <a:lnTo>
                  <a:pt x="19713" y="23745"/>
                </a:lnTo>
                <a:lnTo>
                  <a:pt x="16150" y="24237"/>
                </a:lnTo>
                <a:lnTo>
                  <a:pt x="13541" y="24000"/>
                </a:lnTo>
                <a:lnTo>
                  <a:pt x="10969" y="24000"/>
                </a:lnTo>
                <a:lnTo>
                  <a:pt x="0" y="13028"/>
                </a:lnTo>
                <a:lnTo>
                  <a:pt x="2199" y="7133"/>
                </a:lnTo>
                <a:lnTo>
                  <a:pt x="7333" y="3866"/>
                </a:lnTo>
                <a:lnTo>
                  <a:pt x="1177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781083" y="262043"/>
            <a:ext cx="23495" cy="25400"/>
          </a:xfrm>
          <a:custGeom>
            <a:avLst/>
            <a:gdLst/>
            <a:ahLst/>
            <a:cxnLst/>
            <a:rect l="l" t="t" r="r" b="b"/>
            <a:pathLst>
              <a:path w="23495" h="25400">
                <a:moveTo>
                  <a:pt x="10714" y="0"/>
                </a:moveTo>
                <a:lnTo>
                  <a:pt x="20304" y="0"/>
                </a:lnTo>
                <a:lnTo>
                  <a:pt x="23173" y="8817"/>
                </a:lnTo>
                <a:lnTo>
                  <a:pt x="22875" y="14941"/>
                </a:lnTo>
                <a:lnTo>
                  <a:pt x="21429" y="20875"/>
                </a:lnTo>
                <a:lnTo>
                  <a:pt x="18834" y="25354"/>
                </a:lnTo>
                <a:lnTo>
                  <a:pt x="14607" y="23610"/>
                </a:lnTo>
                <a:lnTo>
                  <a:pt x="10086" y="24123"/>
                </a:lnTo>
                <a:lnTo>
                  <a:pt x="0" y="12323"/>
                </a:lnTo>
                <a:lnTo>
                  <a:pt x="1009" y="6970"/>
                </a:lnTo>
                <a:lnTo>
                  <a:pt x="7059" y="4447"/>
                </a:lnTo>
                <a:lnTo>
                  <a:pt x="1071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220635" y="542042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29">
                <a:moveTo>
                  <a:pt x="10570" y="0"/>
                </a:moveTo>
                <a:lnTo>
                  <a:pt x="19778" y="0"/>
                </a:lnTo>
                <a:lnTo>
                  <a:pt x="23294" y="8819"/>
                </a:lnTo>
                <a:lnTo>
                  <a:pt x="20857" y="16181"/>
                </a:lnTo>
                <a:lnTo>
                  <a:pt x="14742" y="19088"/>
                </a:lnTo>
                <a:lnTo>
                  <a:pt x="10942" y="23971"/>
                </a:lnTo>
                <a:lnTo>
                  <a:pt x="0" y="13028"/>
                </a:lnTo>
                <a:lnTo>
                  <a:pt x="1311" y="6589"/>
                </a:lnTo>
                <a:lnTo>
                  <a:pt x="8170" y="4839"/>
                </a:lnTo>
                <a:lnTo>
                  <a:pt x="1057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180454" y="262061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29">
                <a:moveTo>
                  <a:pt x="10570" y="0"/>
                </a:moveTo>
                <a:lnTo>
                  <a:pt x="19788" y="0"/>
                </a:lnTo>
                <a:lnTo>
                  <a:pt x="23294" y="8820"/>
                </a:lnTo>
                <a:lnTo>
                  <a:pt x="20853" y="16191"/>
                </a:lnTo>
                <a:lnTo>
                  <a:pt x="14728" y="19097"/>
                </a:lnTo>
                <a:lnTo>
                  <a:pt x="10943" y="23971"/>
                </a:lnTo>
                <a:lnTo>
                  <a:pt x="0" y="13028"/>
                </a:lnTo>
                <a:lnTo>
                  <a:pt x="1311" y="6589"/>
                </a:lnTo>
                <a:lnTo>
                  <a:pt x="8170" y="4839"/>
                </a:lnTo>
                <a:lnTo>
                  <a:pt x="1057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899474" y="26102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5852" y="0"/>
                </a:moveTo>
                <a:lnTo>
                  <a:pt x="20340" y="466"/>
                </a:lnTo>
                <a:lnTo>
                  <a:pt x="23940" y="5047"/>
                </a:lnTo>
                <a:lnTo>
                  <a:pt x="23954" y="13353"/>
                </a:lnTo>
                <a:lnTo>
                  <a:pt x="12430" y="23514"/>
                </a:lnTo>
                <a:lnTo>
                  <a:pt x="6943" y="22542"/>
                </a:lnTo>
                <a:lnTo>
                  <a:pt x="4552" y="16390"/>
                </a:lnTo>
                <a:lnTo>
                  <a:pt x="0" y="12971"/>
                </a:lnTo>
                <a:lnTo>
                  <a:pt x="10798" y="2171"/>
                </a:lnTo>
                <a:lnTo>
                  <a:pt x="1585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500606" y="542032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29">
                <a:moveTo>
                  <a:pt x="10580" y="0"/>
                </a:moveTo>
                <a:lnTo>
                  <a:pt x="19788" y="0"/>
                </a:lnTo>
                <a:lnTo>
                  <a:pt x="23303" y="8820"/>
                </a:lnTo>
                <a:lnTo>
                  <a:pt x="20866" y="16191"/>
                </a:lnTo>
                <a:lnTo>
                  <a:pt x="14742" y="19097"/>
                </a:lnTo>
                <a:lnTo>
                  <a:pt x="10942" y="23971"/>
                </a:lnTo>
                <a:lnTo>
                  <a:pt x="0" y="13028"/>
                </a:lnTo>
                <a:lnTo>
                  <a:pt x="1320" y="6589"/>
                </a:lnTo>
                <a:lnTo>
                  <a:pt x="8180" y="4839"/>
                </a:lnTo>
                <a:lnTo>
                  <a:pt x="1058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304995" y="2"/>
            <a:ext cx="12700" cy="5080"/>
          </a:xfrm>
          <a:custGeom>
            <a:avLst/>
            <a:gdLst/>
            <a:ahLst/>
            <a:cxnLst/>
            <a:rect l="l" t="t" r="r" b="b"/>
            <a:pathLst>
              <a:path w="12700" h="5080">
                <a:moveTo>
                  <a:pt x="0" y="0"/>
                </a:moveTo>
                <a:lnTo>
                  <a:pt x="12354" y="0"/>
                </a:lnTo>
                <a:lnTo>
                  <a:pt x="7351" y="5004"/>
                </a:lnTo>
                <a:lnTo>
                  <a:pt x="1007" y="3689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23314" y="677791"/>
            <a:ext cx="23495" cy="24765"/>
          </a:xfrm>
          <a:custGeom>
            <a:avLst/>
            <a:gdLst/>
            <a:ahLst/>
            <a:cxnLst/>
            <a:rect l="l" t="t" r="r" b="b"/>
            <a:pathLst>
              <a:path w="23495" h="24765">
                <a:moveTo>
                  <a:pt x="12537" y="0"/>
                </a:moveTo>
                <a:lnTo>
                  <a:pt x="23015" y="12123"/>
                </a:lnTo>
                <a:lnTo>
                  <a:pt x="22471" y="17772"/>
                </a:lnTo>
                <a:lnTo>
                  <a:pt x="14755" y="18932"/>
                </a:lnTo>
                <a:lnTo>
                  <a:pt x="13021" y="24219"/>
                </a:lnTo>
                <a:lnTo>
                  <a:pt x="153" y="24019"/>
                </a:lnTo>
                <a:lnTo>
                  <a:pt x="0" y="23828"/>
                </a:lnTo>
                <a:lnTo>
                  <a:pt x="1316" y="11219"/>
                </a:lnTo>
                <a:lnTo>
                  <a:pt x="1253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3849" y="2638929"/>
            <a:ext cx="25400" cy="22860"/>
          </a:xfrm>
          <a:custGeom>
            <a:avLst/>
            <a:gdLst/>
            <a:ahLst/>
            <a:cxnLst/>
            <a:rect l="l" t="t" r="r" b="b"/>
            <a:pathLst>
              <a:path w="25400" h="22860">
                <a:moveTo>
                  <a:pt x="12132" y="0"/>
                </a:moveTo>
                <a:lnTo>
                  <a:pt x="17551" y="1639"/>
                </a:lnTo>
                <a:lnTo>
                  <a:pt x="19178" y="7933"/>
                </a:lnTo>
                <a:lnTo>
                  <a:pt x="24837" y="10459"/>
                </a:lnTo>
                <a:lnTo>
                  <a:pt x="12058" y="22696"/>
                </a:lnTo>
                <a:lnTo>
                  <a:pt x="0" y="10638"/>
                </a:lnTo>
                <a:lnTo>
                  <a:pt x="1213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420218" y="821548"/>
            <a:ext cx="25400" cy="16510"/>
          </a:xfrm>
          <a:custGeom>
            <a:avLst/>
            <a:gdLst/>
            <a:ahLst/>
            <a:cxnLst/>
            <a:rect l="l" t="t" r="r" b="b"/>
            <a:pathLst>
              <a:path w="25400" h="16509">
                <a:moveTo>
                  <a:pt x="4753" y="0"/>
                </a:moveTo>
                <a:lnTo>
                  <a:pt x="11593" y="760"/>
                </a:lnTo>
                <a:lnTo>
                  <a:pt x="15505" y="437"/>
                </a:lnTo>
                <a:lnTo>
                  <a:pt x="19383" y="437"/>
                </a:lnTo>
                <a:lnTo>
                  <a:pt x="25271" y="8170"/>
                </a:lnTo>
                <a:lnTo>
                  <a:pt x="19699" y="16381"/>
                </a:lnTo>
                <a:lnTo>
                  <a:pt x="10449" y="16381"/>
                </a:lnTo>
                <a:lnTo>
                  <a:pt x="8686" y="14332"/>
                </a:lnTo>
                <a:lnTo>
                  <a:pt x="6418" y="11151"/>
                </a:lnTo>
                <a:lnTo>
                  <a:pt x="1172" y="6352"/>
                </a:lnTo>
                <a:lnTo>
                  <a:pt x="0" y="4817"/>
                </a:lnTo>
                <a:lnTo>
                  <a:pt x="2553" y="427"/>
                </a:lnTo>
                <a:lnTo>
                  <a:pt x="475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80967" y="2501466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4" h="16510">
                <a:moveTo>
                  <a:pt x="8854" y="0"/>
                </a:moveTo>
                <a:lnTo>
                  <a:pt x="14053" y="353"/>
                </a:lnTo>
                <a:lnTo>
                  <a:pt x="19132" y="353"/>
                </a:lnTo>
                <a:lnTo>
                  <a:pt x="24735" y="8622"/>
                </a:lnTo>
                <a:lnTo>
                  <a:pt x="18857" y="16353"/>
                </a:lnTo>
                <a:lnTo>
                  <a:pt x="11105" y="16353"/>
                </a:lnTo>
                <a:lnTo>
                  <a:pt x="0" y="5247"/>
                </a:lnTo>
                <a:lnTo>
                  <a:pt x="1237" y="3629"/>
                </a:lnTo>
                <a:lnTo>
                  <a:pt x="2352" y="743"/>
                </a:lnTo>
                <a:lnTo>
                  <a:pt x="885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347471" y="540386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4">
                <a:moveTo>
                  <a:pt x="8180" y="0"/>
                </a:moveTo>
                <a:lnTo>
                  <a:pt x="16002" y="5826"/>
                </a:lnTo>
                <a:lnTo>
                  <a:pt x="16002" y="13628"/>
                </a:lnTo>
                <a:lnTo>
                  <a:pt x="7807" y="19248"/>
                </a:lnTo>
                <a:lnTo>
                  <a:pt x="0" y="13428"/>
                </a:lnTo>
                <a:lnTo>
                  <a:pt x="0" y="5626"/>
                </a:lnTo>
                <a:lnTo>
                  <a:pt x="818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266154" y="821985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5" h="16509">
                <a:moveTo>
                  <a:pt x="5617" y="0"/>
                </a:moveTo>
                <a:lnTo>
                  <a:pt x="13415" y="0"/>
                </a:lnTo>
                <a:lnTo>
                  <a:pt x="19238" y="7809"/>
                </a:lnTo>
                <a:lnTo>
                  <a:pt x="13615" y="15999"/>
                </a:lnTo>
                <a:lnTo>
                  <a:pt x="5817" y="15999"/>
                </a:lnTo>
                <a:lnTo>
                  <a:pt x="0" y="8191"/>
                </a:lnTo>
                <a:lnTo>
                  <a:pt x="561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043550" y="404628"/>
            <a:ext cx="24130" cy="16510"/>
          </a:xfrm>
          <a:custGeom>
            <a:avLst/>
            <a:gdLst/>
            <a:ahLst/>
            <a:cxnLst/>
            <a:rect l="l" t="t" r="r" b="b"/>
            <a:pathLst>
              <a:path w="24129" h="16509">
                <a:moveTo>
                  <a:pt x="20085" y="0"/>
                </a:moveTo>
                <a:lnTo>
                  <a:pt x="23963" y="5745"/>
                </a:lnTo>
                <a:lnTo>
                  <a:pt x="12268" y="15897"/>
                </a:lnTo>
                <a:lnTo>
                  <a:pt x="6887" y="14839"/>
                </a:lnTo>
                <a:lnTo>
                  <a:pt x="4390" y="8868"/>
                </a:lnTo>
                <a:lnTo>
                  <a:pt x="0" y="5306"/>
                </a:lnTo>
                <a:lnTo>
                  <a:pt x="2422" y="1819"/>
                </a:lnTo>
                <a:lnTo>
                  <a:pt x="5915" y="1114"/>
                </a:lnTo>
                <a:lnTo>
                  <a:pt x="9859" y="1381"/>
                </a:lnTo>
                <a:lnTo>
                  <a:pt x="14705" y="1704"/>
                </a:lnTo>
                <a:lnTo>
                  <a:pt x="2008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763603" y="405676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4076" y="0"/>
                </a:moveTo>
                <a:lnTo>
                  <a:pt x="19113" y="572"/>
                </a:lnTo>
                <a:lnTo>
                  <a:pt x="20577" y="732"/>
                </a:lnTo>
                <a:lnTo>
                  <a:pt x="21731" y="3562"/>
                </a:lnTo>
                <a:lnTo>
                  <a:pt x="23019" y="5171"/>
                </a:lnTo>
                <a:lnTo>
                  <a:pt x="11114" y="17076"/>
                </a:lnTo>
                <a:lnTo>
                  <a:pt x="7817" y="13305"/>
                </a:lnTo>
                <a:lnTo>
                  <a:pt x="4436" y="9610"/>
                </a:lnTo>
                <a:lnTo>
                  <a:pt x="0" y="4143"/>
                </a:lnTo>
                <a:lnTo>
                  <a:pt x="1074" y="2153"/>
                </a:lnTo>
                <a:lnTo>
                  <a:pt x="3826" y="354"/>
                </a:lnTo>
                <a:lnTo>
                  <a:pt x="8933" y="354"/>
                </a:lnTo>
                <a:lnTo>
                  <a:pt x="14076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546498" y="821986"/>
            <a:ext cx="19050" cy="16510"/>
          </a:xfrm>
          <a:custGeom>
            <a:avLst/>
            <a:gdLst/>
            <a:ahLst/>
            <a:cxnLst/>
            <a:rect l="l" t="t" r="r" b="b"/>
            <a:pathLst>
              <a:path w="19050" h="16509">
                <a:moveTo>
                  <a:pt x="5245" y="0"/>
                </a:moveTo>
                <a:lnTo>
                  <a:pt x="13044" y="0"/>
                </a:lnTo>
                <a:lnTo>
                  <a:pt x="18867" y="7809"/>
                </a:lnTo>
                <a:lnTo>
                  <a:pt x="13244" y="15999"/>
                </a:lnTo>
                <a:lnTo>
                  <a:pt x="5445" y="15999"/>
                </a:lnTo>
                <a:lnTo>
                  <a:pt x="0" y="8170"/>
                </a:lnTo>
                <a:lnTo>
                  <a:pt x="524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826087" y="821985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5" h="16509">
                <a:moveTo>
                  <a:pt x="5617" y="0"/>
                </a:moveTo>
                <a:lnTo>
                  <a:pt x="13416" y="0"/>
                </a:lnTo>
                <a:lnTo>
                  <a:pt x="19233" y="7807"/>
                </a:lnTo>
                <a:lnTo>
                  <a:pt x="13616" y="15999"/>
                </a:lnTo>
                <a:lnTo>
                  <a:pt x="5817" y="15999"/>
                </a:lnTo>
                <a:lnTo>
                  <a:pt x="0" y="8191"/>
                </a:lnTo>
                <a:lnTo>
                  <a:pt x="561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867908" y="1100338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4">
                <a:moveTo>
                  <a:pt x="8152" y="0"/>
                </a:moveTo>
                <a:lnTo>
                  <a:pt x="16002" y="5817"/>
                </a:lnTo>
                <a:lnTo>
                  <a:pt x="16002" y="13618"/>
                </a:lnTo>
                <a:lnTo>
                  <a:pt x="7807" y="19238"/>
                </a:lnTo>
                <a:lnTo>
                  <a:pt x="0" y="13418"/>
                </a:lnTo>
                <a:lnTo>
                  <a:pt x="0" y="5617"/>
                </a:lnTo>
                <a:lnTo>
                  <a:pt x="815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106057" y="821985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5" h="16509">
                <a:moveTo>
                  <a:pt x="5817" y="0"/>
                </a:moveTo>
                <a:lnTo>
                  <a:pt x="13616" y="0"/>
                </a:lnTo>
                <a:lnTo>
                  <a:pt x="19233" y="8188"/>
                </a:lnTo>
                <a:lnTo>
                  <a:pt x="13416" y="15999"/>
                </a:lnTo>
                <a:lnTo>
                  <a:pt x="5617" y="15999"/>
                </a:lnTo>
                <a:lnTo>
                  <a:pt x="0" y="7809"/>
                </a:lnTo>
                <a:lnTo>
                  <a:pt x="581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627442" y="540386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7807" y="0"/>
                </a:moveTo>
                <a:lnTo>
                  <a:pt x="16002" y="5617"/>
                </a:lnTo>
                <a:lnTo>
                  <a:pt x="16002" y="13418"/>
                </a:lnTo>
                <a:lnTo>
                  <a:pt x="10324" y="19190"/>
                </a:lnTo>
                <a:lnTo>
                  <a:pt x="9579" y="20285"/>
                </a:lnTo>
                <a:lnTo>
                  <a:pt x="0" y="13618"/>
                </a:lnTo>
                <a:lnTo>
                  <a:pt x="0" y="5817"/>
                </a:lnTo>
                <a:lnTo>
                  <a:pt x="780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387665" y="820727"/>
            <a:ext cx="16510" cy="19050"/>
          </a:xfrm>
          <a:custGeom>
            <a:avLst/>
            <a:gdLst/>
            <a:ahLst/>
            <a:cxnLst/>
            <a:rect l="l" t="t" r="r" b="b"/>
            <a:pathLst>
              <a:path w="16510" h="19050">
                <a:moveTo>
                  <a:pt x="7817" y="0"/>
                </a:moveTo>
                <a:lnTo>
                  <a:pt x="16002" y="5257"/>
                </a:lnTo>
                <a:lnTo>
                  <a:pt x="16002" y="13058"/>
                </a:lnTo>
                <a:lnTo>
                  <a:pt x="8180" y="18888"/>
                </a:lnTo>
                <a:lnTo>
                  <a:pt x="0" y="13258"/>
                </a:lnTo>
                <a:lnTo>
                  <a:pt x="0" y="5457"/>
                </a:lnTo>
                <a:lnTo>
                  <a:pt x="781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067490" y="540393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4">
                <a:moveTo>
                  <a:pt x="8152" y="0"/>
                </a:moveTo>
                <a:lnTo>
                  <a:pt x="16002" y="5820"/>
                </a:lnTo>
                <a:lnTo>
                  <a:pt x="16002" y="13621"/>
                </a:lnTo>
                <a:lnTo>
                  <a:pt x="7817" y="19241"/>
                </a:lnTo>
                <a:lnTo>
                  <a:pt x="0" y="13421"/>
                </a:lnTo>
                <a:lnTo>
                  <a:pt x="0" y="5620"/>
                </a:lnTo>
                <a:lnTo>
                  <a:pt x="815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785911" y="542014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5" h="16509">
                <a:moveTo>
                  <a:pt x="5617" y="0"/>
                </a:moveTo>
                <a:lnTo>
                  <a:pt x="13416" y="0"/>
                </a:lnTo>
                <a:lnTo>
                  <a:pt x="19238" y="7810"/>
                </a:lnTo>
                <a:lnTo>
                  <a:pt x="13616" y="15999"/>
                </a:lnTo>
                <a:lnTo>
                  <a:pt x="5817" y="15999"/>
                </a:lnTo>
                <a:lnTo>
                  <a:pt x="0" y="8191"/>
                </a:lnTo>
                <a:lnTo>
                  <a:pt x="561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986175" y="821986"/>
            <a:ext cx="19050" cy="16510"/>
          </a:xfrm>
          <a:custGeom>
            <a:avLst/>
            <a:gdLst/>
            <a:ahLst/>
            <a:cxnLst/>
            <a:rect l="l" t="t" r="r" b="b"/>
            <a:pathLst>
              <a:path w="19050" h="16509">
                <a:moveTo>
                  <a:pt x="5617" y="0"/>
                </a:moveTo>
                <a:lnTo>
                  <a:pt x="13416" y="0"/>
                </a:lnTo>
                <a:lnTo>
                  <a:pt x="18861" y="7838"/>
                </a:lnTo>
                <a:lnTo>
                  <a:pt x="13616" y="15999"/>
                </a:lnTo>
                <a:lnTo>
                  <a:pt x="5817" y="15999"/>
                </a:lnTo>
                <a:lnTo>
                  <a:pt x="0" y="8191"/>
                </a:lnTo>
                <a:lnTo>
                  <a:pt x="561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706203" y="821985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5" h="16509">
                <a:moveTo>
                  <a:pt x="5617" y="0"/>
                </a:moveTo>
                <a:lnTo>
                  <a:pt x="13416" y="0"/>
                </a:lnTo>
                <a:lnTo>
                  <a:pt x="19233" y="7807"/>
                </a:lnTo>
                <a:lnTo>
                  <a:pt x="13616" y="15999"/>
                </a:lnTo>
                <a:lnTo>
                  <a:pt x="5817" y="15999"/>
                </a:lnTo>
                <a:lnTo>
                  <a:pt x="0" y="8191"/>
                </a:lnTo>
                <a:lnTo>
                  <a:pt x="561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084390" y="685647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8952" y="0"/>
                </a:moveTo>
                <a:lnTo>
                  <a:pt x="14095" y="351"/>
                </a:lnTo>
                <a:lnTo>
                  <a:pt x="19193" y="344"/>
                </a:lnTo>
                <a:lnTo>
                  <a:pt x="21936" y="2153"/>
                </a:lnTo>
                <a:lnTo>
                  <a:pt x="23019" y="4134"/>
                </a:lnTo>
                <a:lnTo>
                  <a:pt x="18583" y="9601"/>
                </a:lnTo>
                <a:lnTo>
                  <a:pt x="15202" y="13295"/>
                </a:lnTo>
                <a:lnTo>
                  <a:pt x="11905" y="17067"/>
                </a:lnTo>
                <a:lnTo>
                  <a:pt x="0" y="5162"/>
                </a:lnTo>
                <a:lnTo>
                  <a:pt x="1288" y="3562"/>
                </a:lnTo>
                <a:lnTo>
                  <a:pt x="2451" y="735"/>
                </a:lnTo>
                <a:lnTo>
                  <a:pt x="3906" y="572"/>
                </a:lnTo>
                <a:lnTo>
                  <a:pt x="895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803764" y="684602"/>
            <a:ext cx="24130" cy="16510"/>
          </a:xfrm>
          <a:custGeom>
            <a:avLst/>
            <a:gdLst/>
            <a:ahLst/>
            <a:cxnLst/>
            <a:rect l="l" t="t" r="r" b="b"/>
            <a:pathLst>
              <a:path w="24129" h="16509">
                <a:moveTo>
                  <a:pt x="20099" y="0"/>
                </a:moveTo>
                <a:lnTo>
                  <a:pt x="23963" y="5743"/>
                </a:lnTo>
                <a:lnTo>
                  <a:pt x="12268" y="15894"/>
                </a:lnTo>
                <a:lnTo>
                  <a:pt x="6886" y="14836"/>
                </a:lnTo>
                <a:lnTo>
                  <a:pt x="4389" y="8866"/>
                </a:lnTo>
                <a:lnTo>
                  <a:pt x="0" y="5305"/>
                </a:lnTo>
                <a:lnTo>
                  <a:pt x="2422" y="1818"/>
                </a:lnTo>
                <a:lnTo>
                  <a:pt x="5924" y="1113"/>
                </a:lnTo>
                <a:lnTo>
                  <a:pt x="14704" y="1703"/>
                </a:lnTo>
                <a:lnTo>
                  <a:pt x="2009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745707" y="262034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4" h="16510">
                <a:moveTo>
                  <a:pt x="5818" y="0"/>
                </a:moveTo>
                <a:lnTo>
                  <a:pt x="13616" y="0"/>
                </a:lnTo>
                <a:lnTo>
                  <a:pt x="19234" y="8189"/>
                </a:lnTo>
                <a:lnTo>
                  <a:pt x="13416" y="15999"/>
                </a:lnTo>
                <a:lnTo>
                  <a:pt x="5618" y="15999"/>
                </a:lnTo>
                <a:lnTo>
                  <a:pt x="0" y="7810"/>
                </a:lnTo>
                <a:lnTo>
                  <a:pt x="581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465750" y="262034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4" h="16510">
                <a:moveTo>
                  <a:pt x="5618" y="0"/>
                </a:moveTo>
                <a:lnTo>
                  <a:pt x="13416" y="0"/>
                </a:lnTo>
                <a:lnTo>
                  <a:pt x="19233" y="7820"/>
                </a:lnTo>
                <a:lnTo>
                  <a:pt x="13616" y="15999"/>
                </a:lnTo>
                <a:lnTo>
                  <a:pt x="5818" y="15999"/>
                </a:lnTo>
                <a:lnTo>
                  <a:pt x="0" y="8191"/>
                </a:lnTo>
                <a:lnTo>
                  <a:pt x="561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163420" y="125705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4">
                <a:moveTo>
                  <a:pt x="14295" y="0"/>
                </a:moveTo>
                <a:lnTo>
                  <a:pt x="19332" y="572"/>
                </a:lnTo>
                <a:lnTo>
                  <a:pt x="20709" y="733"/>
                </a:lnTo>
                <a:lnTo>
                  <a:pt x="21769" y="3637"/>
                </a:lnTo>
                <a:lnTo>
                  <a:pt x="22964" y="5260"/>
                </a:lnTo>
                <a:lnTo>
                  <a:pt x="11514" y="16707"/>
                </a:lnTo>
                <a:lnTo>
                  <a:pt x="8064" y="13021"/>
                </a:lnTo>
                <a:lnTo>
                  <a:pt x="4474" y="9449"/>
                </a:lnTo>
                <a:lnTo>
                  <a:pt x="0" y="4097"/>
                </a:lnTo>
                <a:lnTo>
                  <a:pt x="1330" y="2030"/>
                </a:lnTo>
                <a:lnTo>
                  <a:pt x="4045" y="344"/>
                </a:lnTo>
                <a:lnTo>
                  <a:pt x="9152" y="344"/>
                </a:lnTo>
                <a:lnTo>
                  <a:pt x="1429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665882" y="821527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80">
                <a:moveTo>
                  <a:pt x="6208" y="0"/>
                </a:moveTo>
                <a:lnTo>
                  <a:pt x="8715" y="2820"/>
                </a:lnTo>
                <a:lnTo>
                  <a:pt x="11012" y="5886"/>
                </a:lnTo>
                <a:lnTo>
                  <a:pt x="16244" y="10561"/>
                </a:lnTo>
                <a:lnTo>
                  <a:pt x="17355" y="12086"/>
                </a:lnTo>
                <a:lnTo>
                  <a:pt x="14807" y="16457"/>
                </a:lnTo>
                <a:lnTo>
                  <a:pt x="12626" y="17209"/>
                </a:lnTo>
                <a:lnTo>
                  <a:pt x="8464" y="16220"/>
                </a:lnTo>
                <a:lnTo>
                  <a:pt x="7134" y="16457"/>
                </a:lnTo>
                <a:lnTo>
                  <a:pt x="5827" y="16457"/>
                </a:lnTo>
                <a:lnTo>
                  <a:pt x="0" y="11267"/>
                </a:lnTo>
                <a:lnTo>
                  <a:pt x="19" y="5980"/>
                </a:lnTo>
                <a:lnTo>
                  <a:pt x="620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85641" y="2780040"/>
            <a:ext cx="19050" cy="17145"/>
          </a:xfrm>
          <a:custGeom>
            <a:avLst/>
            <a:gdLst/>
            <a:ahLst/>
            <a:cxnLst/>
            <a:rect l="l" t="t" r="r" b="b"/>
            <a:pathLst>
              <a:path w="19050" h="17144">
                <a:moveTo>
                  <a:pt x="7831" y="0"/>
                </a:moveTo>
                <a:lnTo>
                  <a:pt x="13142" y="48"/>
                </a:lnTo>
                <a:lnTo>
                  <a:pt x="18430" y="5743"/>
                </a:lnTo>
                <a:lnTo>
                  <a:pt x="7505" y="16667"/>
                </a:lnTo>
                <a:lnTo>
                  <a:pt x="0" y="15686"/>
                </a:lnTo>
                <a:lnTo>
                  <a:pt x="3078" y="9838"/>
                </a:lnTo>
                <a:lnTo>
                  <a:pt x="2460" y="5696"/>
                </a:lnTo>
                <a:lnTo>
                  <a:pt x="783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027233" y="1940125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80">
                <a:moveTo>
                  <a:pt x="5943" y="0"/>
                </a:moveTo>
                <a:lnTo>
                  <a:pt x="11229" y="20"/>
                </a:lnTo>
                <a:lnTo>
                  <a:pt x="17211" y="6210"/>
                </a:lnTo>
                <a:lnTo>
                  <a:pt x="14388" y="8725"/>
                </a:lnTo>
                <a:lnTo>
                  <a:pt x="11323" y="11021"/>
                </a:lnTo>
                <a:lnTo>
                  <a:pt x="6649" y="16257"/>
                </a:lnTo>
                <a:lnTo>
                  <a:pt x="5123" y="17373"/>
                </a:lnTo>
                <a:lnTo>
                  <a:pt x="753" y="14820"/>
                </a:lnTo>
                <a:lnTo>
                  <a:pt x="0" y="12639"/>
                </a:lnTo>
                <a:lnTo>
                  <a:pt x="990" y="8477"/>
                </a:lnTo>
                <a:lnTo>
                  <a:pt x="753" y="7143"/>
                </a:lnTo>
                <a:lnTo>
                  <a:pt x="753" y="5838"/>
                </a:lnTo>
                <a:lnTo>
                  <a:pt x="594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307157" y="1660249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4" h="17780">
                <a:moveTo>
                  <a:pt x="8361" y="0"/>
                </a:moveTo>
                <a:lnTo>
                  <a:pt x="16648" y="5457"/>
                </a:lnTo>
                <a:lnTo>
                  <a:pt x="14067" y="8154"/>
                </a:lnTo>
                <a:lnTo>
                  <a:pt x="11342" y="10695"/>
                </a:lnTo>
                <a:lnTo>
                  <a:pt x="6947" y="16010"/>
                </a:lnTo>
                <a:lnTo>
                  <a:pt x="5283" y="17211"/>
                </a:lnTo>
                <a:lnTo>
                  <a:pt x="3520" y="16343"/>
                </a:lnTo>
                <a:lnTo>
                  <a:pt x="771" y="14992"/>
                </a:lnTo>
                <a:lnTo>
                  <a:pt x="0" y="12771"/>
                </a:lnTo>
                <a:lnTo>
                  <a:pt x="1055" y="8598"/>
                </a:lnTo>
                <a:lnTo>
                  <a:pt x="799" y="7256"/>
                </a:lnTo>
                <a:lnTo>
                  <a:pt x="799" y="5970"/>
                </a:lnTo>
                <a:lnTo>
                  <a:pt x="836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65612" y="2500069"/>
            <a:ext cx="19050" cy="17145"/>
          </a:xfrm>
          <a:custGeom>
            <a:avLst/>
            <a:gdLst/>
            <a:ahLst/>
            <a:cxnLst/>
            <a:rect l="l" t="t" r="r" b="b"/>
            <a:pathLst>
              <a:path w="19050" h="17144">
                <a:moveTo>
                  <a:pt x="7831" y="0"/>
                </a:moveTo>
                <a:lnTo>
                  <a:pt x="13132" y="48"/>
                </a:lnTo>
                <a:lnTo>
                  <a:pt x="18429" y="5743"/>
                </a:lnTo>
                <a:lnTo>
                  <a:pt x="7505" y="16667"/>
                </a:lnTo>
                <a:lnTo>
                  <a:pt x="0" y="15686"/>
                </a:lnTo>
                <a:lnTo>
                  <a:pt x="3078" y="9838"/>
                </a:lnTo>
                <a:lnTo>
                  <a:pt x="2460" y="5696"/>
                </a:lnTo>
                <a:lnTo>
                  <a:pt x="783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46262" y="2219430"/>
            <a:ext cx="17145" cy="19050"/>
          </a:xfrm>
          <a:custGeom>
            <a:avLst/>
            <a:gdLst/>
            <a:ahLst/>
            <a:cxnLst/>
            <a:rect l="l" t="t" r="r" b="b"/>
            <a:pathLst>
              <a:path w="17145" h="19050">
                <a:moveTo>
                  <a:pt x="15676" y="0"/>
                </a:moveTo>
                <a:lnTo>
                  <a:pt x="16657" y="7515"/>
                </a:lnTo>
                <a:lnTo>
                  <a:pt x="5743" y="18430"/>
                </a:lnTo>
                <a:lnTo>
                  <a:pt x="37" y="13135"/>
                </a:lnTo>
                <a:lnTo>
                  <a:pt x="0" y="7829"/>
                </a:lnTo>
                <a:lnTo>
                  <a:pt x="5696" y="2458"/>
                </a:lnTo>
                <a:lnTo>
                  <a:pt x="9826" y="3067"/>
                </a:lnTo>
                <a:lnTo>
                  <a:pt x="15676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586175" y="1379517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4" h="18415">
                <a:moveTo>
                  <a:pt x="15685" y="0"/>
                </a:moveTo>
                <a:lnTo>
                  <a:pt x="16657" y="7494"/>
                </a:lnTo>
                <a:lnTo>
                  <a:pt x="5743" y="18418"/>
                </a:lnTo>
                <a:lnTo>
                  <a:pt x="50" y="13124"/>
                </a:lnTo>
                <a:lnTo>
                  <a:pt x="0" y="7817"/>
                </a:lnTo>
                <a:lnTo>
                  <a:pt x="5696" y="2446"/>
                </a:lnTo>
                <a:lnTo>
                  <a:pt x="9835" y="3067"/>
                </a:lnTo>
                <a:lnTo>
                  <a:pt x="1568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283575" y="958027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80">
                <a:moveTo>
                  <a:pt x="12369" y="0"/>
                </a:moveTo>
                <a:lnTo>
                  <a:pt x="18038" y="5343"/>
                </a:lnTo>
                <a:lnTo>
                  <a:pt x="18001" y="10647"/>
                </a:lnTo>
                <a:lnTo>
                  <a:pt x="12276" y="15962"/>
                </a:lnTo>
                <a:lnTo>
                  <a:pt x="8705" y="15467"/>
                </a:lnTo>
                <a:lnTo>
                  <a:pt x="3971" y="17715"/>
                </a:lnTo>
                <a:lnTo>
                  <a:pt x="0" y="9154"/>
                </a:lnTo>
                <a:lnTo>
                  <a:pt x="5217" y="8020"/>
                </a:lnTo>
                <a:lnTo>
                  <a:pt x="7649" y="4276"/>
                </a:lnTo>
                <a:lnTo>
                  <a:pt x="8724" y="3485"/>
                </a:lnTo>
                <a:lnTo>
                  <a:pt x="9649" y="2590"/>
                </a:lnTo>
                <a:lnTo>
                  <a:pt x="1236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024887" y="263119"/>
            <a:ext cx="19050" cy="17145"/>
          </a:xfrm>
          <a:custGeom>
            <a:avLst/>
            <a:gdLst/>
            <a:ahLst/>
            <a:cxnLst/>
            <a:rect l="l" t="t" r="r" b="b"/>
            <a:pathLst>
              <a:path w="19050" h="17145">
                <a:moveTo>
                  <a:pt x="7505" y="0"/>
                </a:moveTo>
                <a:lnTo>
                  <a:pt x="18430" y="10924"/>
                </a:lnTo>
                <a:lnTo>
                  <a:pt x="13132" y="16630"/>
                </a:lnTo>
                <a:lnTo>
                  <a:pt x="7826" y="16676"/>
                </a:lnTo>
                <a:lnTo>
                  <a:pt x="2460" y="10972"/>
                </a:lnTo>
                <a:lnTo>
                  <a:pt x="3069" y="6829"/>
                </a:lnTo>
                <a:lnTo>
                  <a:pt x="0" y="981"/>
                </a:lnTo>
                <a:lnTo>
                  <a:pt x="750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945714" y="822024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80">
                <a:moveTo>
                  <a:pt x="8622" y="0"/>
                </a:moveTo>
                <a:lnTo>
                  <a:pt x="10063" y="4924"/>
                </a:lnTo>
                <a:lnTo>
                  <a:pt x="13755" y="7589"/>
                </a:lnTo>
                <a:lnTo>
                  <a:pt x="14607" y="8599"/>
                </a:lnTo>
                <a:lnTo>
                  <a:pt x="16215" y="10398"/>
                </a:lnTo>
                <a:lnTo>
                  <a:pt x="16881" y="11351"/>
                </a:lnTo>
                <a:lnTo>
                  <a:pt x="17588" y="12256"/>
                </a:lnTo>
                <a:lnTo>
                  <a:pt x="9482" y="17560"/>
                </a:lnTo>
                <a:lnTo>
                  <a:pt x="1850" y="11619"/>
                </a:lnTo>
                <a:lnTo>
                  <a:pt x="2381" y="8075"/>
                </a:lnTo>
                <a:lnTo>
                  <a:pt x="0" y="3150"/>
                </a:lnTo>
                <a:lnTo>
                  <a:pt x="862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185811" y="542337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5" h="17779">
                <a:moveTo>
                  <a:pt x="5915" y="0"/>
                </a:moveTo>
                <a:lnTo>
                  <a:pt x="7478" y="1169"/>
                </a:lnTo>
                <a:lnTo>
                  <a:pt x="12142" y="6410"/>
                </a:lnTo>
                <a:lnTo>
                  <a:pt x="15211" y="8705"/>
                </a:lnTo>
                <a:lnTo>
                  <a:pt x="18030" y="11219"/>
                </a:lnTo>
                <a:lnTo>
                  <a:pt x="12049" y="17411"/>
                </a:lnTo>
                <a:lnTo>
                  <a:pt x="6762" y="17430"/>
                </a:lnTo>
                <a:lnTo>
                  <a:pt x="1553" y="11561"/>
                </a:lnTo>
                <a:lnTo>
                  <a:pt x="2056" y="7989"/>
                </a:lnTo>
                <a:lnTo>
                  <a:pt x="0" y="3771"/>
                </a:lnTo>
                <a:lnTo>
                  <a:pt x="591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905520" y="542053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8622" y="0"/>
                </a:moveTo>
                <a:lnTo>
                  <a:pt x="10064" y="4924"/>
                </a:lnTo>
                <a:lnTo>
                  <a:pt x="13756" y="7589"/>
                </a:lnTo>
                <a:lnTo>
                  <a:pt x="14607" y="8599"/>
                </a:lnTo>
                <a:lnTo>
                  <a:pt x="16226" y="10407"/>
                </a:lnTo>
                <a:lnTo>
                  <a:pt x="16881" y="11351"/>
                </a:lnTo>
                <a:lnTo>
                  <a:pt x="17588" y="12256"/>
                </a:lnTo>
                <a:lnTo>
                  <a:pt x="9483" y="17560"/>
                </a:lnTo>
                <a:lnTo>
                  <a:pt x="1851" y="11619"/>
                </a:lnTo>
                <a:lnTo>
                  <a:pt x="2381" y="8075"/>
                </a:lnTo>
                <a:lnTo>
                  <a:pt x="0" y="3150"/>
                </a:lnTo>
                <a:lnTo>
                  <a:pt x="862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929763" y="685981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4" h="16509">
                <a:moveTo>
                  <a:pt x="5752" y="0"/>
                </a:moveTo>
                <a:lnTo>
                  <a:pt x="11495" y="5352"/>
                </a:lnTo>
                <a:lnTo>
                  <a:pt x="11495" y="10686"/>
                </a:lnTo>
                <a:lnTo>
                  <a:pt x="5752" y="16038"/>
                </a:lnTo>
                <a:lnTo>
                  <a:pt x="0" y="10686"/>
                </a:lnTo>
                <a:lnTo>
                  <a:pt x="0" y="5352"/>
                </a:lnTo>
                <a:lnTo>
                  <a:pt x="575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650002" y="68701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6026" y="0"/>
                </a:moveTo>
                <a:lnTo>
                  <a:pt x="6780" y="314"/>
                </a:lnTo>
                <a:lnTo>
                  <a:pt x="10905" y="2037"/>
                </a:lnTo>
                <a:lnTo>
                  <a:pt x="11067" y="10819"/>
                </a:lnTo>
                <a:lnTo>
                  <a:pt x="6296" y="13913"/>
                </a:lnTo>
                <a:lnTo>
                  <a:pt x="5184" y="13655"/>
                </a:lnTo>
                <a:lnTo>
                  <a:pt x="4268" y="13723"/>
                </a:lnTo>
                <a:lnTo>
                  <a:pt x="190" y="11887"/>
                </a:lnTo>
                <a:lnTo>
                  <a:pt x="0" y="3153"/>
                </a:lnTo>
                <a:lnTo>
                  <a:pt x="4780" y="77"/>
                </a:lnTo>
                <a:lnTo>
                  <a:pt x="6026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369821" y="685981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4" h="16509">
                <a:moveTo>
                  <a:pt x="5743" y="0"/>
                </a:moveTo>
                <a:lnTo>
                  <a:pt x="11486" y="5352"/>
                </a:lnTo>
                <a:lnTo>
                  <a:pt x="11486" y="10686"/>
                </a:lnTo>
                <a:lnTo>
                  <a:pt x="5743" y="16038"/>
                </a:lnTo>
                <a:lnTo>
                  <a:pt x="0" y="10686"/>
                </a:lnTo>
                <a:lnTo>
                  <a:pt x="0" y="5352"/>
                </a:lnTo>
                <a:lnTo>
                  <a:pt x="574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491197" y="687078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70">
                <a:moveTo>
                  <a:pt x="5013" y="0"/>
                </a:moveTo>
                <a:lnTo>
                  <a:pt x="5687" y="437"/>
                </a:lnTo>
                <a:lnTo>
                  <a:pt x="9784" y="3082"/>
                </a:lnTo>
                <a:lnTo>
                  <a:pt x="9622" y="11874"/>
                </a:lnTo>
                <a:lnTo>
                  <a:pt x="4752" y="13913"/>
                </a:lnTo>
                <a:lnTo>
                  <a:pt x="3502" y="13828"/>
                </a:lnTo>
                <a:lnTo>
                  <a:pt x="1818" y="12713"/>
                </a:lnTo>
                <a:lnTo>
                  <a:pt x="525" y="11665"/>
                </a:lnTo>
                <a:lnTo>
                  <a:pt x="19" y="8105"/>
                </a:lnTo>
                <a:lnTo>
                  <a:pt x="0" y="5457"/>
                </a:lnTo>
                <a:lnTo>
                  <a:pt x="543" y="1913"/>
                </a:lnTo>
                <a:lnTo>
                  <a:pt x="2074" y="1104"/>
                </a:lnTo>
                <a:lnTo>
                  <a:pt x="2990" y="190"/>
                </a:lnTo>
                <a:lnTo>
                  <a:pt x="3897" y="255"/>
                </a:lnTo>
                <a:lnTo>
                  <a:pt x="501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209962" y="68701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6008" y="0"/>
                </a:moveTo>
                <a:lnTo>
                  <a:pt x="10900" y="2039"/>
                </a:lnTo>
                <a:lnTo>
                  <a:pt x="11053" y="10828"/>
                </a:lnTo>
                <a:lnTo>
                  <a:pt x="6287" y="13913"/>
                </a:lnTo>
                <a:lnTo>
                  <a:pt x="5176" y="13655"/>
                </a:lnTo>
                <a:lnTo>
                  <a:pt x="4260" y="13723"/>
                </a:lnTo>
                <a:lnTo>
                  <a:pt x="180" y="11887"/>
                </a:lnTo>
                <a:lnTo>
                  <a:pt x="0" y="3153"/>
                </a:lnTo>
                <a:lnTo>
                  <a:pt x="4097" y="504"/>
                </a:lnTo>
                <a:lnTo>
                  <a:pt x="4762" y="64"/>
                </a:lnTo>
                <a:lnTo>
                  <a:pt x="600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329637" y="406000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5" h="16509">
                <a:moveTo>
                  <a:pt x="5743" y="0"/>
                </a:moveTo>
                <a:lnTo>
                  <a:pt x="11487" y="5352"/>
                </a:lnTo>
                <a:lnTo>
                  <a:pt x="11487" y="10686"/>
                </a:lnTo>
                <a:lnTo>
                  <a:pt x="5743" y="16039"/>
                </a:lnTo>
                <a:lnTo>
                  <a:pt x="0" y="10695"/>
                </a:lnTo>
                <a:lnTo>
                  <a:pt x="0" y="5352"/>
                </a:lnTo>
                <a:lnTo>
                  <a:pt x="574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609607" y="406000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5" h="16509">
                <a:moveTo>
                  <a:pt x="5743" y="0"/>
                </a:moveTo>
                <a:lnTo>
                  <a:pt x="11495" y="5352"/>
                </a:lnTo>
                <a:lnTo>
                  <a:pt x="11495" y="10686"/>
                </a:lnTo>
                <a:lnTo>
                  <a:pt x="5743" y="16039"/>
                </a:lnTo>
                <a:lnTo>
                  <a:pt x="0" y="10695"/>
                </a:lnTo>
                <a:lnTo>
                  <a:pt x="0" y="5352"/>
                </a:lnTo>
                <a:lnTo>
                  <a:pt x="574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891290" y="40635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4403" y="0"/>
                </a:moveTo>
                <a:lnTo>
                  <a:pt x="6357" y="950"/>
                </a:lnTo>
                <a:lnTo>
                  <a:pt x="8059" y="4047"/>
                </a:lnTo>
                <a:lnTo>
                  <a:pt x="6244" y="5438"/>
                </a:lnTo>
                <a:lnTo>
                  <a:pt x="5362" y="6333"/>
                </a:lnTo>
                <a:lnTo>
                  <a:pt x="3581" y="7228"/>
                </a:lnTo>
                <a:lnTo>
                  <a:pt x="1706" y="6389"/>
                </a:lnTo>
                <a:lnTo>
                  <a:pt x="0" y="3285"/>
                </a:lnTo>
                <a:lnTo>
                  <a:pt x="1687" y="1703"/>
                </a:lnTo>
                <a:lnTo>
                  <a:pt x="2724" y="1046"/>
                </a:lnTo>
                <a:lnTo>
                  <a:pt x="440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171614" y="406000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4068" y="0"/>
                </a:moveTo>
                <a:lnTo>
                  <a:pt x="5459" y="1799"/>
                </a:lnTo>
                <a:lnTo>
                  <a:pt x="6333" y="2697"/>
                </a:lnTo>
                <a:lnTo>
                  <a:pt x="7226" y="4478"/>
                </a:lnTo>
                <a:lnTo>
                  <a:pt x="6389" y="6354"/>
                </a:lnTo>
                <a:lnTo>
                  <a:pt x="3282" y="8056"/>
                </a:lnTo>
                <a:lnTo>
                  <a:pt x="1692" y="6370"/>
                </a:lnTo>
                <a:lnTo>
                  <a:pt x="0" y="3657"/>
                </a:lnTo>
                <a:lnTo>
                  <a:pt x="953" y="1703"/>
                </a:lnTo>
                <a:lnTo>
                  <a:pt x="3752" y="171"/>
                </a:lnTo>
                <a:lnTo>
                  <a:pt x="406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467689" y="549985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283" y="0"/>
                </a:moveTo>
                <a:lnTo>
                  <a:pt x="6399" y="1706"/>
                </a:lnTo>
                <a:lnTo>
                  <a:pt x="7226" y="3582"/>
                </a:lnTo>
                <a:lnTo>
                  <a:pt x="6343" y="5363"/>
                </a:lnTo>
                <a:lnTo>
                  <a:pt x="5460" y="6247"/>
                </a:lnTo>
                <a:lnTo>
                  <a:pt x="4069" y="8059"/>
                </a:lnTo>
                <a:lnTo>
                  <a:pt x="953" y="6354"/>
                </a:lnTo>
                <a:lnTo>
                  <a:pt x="0" y="4402"/>
                </a:lnTo>
                <a:lnTo>
                  <a:pt x="1046" y="2724"/>
                </a:lnTo>
                <a:lnTo>
                  <a:pt x="1701" y="1685"/>
                </a:lnTo>
                <a:lnTo>
                  <a:pt x="328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771862" y="685971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184" y="0"/>
                </a:moveTo>
                <a:lnTo>
                  <a:pt x="6277" y="1701"/>
                </a:lnTo>
                <a:lnTo>
                  <a:pt x="7230" y="3655"/>
                </a:lnTo>
                <a:lnTo>
                  <a:pt x="5538" y="6370"/>
                </a:lnTo>
                <a:lnTo>
                  <a:pt x="3947" y="8056"/>
                </a:lnTo>
                <a:lnTo>
                  <a:pt x="840" y="6352"/>
                </a:lnTo>
                <a:lnTo>
                  <a:pt x="0" y="4475"/>
                </a:lnTo>
                <a:lnTo>
                  <a:pt x="897" y="2694"/>
                </a:lnTo>
                <a:lnTo>
                  <a:pt x="1794" y="1808"/>
                </a:lnTo>
                <a:lnTo>
                  <a:pt x="318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051368" y="68632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3660" y="0"/>
                </a:moveTo>
                <a:lnTo>
                  <a:pt x="6371" y="1701"/>
                </a:lnTo>
                <a:lnTo>
                  <a:pt x="8059" y="3292"/>
                </a:lnTo>
                <a:lnTo>
                  <a:pt x="6352" y="6399"/>
                </a:lnTo>
                <a:lnTo>
                  <a:pt x="4478" y="7226"/>
                </a:lnTo>
                <a:lnTo>
                  <a:pt x="2697" y="6341"/>
                </a:lnTo>
                <a:lnTo>
                  <a:pt x="1800" y="5445"/>
                </a:lnTo>
                <a:lnTo>
                  <a:pt x="0" y="4055"/>
                </a:lnTo>
                <a:lnTo>
                  <a:pt x="172" y="3750"/>
                </a:lnTo>
                <a:lnTo>
                  <a:pt x="1706" y="950"/>
                </a:lnTo>
                <a:lnTo>
                  <a:pt x="366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227550" y="830432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3581" y="0"/>
                </a:moveTo>
                <a:lnTo>
                  <a:pt x="5362" y="879"/>
                </a:lnTo>
                <a:lnTo>
                  <a:pt x="6259" y="1774"/>
                </a:lnTo>
                <a:lnTo>
                  <a:pt x="8059" y="3164"/>
                </a:lnTo>
                <a:lnTo>
                  <a:pt x="6352" y="6268"/>
                </a:lnTo>
                <a:lnTo>
                  <a:pt x="4399" y="7231"/>
                </a:lnTo>
                <a:lnTo>
                  <a:pt x="1687" y="5524"/>
                </a:lnTo>
                <a:lnTo>
                  <a:pt x="0" y="3934"/>
                </a:lnTo>
                <a:lnTo>
                  <a:pt x="172" y="3629"/>
                </a:lnTo>
                <a:lnTo>
                  <a:pt x="1701" y="830"/>
                </a:lnTo>
                <a:lnTo>
                  <a:pt x="358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507521" y="830309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3660" y="0"/>
                </a:moveTo>
                <a:lnTo>
                  <a:pt x="5333" y="1058"/>
                </a:lnTo>
                <a:lnTo>
                  <a:pt x="6370" y="1704"/>
                </a:lnTo>
                <a:lnTo>
                  <a:pt x="8054" y="3285"/>
                </a:lnTo>
                <a:lnTo>
                  <a:pt x="6352" y="6401"/>
                </a:lnTo>
                <a:lnTo>
                  <a:pt x="4478" y="7228"/>
                </a:lnTo>
                <a:lnTo>
                  <a:pt x="2697" y="6343"/>
                </a:lnTo>
                <a:lnTo>
                  <a:pt x="1808" y="5457"/>
                </a:lnTo>
                <a:lnTo>
                  <a:pt x="0" y="4066"/>
                </a:lnTo>
                <a:lnTo>
                  <a:pt x="1706" y="962"/>
                </a:lnTo>
                <a:lnTo>
                  <a:pt x="366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787487" y="830432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4478" y="0"/>
                </a:moveTo>
                <a:lnTo>
                  <a:pt x="6357" y="830"/>
                </a:lnTo>
                <a:lnTo>
                  <a:pt x="8059" y="3932"/>
                </a:lnTo>
                <a:lnTo>
                  <a:pt x="6370" y="5523"/>
                </a:lnTo>
                <a:lnTo>
                  <a:pt x="3660" y="7229"/>
                </a:lnTo>
                <a:lnTo>
                  <a:pt x="1706" y="6276"/>
                </a:lnTo>
                <a:lnTo>
                  <a:pt x="0" y="3162"/>
                </a:lnTo>
                <a:lnTo>
                  <a:pt x="1800" y="1772"/>
                </a:lnTo>
                <a:lnTo>
                  <a:pt x="2697" y="886"/>
                </a:lnTo>
                <a:lnTo>
                  <a:pt x="447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067952" y="829956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5">
                <a:moveTo>
                  <a:pt x="3928" y="0"/>
                </a:moveTo>
                <a:lnTo>
                  <a:pt x="5510" y="1685"/>
                </a:lnTo>
                <a:lnTo>
                  <a:pt x="7225" y="4399"/>
                </a:lnTo>
                <a:lnTo>
                  <a:pt x="6264" y="6352"/>
                </a:lnTo>
                <a:lnTo>
                  <a:pt x="3157" y="8056"/>
                </a:lnTo>
                <a:lnTo>
                  <a:pt x="1766" y="6247"/>
                </a:lnTo>
                <a:lnTo>
                  <a:pt x="882" y="5362"/>
                </a:lnTo>
                <a:lnTo>
                  <a:pt x="0" y="3581"/>
                </a:lnTo>
                <a:lnTo>
                  <a:pt x="827" y="1703"/>
                </a:lnTo>
                <a:lnTo>
                  <a:pt x="3626" y="172"/>
                </a:lnTo>
                <a:lnTo>
                  <a:pt x="392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572158" y="965942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5">
                <a:moveTo>
                  <a:pt x="4059" y="0"/>
                </a:moveTo>
                <a:lnTo>
                  <a:pt x="5449" y="1808"/>
                </a:lnTo>
                <a:lnTo>
                  <a:pt x="6343" y="2697"/>
                </a:lnTo>
                <a:lnTo>
                  <a:pt x="7226" y="4478"/>
                </a:lnTo>
                <a:lnTo>
                  <a:pt x="6389" y="6354"/>
                </a:lnTo>
                <a:lnTo>
                  <a:pt x="3282" y="8056"/>
                </a:lnTo>
                <a:lnTo>
                  <a:pt x="1692" y="6370"/>
                </a:lnTo>
                <a:lnTo>
                  <a:pt x="0" y="3657"/>
                </a:lnTo>
                <a:lnTo>
                  <a:pt x="953" y="1703"/>
                </a:lnTo>
                <a:lnTo>
                  <a:pt x="3752" y="171"/>
                </a:lnTo>
                <a:lnTo>
                  <a:pt x="405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852254" y="965942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5">
                <a:moveTo>
                  <a:pt x="3158" y="0"/>
                </a:moveTo>
                <a:lnTo>
                  <a:pt x="3474" y="171"/>
                </a:lnTo>
                <a:lnTo>
                  <a:pt x="6273" y="1703"/>
                </a:lnTo>
                <a:lnTo>
                  <a:pt x="7226" y="3657"/>
                </a:lnTo>
                <a:lnTo>
                  <a:pt x="5534" y="6370"/>
                </a:lnTo>
                <a:lnTo>
                  <a:pt x="3943" y="8056"/>
                </a:lnTo>
                <a:lnTo>
                  <a:pt x="828" y="6352"/>
                </a:lnTo>
                <a:lnTo>
                  <a:pt x="0" y="4475"/>
                </a:lnTo>
                <a:lnTo>
                  <a:pt x="883" y="2694"/>
                </a:lnTo>
                <a:lnTo>
                  <a:pt x="1767" y="1811"/>
                </a:lnTo>
                <a:lnTo>
                  <a:pt x="315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132234" y="965942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5">
                <a:moveTo>
                  <a:pt x="3158" y="0"/>
                </a:moveTo>
                <a:lnTo>
                  <a:pt x="3464" y="171"/>
                </a:lnTo>
                <a:lnTo>
                  <a:pt x="6264" y="1703"/>
                </a:lnTo>
                <a:lnTo>
                  <a:pt x="7217" y="3657"/>
                </a:lnTo>
                <a:lnTo>
                  <a:pt x="5524" y="6370"/>
                </a:lnTo>
                <a:lnTo>
                  <a:pt x="3943" y="8056"/>
                </a:lnTo>
                <a:lnTo>
                  <a:pt x="827" y="6352"/>
                </a:lnTo>
                <a:lnTo>
                  <a:pt x="0" y="4475"/>
                </a:lnTo>
                <a:lnTo>
                  <a:pt x="883" y="2694"/>
                </a:lnTo>
                <a:lnTo>
                  <a:pt x="1767" y="1811"/>
                </a:lnTo>
                <a:lnTo>
                  <a:pt x="315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412196" y="965942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5">
                <a:moveTo>
                  <a:pt x="3171" y="0"/>
                </a:moveTo>
                <a:lnTo>
                  <a:pt x="6273" y="1701"/>
                </a:lnTo>
                <a:lnTo>
                  <a:pt x="7226" y="3655"/>
                </a:lnTo>
                <a:lnTo>
                  <a:pt x="5524" y="6370"/>
                </a:lnTo>
                <a:lnTo>
                  <a:pt x="3943" y="8056"/>
                </a:lnTo>
                <a:lnTo>
                  <a:pt x="828" y="6352"/>
                </a:lnTo>
                <a:lnTo>
                  <a:pt x="0" y="4475"/>
                </a:lnTo>
                <a:lnTo>
                  <a:pt x="883" y="2694"/>
                </a:lnTo>
                <a:lnTo>
                  <a:pt x="1781" y="1808"/>
                </a:lnTo>
                <a:lnTo>
                  <a:pt x="317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691730" y="966295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3627" y="0"/>
                </a:moveTo>
                <a:lnTo>
                  <a:pt x="6343" y="1713"/>
                </a:lnTo>
                <a:lnTo>
                  <a:pt x="8031" y="3294"/>
                </a:lnTo>
                <a:lnTo>
                  <a:pt x="6324" y="6389"/>
                </a:lnTo>
                <a:lnTo>
                  <a:pt x="4371" y="7343"/>
                </a:lnTo>
                <a:lnTo>
                  <a:pt x="1656" y="5647"/>
                </a:lnTo>
                <a:lnTo>
                  <a:pt x="883" y="4562"/>
                </a:lnTo>
                <a:lnTo>
                  <a:pt x="0" y="3676"/>
                </a:lnTo>
                <a:lnTo>
                  <a:pt x="1767" y="1008"/>
                </a:lnTo>
                <a:lnTo>
                  <a:pt x="362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971668" y="966418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4478" y="0"/>
                </a:moveTo>
                <a:lnTo>
                  <a:pt x="6352" y="827"/>
                </a:lnTo>
                <a:lnTo>
                  <a:pt x="8059" y="3932"/>
                </a:lnTo>
                <a:lnTo>
                  <a:pt x="6371" y="5523"/>
                </a:lnTo>
                <a:lnTo>
                  <a:pt x="3660" y="7229"/>
                </a:lnTo>
                <a:lnTo>
                  <a:pt x="1706" y="6276"/>
                </a:lnTo>
                <a:lnTo>
                  <a:pt x="0" y="3162"/>
                </a:lnTo>
                <a:lnTo>
                  <a:pt x="1813" y="1772"/>
                </a:lnTo>
                <a:lnTo>
                  <a:pt x="2697" y="885"/>
                </a:lnTo>
                <a:lnTo>
                  <a:pt x="447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251639" y="966295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3669" y="0"/>
                </a:moveTo>
                <a:lnTo>
                  <a:pt x="6371" y="1711"/>
                </a:lnTo>
                <a:lnTo>
                  <a:pt x="8059" y="3292"/>
                </a:lnTo>
                <a:lnTo>
                  <a:pt x="6352" y="6399"/>
                </a:lnTo>
                <a:lnTo>
                  <a:pt x="4478" y="7226"/>
                </a:lnTo>
                <a:lnTo>
                  <a:pt x="2697" y="6341"/>
                </a:lnTo>
                <a:lnTo>
                  <a:pt x="1808" y="5445"/>
                </a:lnTo>
                <a:lnTo>
                  <a:pt x="0" y="4055"/>
                </a:lnTo>
                <a:lnTo>
                  <a:pt x="172" y="3750"/>
                </a:lnTo>
                <a:lnTo>
                  <a:pt x="1706" y="950"/>
                </a:lnTo>
                <a:lnTo>
                  <a:pt x="366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31643" y="966295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3637" y="0"/>
                </a:moveTo>
                <a:lnTo>
                  <a:pt x="6343" y="1703"/>
                </a:lnTo>
                <a:lnTo>
                  <a:pt x="8031" y="3294"/>
                </a:lnTo>
                <a:lnTo>
                  <a:pt x="6324" y="6389"/>
                </a:lnTo>
                <a:lnTo>
                  <a:pt x="4371" y="7352"/>
                </a:lnTo>
                <a:lnTo>
                  <a:pt x="1656" y="5647"/>
                </a:lnTo>
                <a:lnTo>
                  <a:pt x="883" y="4562"/>
                </a:lnTo>
                <a:lnTo>
                  <a:pt x="0" y="3676"/>
                </a:lnTo>
                <a:lnTo>
                  <a:pt x="1781" y="1008"/>
                </a:lnTo>
                <a:lnTo>
                  <a:pt x="363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651983" y="965942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5">
                <a:moveTo>
                  <a:pt x="3157" y="0"/>
                </a:moveTo>
                <a:lnTo>
                  <a:pt x="3473" y="171"/>
                </a:lnTo>
                <a:lnTo>
                  <a:pt x="6277" y="1703"/>
                </a:lnTo>
                <a:lnTo>
                  <a:pt x="7225" y="3657"/>
                </a:lnTo>
                <a:lnTo>
                  <a:pt x="5523" y="6370"/>
                </a:lnTo>
                <a:lnTo>
                  <a:pt x="3942" y="8056"/>
                </a:lnTo>
                <a:lnTo>
                  <a:pt x="827" y="6352"/>
                </a:lnTo>
                <a:lnTo>
                  <a:pt x="0" y="4475"/>
                </a:lnTo>
                <a:lnTo>
                  <a:pt x="882" y="2694"/>
                </a:lnTo>
                <a:lnTo>
                  <a:pt x="1766" y="1811"/>
                </a:lnTo>
                <a:lnTo>
                  <a:pt x="3157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148326" y="1101927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5">
                <a:moveTo>
                  <a:pt x="3162" y="0"/>
                </a:moveTo>
                <a:lnTo>
                  <a:pt x="6264" y="1702"/>
                </a:lnTo>
                <a:lnTo>
                  <a:pt x="7226" y="3655"/>
                </a:lnTo>
                <a:lnTo>
                  <a:pt x="5524" y="6371"/>
                </a:lnTo>
                <a:lnTo>
                  <a:pt x="3934" y="8057"/>
                </a:lnTo>
                <a:lnTo>
                  <a:pt x="827" y="6352"/>
                </a:lnTo>
                <a:lnTo>
                  <a:pt x="0" y="4476"/>
                </a:lnTo>
                <a:lnTo>
                  <a:pt x="883" y="2695"/>
                </a:lnTo>
                <a:lnTo>
                  <a:pt x="1771" y="1809"/>
                </a:lnTo>
                <a:lnTo>
                  <a:pt x="316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428296" y="1101927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5">
                <a:moveTo>
                  <a:pt x="3162" y="0"/>
                </a:moveTo>
                <a:lnTo>
                  <a:pt x="6273" y="1702"/>
                </a:lnTo>
                <a:lnTo>
                  <a:pt x="7226" y="3655"/>
                </a:lnTo>
                <a:lnTo>
                  <a:pt x="5524" y="6371"/>
                </a:lnTo>
                <a:lnTo>
                  <a:pt x="3942" y="8057"/>
                </a:lnTo>
                <a:lnTo>
                  <a:pt x="827" y="6352"/>
                </a:lnTo>
                <a:lnTo>
                  <a:pt x="0" y="4476"/>
                </a:lnTo>
                <a:lnTo>
                  <a:pt x="883" y="2695"/>
                </a:lnTo>
                <a:lnTo>
                  <a:pt x="1771" y="1809"/>
                </a:lnTo>
                <a:lnTo>
                  <a:pt x="316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267735" y="1102279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3655" y="0"/>
                </a:moveTo>
                <a:lnTo>
                  <a:pt x="6370" y="1713"/>
                </a:lnTo>
                <a:lnTo>
                  <a:pt x="8059" y="3295"/>
                </a:lnTo>
                <a:lnTo>
                  <a:pt x="6352" y="6401"/>
                </a:lnTo>
                <a:lnTo>
                  <a:pt x="4478" y="7228"/>
                </a:lnTo>
                <a:lnTo>
                  <a:pt x="2697" y="6343"/>
                </a:lnTo>
                <a:lnTo>
                  <a:pt x="1808" y="5447"/>
                </a:lnTo>
                <a:lnTo>
                  <a:pt x="0" y="4057"/>
                </a:lnTo>
                <a:lnTo>
                  <a:pt x="171" y="3753"/>
                </a:lnTo>
                <a:lnTo>
                  <a:pt x="1711" y="953"/>
                </a:lnTo>
                <a:lnTo>
                  <a:pt x="365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548064" y="1101937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5">
                <a:moveTo>
                  <a:pt x="4068" y="0"/>
                </a:moveTo>
                <a:lnTo>
                  <a:pt x="5449" y="1800"/>
                </a:lnTo>
                <a:lnTo>
                  <a:pt x="6343" y="2687"/>
                </a:lnTo>
                <a:lnTo>
                  <a:pt x="7226" y="4469"/>
                </a:lnTo>
                <a:lnTo>
                  <a:pt x="6389" y="6345"/>
                </a:lnTo>
                <a:lnTo>
                  <a:pt x="3282" y="8047"/>
                </a:lnTo>
                <a:lnTo>
                  <a:pt x="1692" y="6362"/>
                </a:lnTo>
                <a:lnTo>
                  <a:pt x="0" y="3648"/>
                </a:lnTo>
                <a:lnTo>
                  <a:pt x="953" y="1695"/>
                </a:lnTo>
                <a:lnTo>
                  <a:pt x="3752" y="162"/>
                </a:lnTo>
                <a:lnTo>
                  <a:pt x="406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731883" y="1246389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19">
                <a:moveTo>
                  <a:pt x="3581" y="0"/>
                </a:moveTo>
                <a:lnTo>
                  <a:pt x="5362" y="888"/>
                </a:lnTo>
                <a:lnTo>
                  <a:pt x="6259" y="1774"/>
                </a:lnTo>
                <a:lnTo>
                  <a:pt x="8059" y="3164"/>
                </a:lnTo>
                <a:lnTo>
                  <a:pt x="6352" y="6268"/>
                </a:lnTo>
                <a:lnTo>
                  <a:pt x="4399" y="7231"/>
                </a:lnTo>
                <a:lnTo>
                  <a:pt x="1687" y="5524"/>
                </a:lnTo>
                <a:lnTo>
                  <a:pt x="0" y="3934"/>
                </a:lnTo>
                <a:lnTo>
                  <a:pt x="172" y="3629"/>
                </a:lnTo>
                <a:lnTo>
                  <a:pt x="1706" y="827"/>
                </a:lnTo>
                <a:lnTo>
                  <a:pt x="358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011881" y="1246276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19">
                <a:moveTo>
                  <a:pt x="3641" y="0"/>
                </a:moveTo>
                <a:lnTo>
                  <a:pt x="6343" y="1694"/>
                </a:lnTo>
                <a:lnTo>
                  <a:pt x="8031" y="3284"/>
                </a:lnTo>
                <a:lnTo>
                  <a:pt x="6324" y="6380"/>
                </a:lnTo>
                <a:lnTo>
                  <a:pt x="4371" y="7333"/>
                </a:lnTo>
                <a:lnTo>
                  <a:pt x="1655" y="5638"/>
                </a:lnTo>
                <a:lnTo>
                  <a:pt x="883" y="4552"/>
                </a:lnTo>
                <a:lnTo>
                  <a:pt x="0" y="3666"/>
                </a:lnTo>
                <a:lnTo>
                  <a:pt x="1781" y="999"/>
                </a:lnTo>
                <a:lnTo>
                  <a:pt x="364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452391" y="1525893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5">
                <a:moveTo>
                  <a:pt x="3939" y="0"/>
                </a:moveTo>
                <a:lnTo>
                  <a:pt x="5520" y="1677"/>
                </a:lnTo>
                <a:lnTo>
                  <a:pt x="7226" y="4400"/>
                </a:lnTo>
                <a:lnTo>
                  <a:pt x="6273" y="6352"/>
                </a:lnTo>
                <a:lnTo>
                  <a:pt x="3157" y="8057"/>
                </a:lnTo>
                <a:lnTo>
                  <a:pt x="1766" y="6247"/>
                </a:lnTo>
                <a:lnTo>
                  <a:pt x="883" y="5362"/>
                </a:lnTo>
                <a:lnTo>
                  <a:pt x="0" y="3581"/>
                </a:lnTo>
                <a:lnTo>
                  <a:pt x="827" y="1704"/>
                </a:lnTo>
                <a:lnTo>
                  <a:pt x="3626" y="172"/>
                </a:lnTo>
                <a:lnTo>
                  <a:pt x="393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171941" y="1806331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19">
                <a:moveTo>
                  <a:pt x="4478" y="0"/>
                </a:moveTo>
                <a:lnTo>
                  <a:pt x="6343" y="837"/>
                </a:lnTo>
                <a:lnTo>
                  <a:pt x="8059" y="3941"/>
                </a:lnTo>
                <a:lnTo>
                  <a:pt x="6370" y="5531"/>
                </a:lnTo>
                <a:lnTo>
                  <a:pt x="3660" y="7238"/>
                </a:lnTo>
                <a:lnTo>
                  <a:pt x="1706" y="6284"/>
                </a:lnTo>
                <a:lnTo>
                  <a:pt x="0" y="3171"/>
                </a:lnTo>
                <a:lnTo>
                  <a:pt x="1813" y="1781"/>
                </a:lnTo>
                <a:lnTo>
                  <a:pt x="2697" y="895"/>
                </a:lnTo>
                <a:lnTo>
                  <a:pt x="447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91960" y="2086186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19">
                <a:moveTo>
                  <a:pt x="3660" y="0"/>
                </a:moveTo>
                <a:lnTo>
                  <a:pt x="5334" y="1058"/>
                </a:lnTo>
                <a:lnTo>
                  <a:pt x="6371" y="1706"/>
                </a:lnTo>
                <a:lnTo>
                  <a:pt x="8059" y="3287"/>
                </a:lnTo>
                <a:lnTo>
                  <a:pt x="6352" y="6401"/>
                </a:lnTo>
                <a:lnTo>
                  <a:pt x="4478" y="7228"/>
                </a:lnTo>
                <a:lnTo>
                  <a:pt x="2697" y="6343"/>
                </a:lnTo>
                <a:lnTo>
                  <a:pt x="1809" y="5447"/>
                </a:lnTo>
                <a:lnTo>
                  <a:pt x="0" y="4057"/>
                </a:lnTo>
                <a:lnTo>
                  <a:pt x="1706" y="962"/>
                </a:lnTo>
                <a:lnTo>
                  <a:pt x="366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027953" y="222217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19">
                <a:moveTo>
                  <a:pt x="3660" y="0"/>
                </a:moveTo>
                <a:lnTo>
                  <a:pt x="6371" y="1701"/>
                </a:lnTo>
                <a:lnTo>
                  <a:pt x="8059" y="3292"/>
                </a:lnTo>
                <a:lnTo>
                  <a:pt x="6352" y="6399"/>
                </a:lnTo>
                <a:lnTo>
                  <a:pt x="4478" y="7236"/>
                </a:lnTo>
                <a:lnTo>
                  <a:pt x="2697" y="6341"/>
                </a:lnTo>
                <a:lnTo>
                  <a:pt x="1800" y="5445"/>
                </a:lnTo>
                <a:lnTo>
                  <a:pt x="0" y="4055"/>
                </a:lnTo>
                <a:lnTo>
                  <a:pt x="172" y="3750"/>
                </a:lnTo>
                <a:lnTo>
                  <a:pt x="1706" y="951"/>
                </a:lnTo>
                <a:lnTo>
                  <a:pt x="366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12352" y="2365805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5">
                <a:moveTo>
                  <a:pt x="3269" y="0"/>
                </a:moveTo>
                <a:lnTo>
                  <a:pt x="6375" y="1704"/>
                </a:lnTo>
                <a:lnTo>
                  <a:pt x="7328" y="3658"/>
                </a:lnTo>
                <a:lnTo>
                  <a:pt x="5636" y="6371"/>
                </a:lnTo>
                <a:lnTo>
                  <a:pt x="4548" y="7143"/>
                </a:lnTo>
                <a:lnTo>
                  <a:pt x="3664" y="8028"/>
                </a:lnTo>
                <a:lnTo>
                  <a:pt x="1000" y="6247"/>
                </a:lnTo>
                <a:lnTo>
                  <a:pt x="0" y="4402"/>
                </a:lnTo>
                <a:lnTo>
                  <a:pt x="1679" y="1685"/>
                </a:lnTo>
                <a:lnTo>
                  <a:pt x="3269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92439" y="2365805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5">
                <a:moveTo>
                  <a:pt x="3158" y="0"/>
                </a:moveTo>
                <a:lnTo>
                  <a:pt x="3474" y="172"/>
                </a:lnTo>
                <a:lnTo>
                  <a:pt x="6273" y="1704"/>
                </a:lnTo>
                <a:lnTo>
                  <a:pt x="7226" y="3658"/>
                </a:lnTo>
                <a:lnTo>
                  <a:pt x="5524" y="6371"/>
                </a:lnTo>
                <a:lnTo>
                  <a:pt x="3943" y="8057"/>
                </a:lnTo>
                <a:lnTo>
                  <a:pt x="827" y="6352"/>
                </a:lnTo>
                <a:lnTo>
                  <a:pt x="0" y="4476"/>
                </a:lnTo>
                <a:lnTo>
                  <a:pt x="883" y="2695"/>
                </a:lnTo>
                <a:lnTo>
                  <a:pt x="1767" y="1811"/>
                </a:lnTo>
                <a:lnTo>
                  <a:pt x="315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47973" y="2502269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3594" y="0"/>
                </a:moveTo>
                <a:lnTo>
                  <a:pt x="5361" y="885"/>
                </a:lnTo>
                <a:lnTo>
                  <a:pt x="6249" y="1781"/>
                </a:lnTo>
                <a:lnTo>
                  <a:pt x="8059" y="3171"/>
                </a:lnTo>
                <a:lnTo>
                  <a:pt x="6352" y="6265"/>
                </a:lnTo>
                <a:lnTo>
                  <a:pt x="4399" y="7228"/>
                </a:lnTo>
                <a:lnTo>
                  <a:pt x="1687" y="5522"/>
                </a:lnTo>
                <a:lnTo>
                  <a:pt x="0" y="3931"/>
                </a:lnTo>
                <a:lnTo>
                  <a:pt x="171" y="3626"/>
                </a:lnTo>
                <a:lnTo>
                  <a:pt x="1706" y="827"/>
                </a:lnTo>
                <a:lnTo>
                  <a:pt x="359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32484" y="2645786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5">
                <a:moveTo>
                  <a:pt x="3184" y="0"/>
                </a:moveTo>
                <a:lnTo>
                  <a:pt x="6277" y="1692"/>
                </a:lnTo>
                <a:lnTo>
                  <a:pt x="7230" y="3645"/>
                </a:lnTo>
                <a:lnTo>
                  <a:pt x="5528" y="6362"/>
                </a:lnTo>
                <a:lnTo>
                  <a:pt x="3947" y="8047"/>
                </a:lnTo>
                <a:lnTo>
                  <a:pt x="840" y="6343"/>
                </a:lnTo>
                <a:lnTo>
                  <a:pt x="0" y="4466"/>
                </a:lnTo>
                <a:lnTo>
                  <a:pt x="897" y="2685"/>
                </a:lnTo>
                <a:lnTo>
                  <a:pt x="1794" y="1801"/>
                </a:lnTo>
                <a:lnTo>
                  <a:pt x="318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12018" y="2646128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3631" y="0"/>
                </a:moveTo>
                <a:lnTo>
                  <a:pt x="6343" y="1706"/>
                </a:lnTo>
                <a:lnTo>
                  <a:pt x="8030" y="3297"/>
                </a:lnTo>
                <a:lnTo>
                  <a:pt x="6324" y="6401"/>
                </a:lnTo>
                <a:lnTo>
                  <a:pt x="4370" y="7354"/>
                </a:lnTo>
                <a:lnTo>
                  <a:pt x="2697" y="6305"/>
                </a:lnTo>
                <a:lnTo>
                  <a:pt x="1660" y="5650"/>
                </a:lnTo>
                <a:lnTo>
                  <a:pt x="897" y="4573"/>
                </a:lnTo>
                <a:lnTo>
                  <a:pt x="0" y="3685"/>
                </a:lnTo>
                <a:lnTo>
                  <a:pt x="1771" y="1011"/>
                </a:lnTo>
                <a:lnTo>
                  <a:pt x="363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2400" y="2925757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5">
                <a:moveTo>
                  <a:pt x="3283" y="0"/>
                </a:moveTo>
                <a:lnTo>
                  <a:pt x="6376" y="1695"/>
                </a:lnTo>
                <a:lnTo>
                  <a:pt x="7339" y="3648"/>
                </a:lnTo>
                <a:lnTo>
                  <a:pt x="5636" y="6362"/>
                </a:lnTo>
                <a:lnTo>
                  <a:pt x="4548" y="7133"/>
                </a:lnTo>
                <a:lnTo>
                  <a:pt x="3664" y="8019"/>
                </a:lnTo>
                <a:lnTo>
                  <a:pt x="1009" y="6241"/>
                </a:lnTo>
                <a:lnTo>
                  <a:pt x="0" y="4392"/>
                </a:lnTo>
                <a:lnTo>
                  <a:pt x="1046" y="2716"/>
                </a:lnTo>
                <a:lnTo>
                  <a:pt x="1702" y="1676"/>
                </a:lnTo>
                <a:lnTo>
                  <a:pt x="328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451711" y="126029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5">
                <a:moveTo>
                  <a:pt x="3942" y="0"/>
                </a:moveTo>
                <a:lnTo>
                  <a:pt x="5524" y="1676"/>
                </a:lnTo>
                <a:lnTo>
                  <a:pt x="7226" y="4399"/>
                </a:lnTo>
                <a:lnTo>
                  <a:pt x="6273" y="6352"/>
                </a:lnTo>
                <a:lnTo>
                  <a:pt x="3157" y="8056"/>
                </a:lnTo>
                <a:lnTo>
                  <a:pt x="1766" y="6257"/>
                </a:lnTo>
                <a:lnTo>
                  <a:pt x="882" y="5362"/>
                </a:lnTo>
                <a:lnTo>
                  <a:pt x="0" y="3581"/>
                </a:lnTo>
                <a:lnTo>
                  <a:pt x="827" y="1703"/>
                </a:lnTo>
                <a:lnTo>
                  <a:pt x="3626" y="171"/>
                </a:lnTo>
                <a:lnTo>
                  <a:pt x="394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731245" y="126380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3631" y="0"/>
                </a:moveTo>
                <a:lnTo>
                  <a:pt x="5305" y="1049"/>
                </a:lnTo>
                <a:lnTo>
                  <a:pt x="6343" y="1706"/>
                </a:lnTo>
                <a:lnTo>
                  <a:pt x="8017" y="3288"/>
                </a:lnTo>
                <a:lnTo>
                  <a:pt x="6324" y="6381"/>
                </a:lnTo>
                <a:lnTo>
                  <a:pt x="4371" y="7334"/>
                </a:lnTo>
                <a:lnTo>
                  <a:pt x="1655" y="5639"/>
                </a:lnTo>
                <a:lnTo>
                  <a:pt x="882" y="4553"/>
                </a:lnTo>
                <a:lnTo>
                  <a:pt x="0" y="3667"/>
                </a:lnTo>
                <a:lnTo>
                  <a:pt x="1771" y="1002"/>
                </a:lnTo>
                <a:lnTo>
                  <a:pt x="363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307612" y="270014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4055" y="0"/>
                </a:moveTo>
                <a:lnTo>
                  <a:pt x="5445" y="1801"/>
                </a:lnTo>
                <a:lnTo>
                  <a:pt x="6333" y="2687"/>
                </a:lnTo>
                <a:lnTo>
                  <a:pt x="7217" y="4468"/>
                </a:lnTo>
                <a:lnTo>
                  <a:pt x="6389" y="6345"/>
                </a:lnTo>
                <a:lnTo>
                  <a:pt x="3273" y="8047"/>
                </a:lnTo>
                <a:lnTo>
                  <a:pt x="1692" y="6362"/>
                </a:lnTo>
                <a:lnTo>
                  <a:pt x="0" y="3648"/>
                </a:lnTo>
                <a:lnTo>
                  <a:pt x="953" y="1695"/>
                </a:lnTo>
                <a:lnTo>
                  <a:pt x="3752" y="162"/>
                </a:lnTo>
                <a:lnTo>
                  <a:pt x="405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 txBox="1">
            <a:spLocks noGrp="1"/>
          </p:cNvSpPr>
          <p:nvPr>
            <p:ph type="title"/>
          </p:nvPr>
        </p:nvSpPr>
        <p:spPr>
          <a:xfrm>
            <a:off x="1016000" y="856743"/>
            <a:ext cx="7098030" cy="2599690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50"/>
              </a:spcBef>
            </a:pPr>
            <a:r>
              <a:rPr dirty="0" spc="905"/>
              <a:t>WHY</a:t>
            </a:r>
            <a:r>
              <a:rPr dirty="0" spc="210"/>
              <a:t> </a:t>
            </a:r>
            <a:r>
              <a:rPr dirty="0" spc="795"/>
              <a:t>WE</a:t>
            </a:r>
            <a:r>
              <a:rPr dirty="0" spc="215"/>
              <a:t> </a:t>
            </a:r>
            <a:r>
              <a:rPr dirty="0" spc="1250"/>
              <a:t>DID </a:t>
            </a:r>
            <a:r>
              <a:rPr dirty="0" spc="-2530"/>
              <a:t> </a:t>
            </a:r>
            <a:r>
              <a:rPr dirty="0" spc="1245"/>
              <a:t>THIS?</a:t>
            </a:r>
          </a:p>
        </p:txBody>
      </p:sp>
      <p:sp>
        <p:nvSpPr>
          <p:cNvPr id="226" name="object 226"/>
          <p:cNvSpPr txBox="1"/>
          <p:nvPr/>
        </p:nvSpPr>
        <p:spPr>
          <a:xfrm>
            <a:off x="11704981" y="2251059"/>
            <a:ext cx="119761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5">
                <a:solidFill>
                  <a:srgbClr val="0A4136"/>
                </a:solidFill>
                <a:latin typeface="Lucida Sans Unicode"/>
                <a:cs typeface="Lucida Sans Unicode"/>
              </a:rPr>
              <a:t>YEAR2016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13271907" y="2251059"/>
            <a:ext cx="119570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5">
                <a:solidFill>
                  <a:srgbClr val="0A4136"/>
                </a:solidFill>
                <a:latin typeface="Lucida Sans Unicode"/>
                <a:cs typeface="Lucida Sans Unicode"/>
              </a:rPr>
              <a:t>YEAR2018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14836641" y="2251059"/>
            <a:ext cx="126492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20">
                <a:solidFill>
                  <a:srgbClr val="0A4136"/>
                </a:solidFill>
                <a:latin typeface="Lucida Sans Unicode"/>
                <a:cs typeface="Lucida Sans Unicode"/>
              </a:rPr>
              <a:t>Y</a:t>
            </a:r>
            <a:r>
              <a:rPr dirty="0" sz="1850" spc="125">
                <a:solidFill>
                  <a:srgbClr val="0A4136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15">
                <a:solidFill>
                  <a:srgbClr val="0A4136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95">
                <a:solidFill>
                  <a:srgbClr val="0A4136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25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120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r>
              <a:rPr dirty="0" sz="1850" spc="25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30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11559858" y="238160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5931" y="78909"/>
                </a:moveTo>
                <a:lnTo>
                  <a:pt x="2942" y="78909"/>
                </a:lnTo>
                <a:lnTo>
                  <a:pt x="0" y="75965"/>
                </a:lnTo>
                <a:lnTo>
                  <a:pt x="0" y="2944"/>
                </a:lnTo>
                <a:lnTo>
                  <a:pt x="2942" y="0"/>
                </a:lnTo>
                <a:lnTo>
                  <a:pt x="75931" y="0"/>
                </a:lnTo>
                <a:lnTo>
                  <a:pt x="78874" y="2944"/>
                </a:lnTo>
                <a:lnTo>
                  <a:pt x="78874" y="72333"/>
                </a:lnTo>
                <a:lnTo>
                  <a:pt x="78874" y="75965"/>
                </a:lnTo>
                <a:lnTo>
                  <a:pt x="75931" y="78909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3126049" y="238160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5931" y="78909"/>
                </a:moveTo>
                <a:lnTo>
                  <a:pt x="2942" y="78909"/>
                </a:lnTo>
                <a:lnTo>
                  <a:pt x="0" y="75965"/>
                </a:lnTo>
                <a:lnTo>
                  <a:pt x="0" y="2944"/>
                </a:lnTo>
                <a:lnTo>
                  <a:pt x="2942" y="0"/>
                </a:lnTo>
                <a:lnTo>
                  <a:pt x="75931" y="0"/>
                </a:lnTo>
                <a:lnTo>
                  <a:pt x="78874" y="2944"/>
                </a:lnTo>
                <a:lnTo>
                  <a:pt x="78874" y="72333"/>
                </a:lnTo>
                <a:lnTo>
                  <a:pt x="78874" y="75965"/>
                </a:lnTo>
                <a:lnTo>
                  <a:pt x="75931" y="7890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4690049" y="238160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5931" y="78909"/>
                </a:moveTo>
                <a:lnTo>
                  <a:pt x="2942" y="78909"/>
                </a:lnTo>
                <a:lnTo>
                  <a:pt x="0" y="75965"/>
                </a:lnTo>
                <a:lnTo>
                  <a:pt x="0" y="2944"/>
                </a:lnTo>
                <a:lnTo>
                  <a:pt x="2942" y="0"/>
                </a:lnTo>
                <a:lnTo>
                  <a:pt x="75931" y="0"/>
                </a:lnTo>
                <a:lnTo>
                  <a:pt x="78874" y="2944"/>
                </a:lnTo>
                <a:lnTo>
                  <a:pt x="78874" y="72333"/>
                </a:lnTo>
                <a:lnTo>
                  <a:pt x="78874" y="75965"/>
                </a:lnTo>
                <a:lnTo>
                  <a:pt x="75931" y="78909"/>
                </a:lnTo>
                <a:close/>
              </a:path>
            </a:pathLst>
          </a:custGeom>
          <a:solidFill>
            <a:srgbClr val="25867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2" name="object 232"/>
          <p:cNvGrpSpPr/>
          <p:nvPr/>
        </p:nvGrpSpPr>
        <p:grpSpPr>
          <a:xfrm>
            <a:off x="10868716" y="2716367"/>
            <a:ext cx="6148705" cy="6195060"/>
            <a:chOff x="10868716" y="2716367"/>
            <a:chExt cx="6148705" cy="6195060"/>
          </a:xfrm>
        </p:grpSpPr>
        <p:sp>
          <p:nvSpPr>
            <p:cNvPr id="233" name="object 233"/>
            <p:cNvSpPr/>
            <p:nvPr/>
          </p:nvSpPr>
          <p:spPr>
            <a:xfrm>
              <a:off x="10868711" y="2716377"/>
              <a:ext cx="6148705" cy="6191250"/>
            </a:xfrm>
            <a:custGeom>
              <a:avLst/>
              <a:gdLst/>
              <a:ahLst/>
              <a:cxnLst/>
              <a:rect l="l" t="t" r="r" b="b"/>
              <a:pathLst>
                <a:path w="6148705" h="6191250">
                  <a:moveTo>
                    <a:pt x="6148502" y="3276"/>
                  </a:moveTo>
                  <a:lnTo>
                    <a:pt x="6145212" y="3276"/>
                  </a:lnTo>
                  <a:lnTo>
                    <a:pt x="6145212" y="0"/>
                  </a:lnTo>
                  <a:lnTo>
                    <a:pt x="6141936" y="0"/>
                  </a:lnTo>
                  <a:lnTo>
                    <a:pt x="6141936" y="6578"/>
                  </a:lnTo>
                  <a:lnTo>
                    <a:pt x="6141936" y="2062657"/>
                  </a:lnTo>
                  <a:lnTo>
                    <a:pt x="6141936" y="2069236"/>
                  </a:lnTo>
                  <a:lnTo>
                    <a:pt x="6141936" y="4125315"/>
                  </a:lnTo>
                  <a:lnTo>
                    <a:pt x="4613021" y="4125315"/>
                  </a:lnTo>
                  <a:lnTo>
                    <a:pt x="4613021" y="2069236"/>
                  </a:lnTo>
                  <a:lnTo>
                    <a:pt x="6141936" y="2069236"/>
                  </a:lnTo>
                  <a:lnTo>
                    <a:pt x="6141936" y="2062657"/>
                  </a:lnTo>
                  <a:lnTo>
                    <a:pt x="4613021" y="2062657"/>
                  </a:lnTo>
                  <a:lnTo>
                    <a:pt x="4613021" y="6578"/>
                  </a:lnTo>
                  <a:lnTo>
                    <a:pt x="6141936" y="6578"/>
                  </a:lnTo>
                  <a:lnTo>
                    <a:pt x="6141936" y="0"/>
                  </a:lnTo>
                  <a:lnTo>
                    <a:pt x="4606442" y="0"/>
                  </a:lnTo>
                  <a:lnTo>
                    <a:pt x="4606442" y="6578"/>
                  </a:lnTo>
                  <a:lnTo>
                    <a:pt x="4606442" y="2062657"/>
                  </a:lnTo>
                  <a:lnTo>
                    <a:pt x="4606442" y="2069236"/>
                  </a:lnTo>
                  <a:lnTo>
                    <a:pt x="4606442" y="4125315"/>
                  </a:lnTo>
                  <a:lnTo>
                    <a:pt x="3077540" y="4125315"/>
                  </a:lnTo>
                  <a:lnTo>
                    <a:pt x="3077540" y="2069236"/>
                  </a:lnTo>
                  <a:lnTo>
                    <a:pt x="4606442" y="2069236"/>
                  </a:lnTo>
                  <a:lnTo>
                    <a:pt x="4606442" y="2062657"/>
                  </a:lnTo>
                  <a:lnTo>
                    <a:pt x="3077540" y="2062657"/>
                  </a:lnTo>
                  <a:lnTo>
                    <a:pt x="3077540" y="6578"/>
                  </a:lnTo>
                  <a:lnTo>
                    <a:pt x="4606442" y="6578"/>
                  </a:lnTo>
                  <a:lnTo>
                    <a:pt x="4606442" y="0"/>
                  </a:lnTo>
                  <a:lnTo>
                    <a:pt x="3070961" y="0"/>
                  </a:lnTo>
                  <a:lnTo>
                    <a:pt x="3070961" y="6578"/>
                  </a:lnTo>
                  <a:lnTo>
                    <a:pt x="3070961" y="2062657"/>
                  </a:lnTo>
                  <a:lnTo>
                    <a:pt x="3070961" y="2069236"/>
                  </a:lnTo>
                  <a:lnTo>
                    <a:pt x="3070961" y="4125315"/>
                  </a:lnTo>
                  <a:lnTo>
                    <a:pt x="1542059" y="4125315"/>
                  </a:lnTo>
                  <a:lnTo>
                    <a:pt x="1542059" y="2069236"/>
                  </a:lnTo>
                  <a:lnTo>
                    <a:pt x="3070961" y="2069236"/>
                  </a:lnTo>
                  <a:lnTo>
                    <a:pt x="3070961" y="2062657"/>
                  </a:lnTo>
                  <a:lnTo>
                    <a:pt x="1542059" y="2062657"/>
                  </a:lnTo>
                  <a:lnTo>
                    <a:pt x="1542059" y="6578"/>
                  </a:lnTo>
                  <a:lnTo>
                    <a:pt x="3070961" y="6578"/>
                  </a:lnTo>
                  <a:lnTo>
                    <a:pt x="3070961" y="0"/>
                  </a:lnTo>
                  <a:lnTo>
                    <a:pt x="1535480" y="0"/>
                  </a:lnTo>
                  <a:lnTo>
                    <a:pt x="1535480" y="6578"/>
                  </a:lnTo>
                  <a:lnTo>
                    <a:pt x="1535480" y="2062657"/>
                  </a:lnTo>
                  <a:lnTo>
                    <a:pt x="1535480" y="2069236"/>
                  </a:lnTo>
                  <a:lnTo>
                    <a:pt x="1535480" y="4125315"/>
                  </a:lnTo>
                  <a:lnTo>
                    <a:pt x="6578" y="4125315"/>
                  </a:lnTo>
                  <a:lnTo>
                    <a:pt x="6578" y="2069236"/>
                  </a:lnTo>
                  <a:lnTo>
                    <a:pt x="1535480" y="2069236"/>
                  </a:lnTo>
                  <a:lnTo>
                    <a:pt x="1535480" y="2062657"/>
                  </a:lnTo>
                  <a:lnTo>
                    <a:pt x="6578" y="2062657"/>
                  </a:lnTo>
                  <a:lnTo>
                    <a:pt x="6578" y="6578"/>
                  </a:lnTo>
                  <a:lnTo>
                    <a:pt x="1535480" y="6578"/>
                  </a:lnTo>
                  <a:lnTo>
                    <a:pt x="1535480" y="0"/>
                  </a:lnTo>
                  <a:lnTo>
                    <a:pt x="3289" y="0"/>
                  </a:lnTo>
                  <a:lnTo>
                    <a:pt x="3289" y="3276"/>
                  </a:lnTo>
                  <a:lnTo>
                    <a:pt x="0" y="3276"/>
                  </a:lnTo>
                  <a:lnTo>
                    <a:pt x="0" y="6191250"/>
                  </a:lnTo>
                  <a:lnTo>
                    <a:pt x="6578" y="6191250"/>
                  </a:lnTo>
                  <a:lnTo>
                    <a:pt x="6578" y="4131894"/>
                  </a:lnTo>
                  <a:lnTo>
                    <a:pt x="1535480" y="4131894"/>
                  </a:lnTo>
                  <a:lnTo>
                    <a:pt x="1535480" y="6191250"/>
                  </a:lnTo>
                  <a:lnTo>
                    <a:pt x="1542059" y="6191250"/>
                  </a:lnTo>
                  <a:lnTo>
                    <a:pt x="1542059" y="4131894"/>
                  </a:lnTo>
                  <a:lnTo>
                    <a:pt x="3070961" y="4131894"/>
                  </a:lnTo>
                  <a:lnTo>
                    <a:pt x="3070961" y="6191250"/>
                  </a:lnTo>
                  <a:lnTo>
                    <a:pt x="3077540" y="6191250"/>
                  </a:lnTo>
                  <a:lnTo>
                    <a:pt x="3077540" y="4131894"/>
                  </a:lnTo>
                  <a:lnTo>
                    <a:pt x="4606442" y="4131894"/>
                  </a:lnTo>
                  <a:lnTo>
                    <a:pt x="4606442" y="6191250"/>
                  </a:lnTo>
                  <a:lnTo>
                    <a:pt x="4613021" y="6191250"/>
                  </a:lnTo>
                  <a:lnTo>
                    <a:pt x="4613021" y="4131894"/>
                  </a:lnTo>
                  <a:lnTo>
                    <a:pt x="6141936" y="4131894"/>
                  </a:lnTo>
                  <a:lnTo>
                    <a:pt x="6141936" y="6191250"/>
                  </a:lnTo>
                  <a:lnTo>
                    <a:pt x="6148502" y="6191250"/>
                  </a:lnTo>
                  <a:lnTo>
                    <a:pt x="6148502" y="3276"/>
                  </a:lnTo>
                  <a:close/>
                </a:path>
              </a:pathLst>
            </a:custGeom>
            <a:solidFill>
              <a:srgbClr val="0A4136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10872004" y="8904337"/>
              <a:ext cx="6142355" cy="6985"/>
            </a:xfrm>
            <a:custGeom>
              <a:avLst/>
              <a:gdLst/>
              <a:ahLst/>
              <a:cxnLst/>
              <a:rect l="l" t="t" r="r" b="b"/>
              <a:pathLst>
                <a:path w="6142355" h="6984">
                  <a:moveTo>
                    <a:pt x="6141930" y="6577"/>
                  </a:moveTo>
                  <a:lnTo>
                    <a:pt x="0" y="6577"/>
                  </a:lnTo>
                  <a:lnTo>
                    <a:pt x="0" y="0"/>
                  </a:lnTo>
                  <a:lnTo>
                    <a:pt x="6141930" y="0"/>
                  </a:lnTo>
                  <a:lnTo>
                    <a:pt x="6141930" y="6577"/>
                  </a:lnTo>
                  <a:close/>
                </a:path>
              </a:pathLst>
            </a:custGeom>
            <a:solidFill>
              <a:srgbClr val="0A4136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5" name="object 235"/>
          <p:cNvSpPr txBox="1"/>
          <p:nvPr/>
        </p:nvSpPr>
        <p:spPr>
          <a:xfrm>
            <a:off x="10513462" y="8735831"/>
            <a:ext cx="454025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10"/>
              </a:spcBef>
            </a:pPr>
            <a:r>
              <a:rPr dirty="0" sz="1850" spc="125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  <a:p>
            <a:pPr marL="275590">
              <a:lnSpc>
                <a:spcPts val="2130"/>
              </a:lnSpc>
            </a:pPr>
            <a:r>
              <a:rPr dirty="0" sz="1850" spc="125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11876151" y="8994721"/>
            <a:ext cx="106299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25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120">
                <a:solidFill>
                  <a:srgbClr val="0A4136"/>
                </a:solidFill>
                <a:latin typeface="Lucida Sans Unicode"/>
                <a:cs typeface="Lucida Sans Unicode"/>
              </a:rPr>
              <a:t>00</a:t>
            </a:r>
            <a:r>
              <a:rPr dirty="0" sz="1850" spc="-110">
                <a:solidFill>
                  <a:srgbClr val="0A4136"/>
                </a:solidFill>
                <a:latin typeface="Lucida Sans Unicode"/>
                <a:cs typeface="Lucida Sans Unicode"/>
              </a:rPr>
              <a:t>,</a:t>
            </a:r>
            <a:r>
              <a:rPr dirty="0" sz="1850" spc="120">
                <a:solidFill>
                  <a:srgbClr val="0A4136"/>
                </a:solidFill>
                <a:latin typeface="Lucida Sans Unicode"/>
                <a:cs typeface="Lucida Sans Unicode"/>
              </a:rPr>
              <a:t>00</a:t>
            </a:r>
            <a:r>
              <a:rPr dirty="0" sz="1850" spc="125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13416750" y="8994721"/>
            <a:ext cx="105219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60">
                <a:solidFill>
                  <a:srgbClr val="0A4136"/>
                </a:solidFill>
                <a:latin typeface="Lucida Sans Unicode"/>
                <a:cs typeface="Lucida Sans Unicode"/>
              </a:rPr>
              <a:t>400,000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14948478" y="8994721"/>
            <a:ext cx="105981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70">
                <a:solidFill>
                  <a:srgbClr val="0A4136"/>
                </a:solidFill>
                <a:latin typeface="Lucida Sans Unicode"/>
                <a:cs typeface="Lucida Sans Unicode"/>
              </a:rPr>
              <a:t>600,000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16484933" y="8994721"/>
            <a:ext cx="105791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5">
                <a:solidFill>
                  <a:srgbClr val="0A4136"/>
                </a:solidFill>
                <a:latin typeface="Lucida Sans Unicode"/>
                <a:cs typeface="Lucida Sans Unicode"/>
              </a:rPr>
              <a:t>8</a:t>
            </a:r>
            <a:r>
              <a:rPr dirty="0" sz="1850" spc="120">
                <a:solidFill>
                  <a:srgbClr val="0A4136"/>
                </a:solidFill>
                <a:latin typeface="Lucida Sans Unicode"/>
                <a:cs typeface="Lucida Sans Unicode"/>
              </a:rPr>
              <a:t>00</a:t>
            </a:r>
            <a:r>
              <a:rPr dirty="0" sz="1850" spc="-110">
                <a:solidFill>
                  <a:srgbClr val="0A4136"/>
                </a:solidFill>
                <a:latin typeface="Lucida Sans Unicode"/>
                <a:cs typeface="Lucida Sans Unicode"/>
              </a:rPr>
              <a:t>,</a:t>
            </a:r>
            <a:r>
              <a:rPr dirty="0" sz="1850" spc="120">
                <a:solidFill>
                  <a:srgbClr val="0A4136"/>
                </a:solidFill>
                <a:latin typeface="Lucida Sans Unicode"/>
                <a:cs typeface="Lucida Sans Unicode"/>
              </a:rPr>
              <a:t>00</a:t>
            </a:r>
            <a:r>
              <a:rPr dirty="0" sz="1850" spc="125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10021054" y="2549658"/>
            <a:ext cx="68262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85">
                <a:solidFill>
                  <a:srgbClr val="0A4136"/>
                </a:solidFill>
                <a:latin typeface="Lucida Sans Unicode"/>
                <a:cs typeface="Lucida Sans Unicode"/>
              </a:rPr>
              <a:t>7</a:t>
            </a:r>
            <a:r>
              <a:rPr dirty="0" sz="1850" spc="-110">
                <a:solidFill>
                  <a:srgbClr val="0A4136"/>
                </a:solidFill>
                <a:latin typeface="Lucida Sans Unicode"/>
                <a:cs typeface="Lucida Sans Unicode"/>
              </a:rPr>
              <a:t>,</a:t>
            </a:r>
            <a:r>
              <a:rPr dirty="0" sz="1850" spc="-70">
                <a:solidFill>
                  <a:srgbClr val="0A4136"/>
                </a:solidFill>
                <a:latin typeface="Lucida Sans Unicode"/>
                <a:cs typeface="Lucida Sans Unicode"/>
              </a:rPr>
              <a:t>5</a:t>
            </a:r>
            <a:r>
              <a:rPr dirty="0" sz="1850" spc="120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r>
              <a:rPr dirty="0" sz="1850" spc="125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9982660" y="4611715"/>
            <a:ext cx="72136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70">
                <a:solidFill>
                  <a:srgbClr val="0A4136"/>
                </a:solidFill>
                <a:latin typeface="Lucida Sans Unicode"/>
                <a:cs typeface="Lucida Sans Unicode"/>
              </a:rPr>
              <a:t>5</a:t>
            </a:r>
            <a:r>
              <a:rPr dirty="0" sz="1850" spc="-110">
                <a:solidFill>
                  <a:srgbClr val="0A4136"/>
                </a:solidFill>
                <a:latin typeface="Lucida Sans Unicode"/>
                <a:cs typeface="Lucida Sans Unicode"/>
              </a:rPr>
              <a:t>,</a:t>
            </a:r>
            <a:r>
              <a:rPr dirty="0" sz="1850" spc="120">
                <a:solidFill>
                  <a:srgbClr val="0A4136"/>
                </a:solidFill>
                <a:latin typeface="Lucida Sans Unicode"/>
                <a:cs typeface="Lucida Sans Unicode"/>
              </a:rPr>
              <a:t>00</a:t>
            </a:r>
            <a:r>
              <a:rPr dirty="0" sz="1850" spc="125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9994510" y="6673774"/>
            <a:ext cx="70929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25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-110">
                <a:solidFill>
                  <a:srgbClr val="0A4136"/>
                </a:solidFill>
                <a:latin typeface="Lucida Sans Unicode"/>
                <a:cs typeface="Lucida Sans Unicode"/>
              </a:rPr>
              <a:t>,</a:t>
            </a:r>
            <a:r>
              <a:rPr dirty="0" sz="1850" spc="-70">
                <a:solidFill>
                  <a:srgbClr val="0A4136"/>
                </a:solidFill>
                <a:latin typeface="Lucida Sans Unicode"/>
                <a:cs typeface="Lucida Sans Unicode"/>
              </a:rPr>
              <a:t>5</a:t>
            </a:r>
            <a:r>
              <a:rPr dirty="0" sz="1850" spc="120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r>
              <a:rPr dirty="0" sz="1850" spc="125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grpSp>
        <p:nvGrpSpPr>
          <p:cNvPr id="243" name="object 243"/>
          <p:cNvGrpSpPr/>
          <p:nvPr/>
        </p:nvGrpSpPr>
        <p:grpSpPr>
          <a:xfrm>
            <a:off x="10841352" y="3040827"/>
            <a:ext cx="6267450" cy="4570730"/>
            <a:chOff x="10841352" y="3040827"/>
            <a:chExt cx="6267450" cy="4570730"/>
          </a:xfrm>
        </p:grpSpPr>
        <p:sp>
          <p:nvSpPr>
            <p:cNvPr id="244" name="object 244"/>
            <p:cNvSpPr/>
            <p:nvPr/>
          </p:nvSpPr>
          <p:spPr>
            <a:xfrm>
              <a:off x="12315941" y="7143528"/>
              <a:ext cx="184785" cy="184150"/>
            </a:xfrm>
            <a:custGeom>
              <a:avLst/>
              <a:gdLst/>
              <a:ahLst/>
              <a:cxnLst/>
              <a:rect l="l" t="t" r="r" b="b"/>
              <a:pathLst>
                <a:path w="184784" h="184150">
                  <a:moveTo>
                    <a:pt x="92101" y="184017"/>
                  </a:moveTo>
                  <a:lnTo>
                    <a:pt x="56251" y="176786"/>
                  </a:lnTo>
                  <a:lnTo>
                    <a:pt x="26975" y="157068"/>
                  </a:lnTo>
                  <a:lnTo>
                    <a:pt x="7237" y="127822"/>
                  </a:lnTo>
                  <a:lnTo>
                    <a:pt x="0" y="92008"/>
                  </a:lnTo>
                  <a:lnTo>
                    <a:pt x="7237" y="56194"/>
                  </a:lnTo>
                  <a:lnTo>
                    <a:pt x="26975" y="26948"/>
                  </a:lnTo>
                  <a:lnTo>
                    <a:pt x="56251" y="7230"/>
                  </a:lnTo>
                  <a:lnTo>
                    <a:pt x="92101" y="0"/>
                  </a:lnTo>
                  <a:lnTo>
                    <a:pt x="127951" y="7230"/>
                  </a:lnTo>
                  <a:lnTo>
                    <a:pt x="157227" y="26948"/>
                  </a:lnTo>
                  <a:lnTo>
                    <a:pt x="176965" y="56194"/>
                  </a:lnTo>
                  <a:lnTo>
                    <a:pt x="184203" y="92008"/>
                  </a:lnTo>
                  <a:lnTo>
                    <a:pt x="176965" y="127822"/>
                  </a:lnTo>
                  <a:lnTo>
                    <a:pt x="157227" y="157068"/>
                  </a:lnTo>
                  <a:lnTo>
                    <a:pt x="127951" y="176786"/>
                  </a:lnTo>
                  <a:lnTo>
                    <a:pt x="92101" y="184017"/>
                  </a:lnTo>
                  <a:close/>
                </a:path>
              </a:pathLst>
            </a:custGeom>
            <a:solidFill>
              <a:srgbClr val="B3E3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5" name="object 2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19986" y="7146826"/>
              <a:ext cx="184203" cy="184017"/>
            </a:xfrm>
            <a:prstGeom prst="rect">
              <a:avLst/>
            </a:prstGeom>
          </p:spPr>
        </p:pic>
        <p:sp>
          <p:nvSpPr>
            <p:cNvPr id="246" name="object 246"/>
            <p:cNvSpPr/>
            <p:nvPr/>
          </p:nvSpPr>
          <p:spPr>
            <a:xfrm>
              <a:off x="10841342" y="3213937"/>
              <a:ext cx="6267450" cy="2931795"/>
            </a:xfrm>
            <a:custGeom>
              <a:avLst/>
              <a:gdLst/>
              <a:ahLst/>
              <a:cxnLst/>
              <a:rect l="l" t="t" r="r" b="b"/>
              <a:pathLst>
                <a:path w="6267450" h="2931795">
                  <a:moveTo>
                    <a:pt x="184200" y="1007846"/>
                  </a:moveTo>
                  <a:lnTo>
                    <a:pt x="176974" y="972032"/>
                  </a:lnTo>
                  <a:lnTo>
                    <a:pt x="157226" y="942784"/>
                  </a:lnTo>
                  <a:lnTo>
                    <a:pt x="127952" y="923074"/>
                  </a:lnTo>
                  <a:lnTo>
                    <a:pt x="92100" y="915835"/>
                  </a:lnTo>
                  <a:lnTo>
                    <a:pt x="56261" y="923074"/>
                  </a:lnTo>
                  <a:lnTo>
                    <a:pt x="26974" y="942784"/>
                  </a:lnTo>
                  <a:lnTo>
                    <a:pt x="7239" y="972032"/>
                  </a:lnTo>
                  <a:lnTo>
                    <a:pt x="0" y="1007846"/>
                  </a:lnTo>
                  <a:lnTo>
                    <a:pt x="7239" y="1043660"/>
                  </a:lnTo>
                  <a:lnTo>
                    <a:pt x="26974" y="1072908"/>
                  </a:lnTo>
                  <a:lnTo>
                    <a:pt x="56261" y="1092619"/>
                  </a:lnTo>
                  <a:lnTo>
                    <a:pt x="92100" y="1099858"/>
                  </a:lnTo>
                  <a:lnTo>
                    <a:pt x="127952" y="1092619"/>
                  </a:lnTo>
                  <a:lnTo>
                    <a:pt x="157226" y="1072908"/>
                  </a:lnTo>
                  <a:lnTo>
                    <a:pt x="176974" y="1043660"/>
                  </a:lnTo>
                  <a:lnTo>
                    <a:pt x="184200" y="1007846"/>
                  </a:lnTo>
                  <a:close/>
                </a:path>
                <a:path w="6267450" h="2931795">
                  <a:moveTo>
                    <a:pt x="199567" y="92011"/>
                  </a:moveTo>
                  <a:lnTo>
                    <a:pt x="192328" y="56197"/>
                  </a:lnTo>
                  <a:lnTo>
                    <a:pt x="172593" y="26949"/>
                  </a:lnTo>
                  <a:lnTo>
                    <a:pt x="143319" y="7239"/>
                  </a:lnTo>
                  <a:lnTo>
                    <a:pt x="107467" y="0"/>
                  </a:lnTo>
                  <a:lnTo>
                    <a:pt x="71615" y="7239"/>
                  </a:lnTo>
                  <a:lnTo>
                    <a:pt x="42341" y="26949"/>
                  </a:lnTo>
                  <a:lnTo>
                    <a:pt x="22606" y="56197"/>
                  </a:lnTo>
                  <a:lnTo>
                    <a:pt x="15367" y="92011"/>
                  </a:lnTo>
                  <a:lnTo>
                    <a:pt x="22606" y="127825"/>
                  </a:lnTo>
                  <a:lnTo>
                    <a:pt x="42341" y="157073"/>
                  </a:lnTo>
                  <a:lnTo>
                    <a:pt x="71615" y="176796"/>
                  </a:lnTo>
                  <a:lnTo>
                    <a:pt x="107467" y="184023"/>
                  </a:lnTo>
                  <a:lnTo>
                    <a:pt x="143319" y="176796"/>
                  </a:lnTo>
                  <a:lnTo>
                    <a:pt x="172593" y="157073"/>
                  </a:lnTo>
                  <a:lnTo>
                    <a:pt x="192328" y="127825"/>
                  </a:lnTo>
                  <a:lnTo>
                    <a:pt x="199567" y="92011"/>
                  </a:lnTo>
                  <a:close/>
                </a:path>
                <a:path w="6267450" h="2931795">
                  <a:moveTo>
                    <a:pt x="4730851" y="2839516"/>
                  </a:moveTo>
                  <a:lnTo>
                    <a:pt x="4723612" y="2803702"/>
                  </a:lnTo>
                  <a:lnTo>
                    <a:pt x="4703877" y="2774454"/>
                  </a:lnTo>
                  <a:lnTo>
                    <a:pt x="4674603" y="2754731"/>
                  </a:lnTo>
                  <a:lnTo>
                    <a:pt x="4638751" y="2747505"/>
                  </a:lnTo>
                  <a:lnTo>
                    <a:pt x="4602899" y="2754731"/>
                  </a:lnTo>
                  <a:lnTo>
                    <a:pt x="4573625" y="2774454"/>
                  </a:lnTo>
                  <a:lnTo>
                    <a:pt x="4553890" y="2803702"/>
                  </a:lnTo>
                  <a:lnTo>
                    <a:pt x="4546651" y="2839516"/>
                  </a:lnTo>
                  <a:lnTo>
                    <a:pt x="4553890" y="2875330"/>
                  </a:lnTo>
                  <a:lnTo>
                    <a:pt x="4573625" y="2904579"/>
                  </a:lnTo>
                  <a:lnTo>
                    <a:pt x="4602899" y="2924289"/>
                  </a:lnTo>
                  <a:lnTo>
                    <a:pt x="4638751" y="2931515"/>
                  </a:lnTo>
                  <a:lnTo>
                    <a:pt x="4674603" y="2924289"/>
                  </a:lnTo>
                  <a:lnTo>
                    <a:pt x="4703877" y="2904579"/>
                  </a:lnTo>
                  <a:lnTo>
                    <a:pt x="4723612" y="2875330"/>
                  </a:lnTo>
                  <a:lnTo>
                    <a:pt x="4730851" y="2839516"/>
                  </a:lnTo>
                  <a:close/>
                </a:path>
                <a:path w="6267450" h="2931795">
                  <a:moveTo>
                    <a:pt x="6266891" y="1923681"/>
                  </a:moveTo>
                  <a:lnTo>
                    <a:pt x="6259652" y="1887867"/>
                  </a:lnTo>
                  <a:lnTo>
                    <a:pt x="6239903" y="1858619"/>
                  </a:lnTo>
                  <a:lnTo>
                    <a:pt x="6210630" y="1838896"/>
                  </a:lnTo>
                  <a:lnTo>
                    <a:pt x="6174778" y="1831670"/>
                  </a:lnTo>
                  <a:lnTo>
                    <a:pt x="6138938" y="1838896"/>
                  </a:lnTo>
                  <a:lnTo>
                    <a:pt x="6109652" y="1858619"/>
                  </a:lnTo>
                  <a:lnTo>
                    <a:pt x="6089916" y="1887867"/>
                  </a:lnTo>
                  <a:lnTo>
                    <a:pt x="6082677" y="1923681"/>
                  </a:lnTo>
                  <a:lnTo>
                    <a:pt x="6089916" y="1959495"/>
                  </a:lnTo>
                  <a:lnTo>
                    <a:pt x="6109652" y="1988743"/>
                  </a:lnTo>
                  <a:lnTo>
                    <a:pt x="6138938" y="2008454"/>
                  </a:lnTo>
                  <a:lnTo>
                    <a:pt x="6174778" y="2015693"/>
                  </a:lnTo>
                  <a:lnTo>
                    <a:pt x="6210630" y="2008454"/>
                  </a:lnTo>
                  <a:lnTo>
                    <a:pt x="6239903" y="1988743"/>
                  </a:lnTo>
                  <a:lnTo>
                    <a:pt x="6259652" y="1959495"/>
                  </a:lnTo>
                  <a:lnTo>
                    <a:pt x="6266891" y="1923681"/>
                  </a:lnTo>
                  <a:close/>
                </a:path>
              </a:pathLst>
            </a:custGeom>
            <a:solidFill>
              <a:srgbClr val="B3E3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10841342" y="3130689"/>
              <a:ext cx="6267450" cy="4480560"/>
            </a:xfrm>
            <a:custGeom>
              <a:avLst/>
              <a:gdLst/>
              <a:ahLst/>
              <a:cxnLst/>
              <a:rect l="l" t="t" r="r" b="b"/>
              <a:pathLst>
                <a:path w="6267450" h="4480559">
                  <a:moveTo>
                    <a:pt x="184200" y="826490"/>
                  </a:moveTo>
                  <a:lnTo>
                    <a:pt x="176974" y="790676"/>
                  </a:lnTo>
                  <a:lnTo>
                    <a:pt x="157226" y="761428"/>
                  </a:lnTo>
                  <a:lnTo>
                    <a:pt x="127952" y="741705"/>
                  </a:lnTo>
                  <a:lnTo>
                    <a:pt x="92100" y="734479"/>
                  </a:lnTo>
                  <a:lnTo>
                    <a:pt x="56261" y="741705"/>
                  </a:lnTo>
                  <a:lnTo>
                    <a:pt x="26974" y="761428"/>
                  </a:lnTo>
                  <a:lnTo>
                    <a:pt x="7239" y="790676"/>
                  </a:lnTo>
                  <a:lnTo>
                    <a:pt x="0" y="826490"/>
                  </a:lnTo>
                  <a:lnTo>
                    <a:pt x="7239" y="862304"/>
                  </a:lnTo>
                  <a:lnTo>
                    <a:pt x="26974" y="891540"/>
                  </a:lnTo>
                  <a:lnTo>
                    <a:pt x="56261" y="911263"/>
                  </a:lnTo>
                  <a:lnTo>
                    <a:pt x="92100" y="918489"/>
                  </a:lnTo>
                  <a:lnTo>
                    <a:pt x="127952" y="911263"/>
                  </a:lnTo>
                  <a:lnTo>
                    <a:pt x="157226" y="891540"/>
                  </a:lnTo>
                  <a:lnTo>
                    <a:pt x="176974" y="862304"/>
                  </a:lnTo>
                  <a:lnTo>
                    <a:pt x="184200" y="826490"/>
                  </a:lnTo>
                  <a:close/>
                </a:path>
                <a:path w="6267450" h="4480559">
                  <a:moveTo>
                    <a:pt x="199567" y="92011"/>
                  </a:moveTo>
                  <a:lnTo>
                    <a:pt x="192328" y="56197"/>
                  </a:lnTo>
                  <a:lnTo>
                    <a:pt x="172593" y="26949"/>
                  </a:lnTo>
                  <a:lnTo>
                    <a:pt x="143319" y="7226"/>
                  </a:lnTo>
                  <a:lnTo>
                    <a:pt x="107467" y="0"/>
                  </a:lnTo>
                  <a:lnTo>
                    <a:pt x="71615" y="7226"/>
                  </a:lnTo>
                  <a:lnTo>
                    <a:pt x="42341" y="26949"/>
                  </a:lnTo>
                  <a:lnTo>
                    <a:pt x="22606" y="56197"/>
                  </a:lnTo>
                  <a:lnTo>
                    <a:pt x="15367" y="92011"/>
                  </a:lnTo>
                  <a:lnTo>
                    <a:pt x="22606" y="127825"/>
                  </a:lnTo>
                  <a:lnTo>
                    <a:pt x="42341" y="157060"/>
                  </a:lnTo>
                  <a:lnTo>
                    <a:pt x="71615" y="176784"/>
                  </a:lnTo>
                  <a:lnTo>
                    <a:pt x="107467" y="184010"/>
                  </a:lnTo>
                  <a:lnTo>
                    <a:pt x="143319" y="176784"/>
                  </a:lnTo>
                  <a:lnTo>
                    <a:pt x="172593" y="157060"/>
                  </a:lnTo>
                  <a:lnTo>
                    <a:pt x="192328" y="127825"/>
                  </a:lnTo>
                  <a:lnTo>
                    <a:pt x="199567" y="92011"/>
                  </a:lnTo>
                  <a:close/>
                </a:path>
                <a:path w="6267450" h="4480559">
                  <a:moveTo>
                    <a:pt x="1658797" y="4388421"/>
                  </a:moveTo>
                  <a:lnTo>
                    <a:pt x="1651558" y="4352607"/>
                  </a:lnTo>
                  <a:lnTo>
                    <a:pt x="1631823" y="4323359"/>
                  </a:lnTo>
                  <a:lnTo>
                    <a:pt x="1602549" y="4303649"/>
                  </a:lnTo>
                  <a:lnTo>
                    <a:pt x="1566697" y="4296410"/>
                  </a:lnTo>
                  <a:lnTo>
                    <a:pt x="1530845" y="4303649"/>
                  </a:lnTo>
                  <a:lnTo>
                    <a:pt x="1501571" y="4323359"/>
                  </a:lnTo>
                  <a:lnTo>
                    <a:pt x="1481836" y="4352607"/>
                  </a:lnTo>
                  <a:lnTo>
                    <a:pt x="1474597" y="4388421"/>
                  </a:lnTo>
                  <a:lnTo>
                    <a:pt x="1481836" y="4424235"/>
                  </a:lnTo>
                  <a:lnTo>
                    <a:pt x="1501571" y="4453483"/>
                  </a:lnTo>
                  <a:lnTo>
                    <a:pt x="1530845" y="4473206"/>
                  </a:lnTo>
                  <a:lnTo>
                    <a:pt x="1566697" y="4480433"/>
                  </a:lnTo>
                  <a:lnTo>
                    <a:pt x="1602549" y="4473206"/>
                  </a:lnTo>
                  <a:lnTo>
                    <a:pt x="1631823" y="4453483"/>
                  </a:lnTo>
                  <a:lnTo>
                    <a:pt x="1651558" y="4424235"/>
                  </a:lnTo>
                  <a:lnTo>
                    <a:pt x="1658797" y="4388421"/>
                  </a:lnTo>
                  <a:close/>
                </a:path>
                <a:path w="6267450" h="4480559">
                  <a:moveTo>
                    <a:pt x="3962844" y="3747097"/>
                  </a:moveTo>
                  <a:lnTo>
                    <a:pt x="3955605" y="3711283"/>
                  </a:lnTo>
                  <a:lnTo>
                    <a:pt x="3935869" y="3682034"/>
                  </a:lnTo>
                  <a:lnTo>
                    <a:pt x="3906583" y="3662311"/>
                  </a:lnTo>
                  <a:lnTo>
                    <a:pt x="3870744" y="3655085"/>
                  </a:lnTo>
                  <a:lnTo>
                    <a:pt x="3834892" y="3662311"/>
                  </a:lnTo>
                  <a:lnTo>
                    <a:pt x="3805618" y="3682034"/>
                  </a:lnTo>
                  <a:lnTo>
                    <a:pt x="3785870" y="3711283"/>
                  </a:lnTo>
                  <a:lnTo>
                    <a:pt x="3778643" y="3747097"/>
                  </a:lnTo>
                  <a:lnTo>
                    <a:pt x="3785870" y="3782911"/>
                  </a:lnTo>
                  <a:lnTo>
                    <a:pt x="3805618" y="3812159"/>
                  </a:lnTo>
                  <a:lnTo>
                    <a:pt x="3834892" y="3831869"/>
                  </a:lnTo>
                  <a:lnTo>
                    <a:pt x="3870744" y="3839095"/>
                  </a:lnTo>
                  <a:lnTo>
                    <a:pt x="3906583" y="3831869"/>
                  </a:lnTo>
                  <a:lnTo>
                    <a:pt x="3935869" y="3812159"/>
                  </a:lnTo>
                  <a:lnTo>
                    <a:pt x="3955605" y="3782911"/>
                  </a:lnTo>
                  <a:lnTo>
                    <a:pt x="3962844" y="3747097"/>
                  </a:lnTo>
                  <a:close/>
                </a:path>
                <a:path w="6267450" h="4480559">
                  <a:moveTo>
                    <a:pt x="4730851" y="2831261"/>
                  </a:moveTo>
                  <a:lnTo>
                    <a:pt x="4723612" y="2795447"/>
                  </a:lnTo>
                  <a:lnTo>
                    <a:pt x="4703877" y="2766199"/>
                  </a:lnTo>
                  <a:lnTo>
                    <a:pt x="4674603" y="2746476"/>
                  </a:lnTo>
                  <a:lnTo>
                    <a:pt x="4638751" y="2739250"/>
                  </a:lnTo>
                  <a:lnTo>
                    <a:pt x="4602899" y="2746476"/>
                  </a:lnTo>
                  <a:lnTo>
                    <a:pt x="4573625" y="2766199"/>
                  </a:lnTo>
                  <a:lnTo>
                    <a:pt x="4553890" y="2795447"/>
                  </a:lnTo>
                  <a:lnTo>
                    <a:pt x="4546651" y="2831261"/>
                  </a:lnTo>
                  <a:lnTo>
                    <a:pt x="4553890" y="2867075"/>
                  </a:lnTo>
                  <a:lnTo>
                    <a:pt x="4573625" y="2896324"/>
                  </a:lnTo>
                  <a:lnTo>
                    <a:pt x="4602899" y="2916034"/>
                  </a:lnTo>
                  <a:lnTo>
                    <a:pt x="4638751" y="2923273"/>
                  </a:lnTo>
                  <a:lnTo>
                    <a:pt x="4674603" y="2916034"/>
                  </a:lnTo>
                  <a:lnTo>
                    <a:pt x="4703877" y="2896324"/>
                  </a:lnTo>
                  <a:lnTo>
                    <a:pt x="4723612" y="2867075"/>
                  </a:lnTo>
                  <a:lnTo>
                    <a:pt x="4730851" y="2831261"/>
                  </a:lnTo>
                  <a:close/>
                </a:path>
                <a:path w="6267450" h="4480559">
                  <a:moveTo>
                    <a:pt x="6266891" y="1915426"/>
                  </a:moveTo>
                  <a:lnTo>
                    <a:pt x="6259652" y="1879612"/>
                  </a:lnTo>
                  <a:lnTo>
                    <a:pt x="6239903" y="1850364"/>
                  </a:lnTo>
                  <a:lnTo>
                    <a:pt x="6210630" y="1830654"/>
                  </a:lnTo>
                  <a:lnTo>
                    <a:pt x="6174778" y="1823415"/>
                  </a:lnTo>
                  <a:lnTo>
                    <a:pt x="6138938" y="1830654"/>
                  </a:lnTo>
                  <a:lnTo>
                    <a:pt x="6109652" y="1850364"/>
                  </a:lnTo>
                  <a:lnTo>
                    <a:pt x="6089916" y="1879612"/>
                  </a:lnTo>
                  <a:lnTo>
                    <a:pt x="6082677" y="1915426"/>
                  </a:lnTo>
                  <a:lnTo>
                    <a:pt x="6089916" y="1951240"/>
                  </a:lnTo>
                  <a:lnTo>
                    <a:pt x="6109652" y="1980488"/>
                  </a:lnTo>
                  <a:lnTo>
                    <a:pt x="6138938" y="2000211"/>
                  </a:lnTo>
                  <a:lnTo>
                    <a:pt x="6174778" y="2007438"/>
                  </a:lnTo>
                  <a:lnTo>
                    <a:pt x="6210630" y="2000211"/>
                  </a:lnTo>
                  <a:lnTo>
                    <a:pt x="6239903" y="1980488"/>
                  </a:lnTo>
                  <a:lnTo>
                    <a:pt x="6259652" y="1951240"/>
                  </a:lnTo>
                  <a:lnTo>
                    <a:pt x="6266891" y="1915426"/>
                  </a:lnTo>
                  <a:close/>
                </a:path>
              </a:pathLst>
            </a:custGeom>
            <a:solidFill>
              <a:srgbClr val="0A41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10841342" y="3040836"/>
              <a:ext cx="6267450" cy="4479290"/>
            </a:xfrm>
            <a:custGeom>
              <a:avLst/>
              <a:gdLst/>
              <a:ahLst/>
              <a:cxnLst/>
              <a:rect l="l" t="t" r="r" b="b"/>
              <a:pathLst>
                <a:path w="6267450" h="4479290">
                  <a:moveTo>
                    <a:pt x="184200" y="1017727"/>
                  </a:moveTo>
                  <a:lnTo>
                    <a:pt x="176974" y="981913"/>
                  </a:lnTo>
                  <a:lnTo>
                    <a:pt x="157226" y="952665"/>
                  </a:lnTo>
                  <a:lnTo>
                    <a:pt x="127952" y="932954"/>
                  </a:lnTo>
                  <a:lnTo>
                    <a:pt x="92100" y="925728"/>
                  </a:lnTo>
                  <a:lnTo>
                    <a:pt x="56261" y="932954"/>
                  </a:lnTo>
                  <a:lnTo>
                    <a:pt x="26974" y="952665"/>
                  </a:lnTo>
                  <a:lnTo>
                    <a:pt x="7239" y="981913"/>
                  </a:lnTo>
                  <a:lnTo>
                    <a:pt x="0" y="1017727"/>
                  </a:lnTo>
                  <a:lnTo>
                    <a:pt x="7239" y="1053541"/>
                  </a:lnTo>
                  <a:lnTo>
                    <a:pt x="26974" y="1082789"/>
                  </a:lnTo>
                  <a:lnTo>
                    <a:pt x="56261" y="1102512"/>
                  </a:lnTo>
                  <a:lnTo>
                    <a:pt x="92100" y="1109738"/>
                  </a:lnTo>
                  <a:lnTo>
                    <a:pt x="127952" y="1102512"/>
                  </a:lnTo>
                  <a:lnTo>
                    <a:pt x="157226" y="1082789"/>
                  </a:lnTo>
                  <a:lnTo>
                    <a:pt x="176974" y="1053541"/>
                  </a:lnTo>
                  <a:lnTo>
                    <a:pt x="184200" y="1017727"/>
                  </a:lnTo>
                  <a:close/>
                </a:path>
                <a:path w="6267450" h="4479290">
                  <a:moveTo>
                    <a:pt x="199567" y="92011"/>
                  </a:moveTo>
                  <a:lnTo>
                    <a:pt x="192328" y="56197"/>
                  </a:lnTo>
                  <a:lnTo>
                    <a:pt x="172593" y="26949"/>
                  </a:lnTo>
                  <a:lnTo>
                    <a:pt x="143319" y="7226"/>
                  </a:lnTo>
                  <a:lnTo>
                    <a:pt x="107467" y="0"/>
                  </a:lnTo>
                  <a:lnTo>
                    <a:pt x="71615" y="7226"/>
                  </a:lnTo>
                  <a:lnTo>
                    <a:pt x="42341" y="26949"/>
                  </a:lnTo>
                  <a:lnTo>
                    <a:pt x="22606" y="56197"/>
                  </a:lnTo>
                  <a:lnTo>
                    <a:pt x="15367" y="92011"/>
                  </a:lnTo>
                  <a:lnTo>
                    <a:pt x="22606" y="127825"/>
                  </a:lnTo>
                  <a:lnTo>
                    <a:pt x="42341" y="157060"/>
                  </a:lnTo>
                  <a:lnTo>
                    <a:pt x="71615" y="176784"/>
                  </a:lnTo>
                  <a:lnTo>
                    <a:pt x="107467" y="184010"/>
                  </a:lnTo>
                  <a:lnTo>
                    <a:pt x="143319" y="176784"/>
                  </a:lnTo>
                  <a:lnTo>
                    <a:pt x="172593" y="157060"/>
                  </a:lnTo>
                  <a:lnTo>
                    <a:pt x="192328" y="127825"/>
                  </a:lnTo>
                  <a:lnTo>
                    <a:pt x="199567" y="92011"/>
                  </a:lnTo>
                  <a:close/>
                </a:path>
                <a:path w="6267450" h="4479290">
                  <a:moveTo>
                    <a:pt x="1658797" y="4386770"/>
                  </a:moveTo>
                  <a:lnTo>
                    <a:pt x="1651558" y="4350956"/>
                  </a:lnTo>
                  <a:lnTo>
                    <a:pt x="1631823" y="4321721"/>
                  </a:lnTo>
                  <a:lnTo>
                    <a:pt x="1602549" y="4301998"/>
                  </a:lnTo>
                  <a:lnTo>
                    <a:pt x="1566697" y="4294771"/>
                  </a:lnTo>
                  <a:lnTo>
                    <a:pt x="1530845" y="4301998"/>
                  </a:lnTo>
                  <a:lnTo>
                    <a:pt x="1501571" y="4321721"/>
                  </a:lnTo>
                  <a:lnTo>
                    <a:pt x="1481836" y="4350956"/>
                  </a:lnTo>
                  <a:lnTo>
                    <a:pt x="1474597" y="4386770"/>
                  </a:lnTo>
                  <a:lnTo>
                    <a:pt x="1481836" y="4422584"/>
                  </a:lnTo>
                  <a:lnTo>
                    <a:pt x="1501571" y="4451832"/>
                  </a:lnTo>
                  <a:lnTo>
                    <a:pt x="1530845" y="4471555"/>
                  </a:lnTo>
                  <a:lnTo>
                    <a:pt x="1566697" y="4478782"/>
                  </a:lnTo>
                  <a:lnTo>
                    <a:pt x="1602549" y="4471555"/>
                  </a:lnTo>
                  <a:lnTo>
                    <a:pt x="1631823" y="4451832"/>
                  </a:lnTo>
                  <a:lnTo>
                    <a:pt x="1651558" y="4422584"/>
                  </a:lnTo>
                  <a:lnTo>
                    <a:pt x="1658797" y="4386770"/>
                  </a:lnTo>
                  <a:close/>
                </a:path>
                <a:path w="6267450" h="4479290">
                  <a:moveTo>
                    <a:pt x="3962844" y="3653942"/>
                  </a:moveTo>
                  <a:lnTo>
                    <a:pt x="3955605" y="3618128"/>
                  </a:lnTo>
                  <a:lnTo>
                    <a:pt x="3935869" y="3588880"/>
                  </a:lnTo>
                  <a:lnTo>
                    <a:pt x="3906583" y="3569170"/>
                  </a:lnTo>
                  <a:lnTo>
                    <a:pt x="3870744" y="3561931"/>
                  </a:lnTo>
                  <a:lnTo>
                    <a:pt x="3834892" y="3569170"/>
                  </a:lnTo>
                  <a:lnTo>
                    <a:pt x="3805618" y="3588880"/>
                  </a:lnTo>
                  <a:lnTo>
                    <a:pt x="3785870" y="3618128"/>
                  </a:lnTo>
                  <a:lnTo>
                    <a:pt x="3778643" y="3653942"/>
                  </a:lnTo>
                  <a:lnTo>
                    <a:pt x="3785870" y="3689756"/>
                  </a:lnTo>
                  <a:lnTo>
                    <a:pt x="3805618" y="3719004"/>
                  </a:lnTo>
                  <a:lnTo>
                    <a:pt x="3834892" y="3738727"/>
                  </a:lnTo>
                  <a:lnTo>
                    <a:pt x="3870744" y="3745954"/>
                  </a:lnTo>
                  <a:lnTo>
                    <a:pt x="3906583" y="3738727"/>
                  </a:lnTo>
                  <a:lnTo>
                    <a:pt x="3935869" y="3719004"/>
                  </a:lnTo>
                  <a:lnTo>
                    <a:pt x="3955605" y="3689756"/>
                  </a:lnTo>
                  <a:lnTo>
                    <a:pt x="3962844" y="3653942"/>
                  </a:lnTo>
                  <a:close/>
                </a:path>
                <a:path w="6267450" h="4479290">
                  <a:moveTo>
                    <a:pt x="4730851" y="2738107"/>
                  </a:moveTo>
                  <a:lnTo>
                    <a:pt x="4723612" y="2702293"/>
                  </a:lnTo>
                  <a:lnTo>
                    <a:pt x="4703877" y="2673058"/>
                  </a:lnTo>
                  <a:lnTo>
                    <a:pt x="4674603" y="2653334"/>
                  </a:lnTo>
                  <a:lnTo>
                    <a:pt x="4638751" y="2646108"/>
                  </a:lnTo>
                  <a:lnTo>
                    <a:pt x="4602899" y="2653334"/>
                  </a:lnTo>
                  <a:lnTo>
                    <a:pt x="4573625" y="2673058"/>
                  </a:lnTo>
                  <a:lnTo>
                    <a:pt x="4553890" y="2702293"/>
                  </a:lnTo>
                  <a:lnTo>
                    <a:pt x="4546651" y="2738107"/>
                  </a:lnTo>
                  <a:lnTo>
                    <a:pt x="4553890" y="2773921"/>
                  </a:lnTo>
                  <a:lnTo>
                    <a:pt x="4573625" y="2803169"/>
                  </a:lnTo>
                  <a:lnTo>
                    <a:pt x="4602899" y="2822892"/>
                  </a:lnTo>
                  <a:lnTo>
                    <a:pt x="4638751" y="2830118"/>
                  </a:lnTo>
                  <a:lnTo>
                    <a:pt x="4674603" y="2822892"/>
                  </a:lnTo>
                  <a:lnTo>
                    <a:pt x="4703877" y="2803169"/>
                  </a:lnTo>
                  <a:lnTo>
                    <a:pt x="4723612" y="2773921"/>
                  </a:lnTo>
                  <a:lnTo>
                    <a:pt x="4730851" y="2738107"/>
                  </a:lnTo>
                  <a:close/>
                </a:path>
                <a:path w="6267450" h="4479290">
                  <a:moveTo>
                    <a:pt x="6266891" y="1913775"/>
                  </a:moveTo>
                  <a:lnTo>
                    <a:pt x="6259652" y="1877961"/>
                  </a:lnTo>
                  <a:lnTo>
                    <a:pt x="6239903" y="1848713"/>
                  </a:lnTo>
                  <a:lnTo>
                    <a:pt x="6210630" y="1829003"/>
                  </a:lnTo>
                  <a:lnTo>
                    <a:pt x="6174778" y="1821776"/>
                  </a:lnTo>
                  <a:lnTo>
                    <a:pt x="6138938" y="1829003"/>
                  </a:lnTo>
                  <a:lnTo>
                    <a:pt x="6109652" y="1848713"/>
                  </a:lnTo>
                  <a:lnTo>
                    <a:pt x="6089916" y="1877961"/>
                  </a:lnTo>
                  <a:lnTo>
                    <a:pt x="6082677" y="1913775"/>
                  </a:lnTo>
                  <a:lnTo>
                    <a:pt x="6089916" y="1949589"/>
                  </a:lnTo>
                  <a:lnTo>
                    <a:pt x="6109652" y="1978837"/>
                  </a:lnTo>
                  <a:lnTo>
                    <a:pt x="6138938" y="1998560"/>
                  </a:lnTo>
                  <a:lnTo>
                    <a:pt x="6174778" y="2005787"/>
                  </a:lnTo>
                  <a:lnTo>
                    <a:pt x="6210630" y="1998560"/>
                  </a:lnTo>
                  <a:lnTo>
                    <a:pt x="6239903" y="1978837"/>
                  </a:lnTo>
                  <a:lnTo>
                    <a:pt x="6259652" y="1949589"/>
                  </a:lnTo>
                  <a:lnTo>
                    <a:pt x="6266891" y="1913775"/>
                  </a:lnTo>
                  <a:close/>
                </a:path>
              </a:pathLst>
            </a:custGeom>
            <a:solidFill>
              <a:srgbClr val="25867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9" name="object 249"/>
          <p:cNvSpPr/>
          <p:nvPr/>
        </p:nvSpPr>
        <p:spPr>
          <a:xfrm>
            <a:off x="681477" y="7105302"/>
            <a:ext cx="4726305" cy="416559"/>
          </a:xfrm>
          <a:custGeom>
            <a:avLst/>
            <a:gdLst/>
            <a:ahLst/>
            <a:cxnLst/>
            <a:rect l="l" t="t" r="r" b="b"/>
            <a:pathLst>
              <a:path w="4726305" h="416559">
                <a:moveTo>
                  <a:pt x="598158" y="416560"/>
                </a:moveTo>
                <a:lnTo>
                  <a:pt x="544547" y="411480"/>
                </a:lnTo>
                <a:lnTo>
                  <a:pt x="497181" y="398780"/>
                </a:lnTo>
                <a:lnTo>
                  <a:pt x="455203" y="378460"/>
                </a:lnTo>
                <a:lnTo>
                  <a:pt x="417754" y="351790"/>
                </a:lnTo>
                <a:lnTo>
                  <a:pt x="383976" y="321310"/>
                </a:lnTo>
                <a:lnTo>
                  <a:pt x="353009" y="287020"/>
                </a:lnTo>
                <a:lnTo>
                  <a:pt x="323996" y="251460"/>
                </a:lnTo>
                <a:lnTo>
                  <a:pt x="268330" y="176530"/>
                </a:lnTo>
                <a:lnTo>
                  <a:pt x="240077" y="140970"/>
                </a:lnTo>
                <a:lnTo>
                  <a:pt x="210425" y="107950"/>
                </a:lnTo>
                <a:lnTo>
                  <a:pt x="178480" y="78740"/>
                </a:lnTo>
                <a:lnTo>
                  <a:pt x="143349" y="54610"/>
                </a:lnTo>
                <a:lnTo>
                  <a:pt x="104139" y="35560"/>
                </a:lnTo>
                <a:lnTo>
                  <a:pt x="59956" y="22860"/>
                </a:lnTo>
                <a:lnTo>
                  <a:pt x="9907" y="19050"/>
                </a:lnTo>
                <a:lnTo>
                  <a:pt x="4428" y="19050"/>
                </a:lnTo>
                <a:lnTo>
                  <a:pt x="0" y="15240"/>
                </a:lnTo>
                <a:lnTo>
                  <a:pt x="0" y="3810"/>
                </a:lnTo>
                <a:lnTo>
                  <a:pt x="4428" y="0"/>
                </a:lnTo>
                <a:lnTo>
                  <a:pt x="63516" y="3810"/>
                </a:lnTo>
                <a:lnTo>
                  <a:pt x="110879" y="16510"/>
                </a:lnTo>
                <a:lnTo>
                  <a:pt x="152855" y="36830"/>
                </a:lnTo>
                <a:lnTo>
                  <a:pt x="190303" y="63500"/>
                </a:lnTo>
                <a:lnTo>
                  <a:pt x="224080" y="93980"/>
                </a:lnTo>
                <a:lnTo>
                  <a:pt x="255047" y="128270"/>
                </a:lnTo>
                <a:lnTo>
                  <a:pt x="284060" y="165100"/>
                </a:lnTo>
                <a:lnTo>
                  <a:pt x="339726" y="238760"/>
                </a:lnTo>
                <a:lnTo>
                  <a:pt x="367980" y="274320"/>
                </a:lnTo>
                <a:lnTo>
                  <a:pt x="397634" y="307340"/>
                </a:lnTo>
                <a:lnTo>
                  <a:pt x="429581" y="336550"/>
                </a:lnTo>
                <a:lnTo>
                  <a:pt x="464713" y="360680"/>
                </a:lnTo>
                <a:lnTo>
                  <a:pt x="503925" y="379730"/>
                </a:lnTo>
                <a:lnTo>
                  <a:pt x="548109" y="392430"/>
                </a:lnTo>
                <a:lnTo>
                  <a:pt x="598158" y="396240"/>
                </a:lnTo>
                <a:lnTo>
                  <a:pt x="704385" y="396240"/>
                </a:lnTo>
                <a:lnTo>
                  <a:pt x="699137" y="398780"/>
                </a:lnTo>
                <a:lnTo>
                  <a:pt x="651771" y="411480"/>
                </a:lnTo>
                <a:lnTo>
                  <a:pt x="598158" y="416560"/>
                </a:lnTo>
                <a:close/>
              </a:path>
              <a:path w="4726305" h="416559">
                <a:moveTo>
                  <a:pt x="704385" y="396240"/>
                </a:moveTo>
                <a:lnTo>
                  <a:pt x="598158" y="396240"/>
                </a:lnTo>
                <a:lnTo>
                  <a:pt x="648211" y="392430"/>
                </a:lnTo>
                <a:lnTo>
                  <a:pt x="692397" y="379730"/>
                </a:lnTo>
                <a:lnTo>
                  <a:pt x="731611" y="360680"/>
                </a:lnTo>
                <a:lnTo>
                  <a:pt x="766745" y="336550"/>
                </a:lnTo>
                <a:lnTo>
                  <a:pt x="798692" y="307340"/>
                </a:lnTo>
                <a:lnTo>
                  <a:pt x="828346" y="274320"/>
                </a:lnTo>
                <a:lnTo>
                  <a:pt x="856600" y="238760"/>
                </a:lnTo>
                <a:lnTo>
                  <a:pt x="912267" y="165100"/>
                </a:lnTo>
                <a:lnTo>
                  <a:pt x="941282" y="128270"/>
                </a:lnTo>
                <a:lnTo>
                  <a:pt x="972250" y="93980"/>
                </a:lnTo>
                <a:lnTo>
                  <a:pt x="1006030" y="63500"/>
                </a:lnTo>
                <a:lnTo>
                  <a:pt x="1043481" y="36830"/>
                </a:lnTo>
                <a:lnTo>
                  <a:pt x="1085460" y="16510"/>
                </a:lnTo>
                <a:lnTo>
                  <a:pt x="1132827" y="3810"/>
                </a:lnTo>
                <a:lnTo>
                  <a:pt x="1186438" y="0"/>
                </a:lnTo>
                <a:lnTo>
                  <a:pt x="1240051" y="3810"/>
                </a:lnTo>
                <a:lnTo>
                  <a:pt x="1287416" y="16510"/>
                </a:lnTo>
                <a:lnTo>
                  <a:pt x="1292664" y="19050"/>
                </a:lnTo>
                <a:lnTo>
                  <a:pt x="1186439" y="19050"/>
                </a:lnTo>
                <a:lnTo>
                  <a:pt x="1136386" y="22860"/>
                </a:lnTo>
                <a:lnTo>
                  <a:pt x="1092200" y="35560"/>
                </a:lnTo>
                <a:lnTo>
                  <a:pt x="1052987" y="54610"/>
                </a:lnTo>
                <a:lnTo>
                  <a:pt x="1017853" y="78740"/>
                </a:lnTo>
                <a:lnTo>
                  <a:pt x="985905" y="107950"/>
                </a:lnTo>
                <a:lnTo>
                  <a:pt x="956251" y="140970"/>
                </a:lnTo>
                <a:lnTo>
                  <a:pt x="927997" y="176530"/>
                </a:lnTo>
                <a:lnTo>
                  <a:pt x="872330" y="251460"/>
                </a:lnTo>
                <a:lnTo>
                  <a:pt x="843316" y="287020"/>
                </a:lnTo>
                <a:lnTo>
                  <a:pt x="812348" y="321310"/>
                </a:lnTo>
                <a:lnTo>
                  <a:pt x="778567" y="351790"/>
                </a:lnTo>
                <a:lnTo>
                  <a:pt x="741117" y="378460"/>
                </a:lnTo>
                <a:lnTo>
                  <a:pt x="704385" y="396240"/>
                </a:lnTo>
                <a:close/>
              </a:path>
              <a:path w="4726305" h="416559">
                <a:moveTo>
                  <a:pt x="1880924" y="396240"/>
                </a:moveTo>
                <a:lnTo>
                  <a:pt x="1774700" y="396240"/>
                </a:lnTo>
                <a:lnTo>
                  <a:pt x="1824749" y="392430"/>
                </a:lnTo>
                <a:lnTo>
                  <a:pt x="1868933" y="379730"/>
                </a:lnTo>
                <a:lnTo>
                  <a:pt x="1908145" y="360680"/>
                </a:lnTo>
                <a:lnTo>
                  <a:pt x="1943278" y="336550"/>
                </a:lnTo>
                <a:lnTo>
                  <a:pt x="1975224" y="307340"/>
                </a:lnTo>
                <a:lnTo>
                  <a:pt x="2004878" y="274320"/>
                </a:lnTo>
                <a:lnTo>
                  <a:pt x="2033132" y="238760"/>
                </a:lnTo>
                <a:lnTo>
                  <a:pt x="2088798" y="165100"/>
                </a:lnTo>
                <a:lnTo>
                  <a:pt x="2117811" y="128270"/>
                </a:lnTo>
                <a:lnTo>
                  <a:pt x="2148778" y="93980"/>
                </a:lnTo>
                <a:lnTo>
                  <a:pt x="2182555" y="63500"/>
                </a:lnTo>
                <a:lnTo>
                  <a:pt x="2220003" y="36830"/>
                </a:lnTo>
                <a:lnTo>
                  <a:pt x="2261979" y="16510"/>
                </a:lnTo>
                <a:lnTo>
                  <a:pt x="2309342" y="3810"/>
                </a:lnTo>
                <a:lnTo>
                  <a:pt x="2362949" y="0"/>
                </a:lnTo>
                <a:lnTo>
                  <a:pt x="2416563" y="3810"/>
                </a:lnTo>
                <a:lnTo>
                  <a:pt x="2463928" y="16510"/>
                </a:lnTo>
                <a:lnTo>
                  <a:pt x="2469175" y="19050"/>
                </a:lnTo>
                <a:lnTo>
                  <a:pt x="2362951" y="19050"/>
                </a:lnTo>
                <a:lnTo>
                  <a:pt x="2312902" y="22860"/>
                </a:lnTo>
                <a:lnTo>
                  <a:pt x="2268719" y="35560"/>
                </a:lnTo>
                <a:lnTo>
                  <a:pt x="2229509" y="54610"/>
                </a:lnTo>
                <a:lnTo>
                  <a:pt x="2194378" y="78740"/>
                </a:lnTo>
                <a:lnTo>
                  <a:pt x="2162433" y="107950"/>
                </a:lnTo>
                <a:lnTo>
                  <a:pt x="2132781" y="140970"/>
                </a:lnTo>
                <a:lnTo>
                  <a:pt x="2104528" y="176530"/>
                </a:lnTo>
                <a:lnTo>
                  <a:pt x="2048862" y="251460"/>
                </a:lnTo>
                <a:lnTo>
                  <a:pt x="2019849" y="287020"/>
                </a:lnTo>
                <a:lnTo>
                  <a:pt x="1988882" y="321310"/>
                </a:lnTo>
                <a:lnTo>
                  <a:pt x="1955104" y="351790"/>
                </a:lnTo>
                <a:lnTo>
                  <a:pt x="1917655" y="378460"/>
                </a:lnTo>
                <a:lnTo>
                  <a:pt x="1880924" y="396240"/>
                </a:lnTo>
                <a:close/>
              </a:path>
              <a:path w="4726305" h="416559">
                <a:moveTo>
                  <a:pt x="3057452" y="396240"/>
                </a:moveTo>
                <a:lnTo>
                  <a:pt x="2951222" y="396240"/>
                </a:lnTo>
                <a:lnTo>
                  <a:pt x="3001275" y="392430"/>
                </a:lnTo>
                <a:lnTo>
                  <a:pt x="3045462" y="379730"/>
                </a:lnTo>
                <a:lnTo>
                  <a:pt x="3084677" y="360680"/>
                </a:lnTo>
                <a:lnTo>
                  <a:pt x="3119813" y="336550"/>
                </a:lnTo>
                <a:lnTo>
                  <a:pt x="3151762" y="307340"/>
                </a:lnTo>
                <a:lnTo>
                  <a:pt x="3181418" y="274320"/>
                </a:lnTo>
                <a:lnTo>
                  <a:pt x="3209673" y="238760"/>
                </a:lnTo>
                <a:lnTo>
                  <a:pt x="3265343" y="165100"/>
                </a:lnTo>
                <a:lnTo>
                  <a:pt x="3294360" y="128270"/>
                </a:lnTo>
                <a:lnTo>
                  <a:pt x="3325330" y="93980"/>
                </a:lnTo>
                <a:lnTo>
                  <a:pt x="3359111" y="63500"/>
                </a:lnTo>
                <a:lnTo>
                  <a:pt x="3396561" y="36830"/>
                </a:lnTo>
                <a:lnTo>
                  <a:pt x="3438539" y="16510"/>
                </a:lnTo>
                <a:lnTo>
                  <a:pt x="3485903" y="3810"/>
                </a:lnTo>
                <a:lnTo>
                  <a:pt x="3539511" y="0"/>
                </a:lnTo>
                <a:lnTo>
                  <a:pt x="3593128" y="3810"/>
                </a:lnTo>
                <a:lnTo>
                  <a:pt x="3640497" y="16510"/>
                </a:lnTo>
                <a:lnTo>
                  <a:pt x="3645745" y="19050"/>
                </a:lnTo>
                <a:lnTo>
                  <a:pt x="3539512" y="19050"/>
                </a:lnTo>
                <a:lnTo>
                  <a:pt x="3489460" y="22860"/>
                </a:lnTo>
                <a:lnTo>
                  <a:pt x="3445273" y="35560"/>
                </a:lnTo>
                <a:lnTo>
                  <a:pt x="3406060" y="54610"/>
                </a:lnTo>
                <a:lnTo>
                  <a:pt x="3370926" y="78740"/>
                </a:lnTo>
                <a:lnTo>
                  <a:pt x="3338978" y="107950"/>
                </a:lnTo>
                <a:lnTo>
                  <a:pt x="3309324" y="140970"/>
                </a:lnTo>
                <a:lnTo>
                  <a:pt x="3281070" y="176530"/>
                </a:lnTo>
                <a:lnTo>
                  <a:pt x="3225401" y="251460"/>
                </a:lnTo>
                <a:lnTo>
                  <a:pt x="3196385" y="287020"/>
                </a:lnTo>
                <a:lnTo>
                  <a:pt x="3165416" y="321310"/>
                </a:lnTo>
                <a:lnTo>
                  <a:pt x="3131635" y="351790"/>
                </a:lnTo>
                <a:lnTo>
                  <a:pt x="3094185" y="378460"/>
                </a:lnTo>
                <a:lnTo>
                  <a:pt x="3057452" y="396240"/>
                </a:lnTo>
                <a:close/>
              </a:path>
              <a:path w="4726305" h="416559">
                <a:moveTo>
                  <a:pt x="4234065" y="396240"/>
                </a:moveTo>
                <a:lnTo>
                  <a:pt x="4127832" y="396240"/>
                </a:lnTo>
                <a:lnTo>
                  <a:pt x="4177888" y="392430"/>
                </a:lnTo>
                <a:lnTo>
                  <a:pt x="4222077" y="379730"/>
                </a:lnTo>
                <a:lnTo>
                  <a:pt x="4261293" y="360680"/>
                </a:lnTo>
                <a:lnTo>
                  <a:pt x="4296429" y="336550"/>
                </a:lnTo>
                <a:lnTo>
                  <a:pt x="4328378" y="307340"/>
                </a:lnTo>
                <a:lnTo>
                  <a:pt x="4358034" y="274320"/>
                </a:lnTo>
                <a:lnTo>
                  <a:pt x="4386291" y="238760"/>
                </a:lnTo>
                <a:lnTo>
                  <a:pt x="4441964" y="165100"/>
                </a:lnTo>
                <a:lnTo>
                  <a:pt x="4470981" y="128270"/>
                </a:lnTo>
                <a:lnTo>
                  <a:pt x="4501952" y="93980"/>
                </a:lnTo>
                <a:lnTo>
                  <a:pt x="4535734" y="63500"/>
                </a:lnTo>
                <a:lnTo>
                  <a:pt x="4573187" y="36830"/>
                </a:lnTo>
                <a:lnTo>
                  <a:pt x="4615168" y="16510"/>
                </a:lnTo>
                <a:lnTo>
                  <a:pt x="4662537" y="3810"/>
                </a:lnTo>
                <a:lnTo>
                  <a:pt x="4716151" y="0"/>
                </a:lnTo>
                <a:lnTo>
                  <a:pt x="4721632" y="0"/>
                </a:lnTo>
                <a:lnTo>
                  <a:pt x="4726061" y="3810"/>
                </a:lnTo>
                <a:lnTo>
                  <a:pt x="4726061" y="15240"/>
                </a:lnTo>
                <a:lnTo>
                  <a:pt x="4721632" y="19050"/>
                </a:lnTo>
                <a:lnTo>
                  <a:pt x="4716153" y="19050"/>
                </a:lnTo>
                <a:lnTo>
                  <a:pt x="4666097" y="22860"/>
                </a:lnTo>
                <a:lnTo>
                  <a:pt x="4621908" y="35560"/>
                </a:lnTo>
                <a:lnTo>
                  <a:pt x="4582692" y="54610"/>
                </a:lnTo>
                <a:lnTo>
                  <a:pt x="4547556" y="78740"/>
                </a:lnTo>
                <a:lnTo>
                  <a:pt x="4515607" y="107950"/>
                </a:lnTo>
                <a:lnTo>
                  <a:pt x="4485951" y="140970"/>
                </a:lnTo>
                <a:lnTo>
                  <a:pt x="4457694" y="176530"/>
                </a:lnTo>
                <a:lnTo>
                  <a:pt x="4402021" y="251460"/>
                </a:lnTo>
                <a:lnTo>
                  <a:pt x="4373004" y="287020"/>
                </a:lnTo>
                <a:lnTo>
                  <a:pt x="4342033" y="321310"/>
                </a:lnTo>
                <a:lnTo>
                  <a:pt x="4308251" y="351790"/>
                </a:lnTo>
                <a:lnTo>
                  <a:pt x="4270799" y="378460"/>
                </a:lnTo>
                <a:lnTo>
                  <a:pt x="4234065" y="396240"/>
                </a:lnTo>
                <a:close/>
              </a:path>
              <a:path w="4726305" h="416559">
                <a:moveTo>
                  <a:pt x="1774700" y="416560"/>
                </a:moveTo>
                <a:lnTo>
                  <a:pt x="1721088" y="411480"/>
                </a:lnTo>
                <a:lnTo>
                  <a:pt x="1673723" y="398780"/>
                </a:lnTo>
                <a:lnTo>
                  <a:pt x="1631745" y="378460"/>
                </a:lnTo>
                <a:lnTo>
                  <a:pt x="1594296" y="351790"/>
                </a:lnTo>
                <a:lnTo>
                  <a:pt x="1560517" y="321310"/>
                </a:lnTo>
                <a:lnTo>
                  <a:pt x="1529551" y="287020"/>
                </a:lnTo>
                <a:lnTo>
                  <a:pt x="1500537" y="251460"/>
                </a:lnTo>
                <a:lnTo>
                  <a:pt x="1444871" y="176530"/>
                </a:lnTo>
                <a:lnTo>
                  <a:pt x="1416617" y="140970"/>
                </a:lnTo>
                <a:lnTo>
                  <a:pt x="1386963" y="107950"/>
                </a:lnTo>
                <a:lnTo>
                  <a:pt x="1355017" y="78740"/>
                </a:lnTo>
                <a:lnTo>
                  <a:pt x="1319884" y="54610"/>
                </a:lnTo>
                <a:lnTo>
                  <a:pt x="1280672" y="35560"/>
                </a:lnTo>
                <a:lnTo>
                  <a:pt x="1236488" y="22860"/>
                </a:lnTo>
                <a:lnTo>
                  <a:pt x="1186439" y="19050"/>
                </a:lnTo>
                <a:lnTo>
                  <a:pt x="1292664" y="19050"/>
                </a:lnTo>
                <a:lnTo>
                  <a:pt x="1329394" y="36830"/>
                </a:lnTo>
                <a:lnTo>
                  <a:pt x="1366843" y="63500"/>
                </a:lnTo>
                <a:lnTo>
                  <a:pt x="1400621" y="93980"/>
                </a:lnTo>
                <a:lnTo>
                  <a:pt x="1431588" y="128270"/>
                </a:lnTo>
                <a:lnTo>
                  <a:pt x="1460602" y="165100"/>
                </a:lnTo>
                <a:lnTo>
                  <a:pt x="1516268" y="238760"/>
                </a:lnTo>
                <a:lnTo>
                  <a:pt x="1544522" y="274320"/>
                </a:lnTo>
                <a:lnTo>
                  <a:pt x="1574176" y="307340"/>
                </a:lnTo>
                <a:lnTo>
                  <a:pt x="1606122" y="336550"/>
                </a:lnTo>
                <a:lnTo>
                  <a:pt x="1641255" y="360680"/>
                </a:lnTo>
                <a:lnTo>
                  <a:pt x="1680467" y="379730"/>
                </a:lnTo>
                <a:lnTo>
                  <a:pt x="1724651" y="392430"/>
                </a:lnTo>
                <a:lnTo>
                  <a:pt x="1774700" y="396240"/>
                </a:lnTo>
                <a:lnTo>
                  <a:pt x="1880924" y="396240"/>
                </a:lnTo>
                <a:lnTo>
                  <a:pt x="1875677" y="398780"/>
                </a:lnTo>
                <a:lnTo>
                  <a:pt x="1828312" y="411480"/>
                </a:lnTo>
                <a:lnTo>
                  <a:pt x="1774700" y="416560"/>
                </a:lnTo>
                <a:close/>
              </a:path>
              <a:path w="4726305" h="416559">
                <a:moveTo>
                  <a:pt x="2951222" y="416560"/>
                </a:moveTo>
                <a:lnTo>
                  <a:pt x="2897609" y="411480"/>
                </a:lnTo>
                <a:lnTo>
                  <a:pt x="2850243" y="398780"/>
                </a:lnTo>
                <a:lnTo>
                  <a:pt x="2808263" y="378460"/>
                </a:lnTo>
                <a:lnTo>
                  <a:pt x="2770813" y="351790"/>
                </a:lnTo>
                <a:lnTo>
                  <a:pt x="2737032" y="321310"/>
                </a:lnTo>
                <a:lnTo>
                  <a:pt x="2706064" y="287020"/>
                </a:lnTo>
                <a:lnTo>
                  <a:pt x="2677050" y="251460"/>
                </a:lnTo>
                <a:lnTo>
                  <a:pt x="2621383" y="176530"/>
                </a:lnTo>
                <a:lnTo>
                  <a:pt x="2593129" y="140970"/>
                </a:lnTo>
                <a:lnTo>
                  <a:pt x="2563475" y="107950"/>
                </a:lnTo>
                <a:lnTo>
                  <a:pt x="2531529" y="78740"/>
                </a:lnTo>
                <a:lnTo>
                  <a:pt x="2496396" y="54610"/>
                </a:lnTo>
                <a:lnTo>
                  <a:pt x="2457184" y="35560"/>
                </a:lnTo>
                <a:lnTo>
                  <a:pt x="2413000" y="22860"/>
                </a:lnTo>
                <a:lnTo>
                  <a:pt x="2362951" y="19050"/>
                </a:lnTo>
                <a:lnTo>
                  <a:pt x="2469175" y="19050"/>
                </a:lnTo>
                <a:lnTo>
                  <a:pt x="2505906" y="36830"/>
                </a:lnTo>
                <a:lnTo>
                  <a:pt x="2543355" y="63500"/>
                </a:lnTo>
                <a:lnTo>
                  <a:pt x="2577133" y="93980"/>
                </a:lnTo>
                <a:lnTo>
                  <a:pt x="2608100" y="128270"/>
                </a:lnTo>
                <a:lnTo>
                  <a:pt x="2637114" y="165100"/>
                </a:lnTo>
                <a:lnTo>
                  <a:pt x="2692780" y="238760"/>
                </a:lnTo>
                <a:lnTo>
                  <a:pt x="2721034" y="274320"/>
                </a:lnTo>
                <a:lnTo>
                  <a:pt x="2750688" y="307340"/>
                </a:lnTo>
                <a:lnTo>
                  <a:pt x="2782635" y="336550"/>
                </a:lnTo>
                <a:lnTo>
                  <a:pt x="2817769" y="360680"/>
                </a:lnTo>
                <a:lnTo>
                  <a:pt x="2856983" y="379730"/>
                </a:lnTo>
                <a:lnTo>
                  <a:pt x="2901169" y="392430"/>
                </a:lnTo>
                <a:lnTo>
                  <a:pt x="2951222" y="396240"/>
                </a:lnTo>
                <a:lnTo>
                  <a:pt x="3057452" y="396240"/>
                </a:lnTo>
                <a:lnTo>
                  <a:pt x="3052205" y="398780"/>
                </a:lnTo>
                <a:lnTo>
                  <a:pt x="3004837" y="411480"/>
                </a:lnTo>
                <a:lnTo>
                  <a:pt x="2951222" y="416560"/>
                </a:lnTo>
                <a:close/>
              </a:path>
              <a:path w="4726305" h="416559">
                <a:moveTo>
                  <a:pt x="4127832" y="416560"/>
                </a:moveTo>
                <a:lnTo>
                  <a:pt x="4074217" y="411480"/>
                </a:lnTo>
                <a:lnTo>
                  <a:pt x="4026848" y="398780"/>
                </a:lnTo>
                <a:lnTo>
                  <a:pt x="3984866" y="378460"/>
                </a:lnTo>
                <a:lnTo>
                  <a:pt x="3947414" y="351790"/>
                </a:lnTo>
                <a:lnTo>
                  <a:pt x="3913632" y="321310"/>
                </a:lnTo>
                <a:lnTo>
                  <a:pt x="3882661" y="287020"/>
                </a:lnTo>
                <a:lnTo>
                  <a:pt x="3853644" y="251460"/>
                </a:lnTo>
                <a:lnTo>
                  <a:pt x="3797971" y="176530"/>
                </a:lnTo>
                <a:lnTo>
                  <a:pt x="3769714" y="140970"/>
                </a:lnTo>
                <a:lnTo>
                  <a:pt x="3740058" y="107950"/>
                </a:lnTo>
                <a:lnTo>
                  <a:pt x="3708109" y="78740"/>
                </a:lnTo>
                <a:lnTo>
                  <a:pt x="3672973" y="54610"/>
                </a:lnTo>
                <a:lnTo>
                  <a:pt x="3633757" y="35560"/>
                </a:lnTo>
                <a:lnTo>
                  <a:pt x="3589568" y="22860"/>
                </a:lnTo>
                <a:lnTo>
                  <a:pt x="3539512" y="19050"/>
                </a:lnTo>
                <a:lnTo>
                  <a:pt x="3645745" y="19050"/>
                </a:lnTo>
                <a:lnTo>
                  <a:pt x="3682478" y="36830"/>
                </a:lnTo>
                <a:lnTo>
                  <a:pt x="3719931" y="63500"/>
                </a:lnTo>
                <a:lnTo>
                  <a:pt x="3753713" y="93980"/>
                </a:lnTo>
                <a:lnTo>
                  <a:pt x="3784684" y="128270"/>
                </a:lnTo>
                <a:lnTo>
                  <a:pt x="3813701" y="165100"/>
                </a:lnTo>
                <a:lnTo>
                  <a:pt x="3869374" y="238760"/>
                </a:lnTo>
                <a:lnTo>
                  <a:pt x="3897631" y="274320"/>
                </a:lnTo>
                <a:lnTo>
                  <a:pt x="3927287" y="307340"/>
                </a:lnTo>
                <a:lnTo>
                  <a:pt x="3959236" y="336550"/>
                </a:lnTo>
                <a:lnTo>
                  <a:pt x="3994372" y="360680"/>
                </a:lnTo>
                <a:lnTo>
                  <a:pt x="4033588" y="379730"/>
                </a:lnTo>
                <a:lnTo>
                  <a:pt x="4077777" y="392430"/>
                </a:lnTo>
                <a:lnTo>
                  <a:pt x="4127832" y="396240"/>
                </a:lnTo>
                <a:lnTo>
                  <a:pt x="4234065" y="396240"/>
                </a:lnTo>
                <a:lnTo>
                  <a:pt x="4228817" y="398780"/>
                </a:lnTo>
                <a:lnTo>
                  <a:pt x="4181448" y="411480"/>
                </a:lnTo>
                <a:lnTo>
                  <a:pt x="4127832" y="41656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 txBox="1"/>
          <p:nvPr/>
        </p:nvSpPr>
        <p:spPr>
          <a:xfrm>
            <a:off x="663829" y="3950785"/>
            <a:ext cx="8424545" cy="277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18515">
              <a:lnSpc>
                <a:spcPct val="107200"/>
              </a:lnSpc>
              <a:spcBef>
                <a:spcPts val="100"/>
              </a:spcBef>
            </a:pPr>
            <a:r>
              <a:rPr dirty="0" sz="3100" spc="105">
                <a:solidFill>
                  <a:srgbClr val="0A4136"/>
                </a:solidFill>
                <a:latin typeface="Lucida Sans Unicode"/>
                <a:cs typeface="Lucida Sans Unicode"/>
              </a:rPr>
              <a:t>Nearly</a:t>
            </a:r>
            <a:r>
              <a:rPr dirty="0" sz="3100" spc="-16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5">
                <a:solidFill>
                  <a:srgbClr val="0A4136"/>
                </a:solidFill>
                <a:latin typeface="Lucida Sans Unicode"/>
                <a:cs typeface="Lucida Sans Unicode"/>
              </a:rPr>
              <a:t>800,000</a:t>
            </a:r>
            <a:r>
              <a:rPr dirty="0" sz="3100" spc="-16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65">
                <a:solidFill>
                  <a:srgbClr val="0A4136"/>
                </a:solidFill>
                <a:latin typeface="Lucida Sans Unicode"/>
                <a:cs typeface="Lucida Sans Unicode"/>
              </a:rPr>
              <a:t>people</a:t>
            </a:r>
            <a:r>
              <a:rPr dirty="0" sz="3100" spc="-16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30">
                <a:solidFill>
                  <a:srgbClr val="0A4136"/>
                </a:solidFill>
                <a:latin typeface="Lucida Sans Unicode"/>
                <a:cs typeface="Lucida Sans Unicode"/>
              </a:rPr>
              <a:t>die</a:t>
            </a:r>
            <a:r>
              <a:rPr dirty="0" sz="3100" spc="-16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60">
                <a:solidFill>
                  <a:srgbClr val="0A4136"/>
                </a:solidFill>
                <a:latin typeface="Lucida Sans Unicode"/>
                <a:cs typeface="Lucida Sans Unicode"/>
              </a:rPr>
              <a:t>every</a:t>
            </a:r>
            <a:r>
              <a:rPr dirty="0" sz="3100" spc="-16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55">
                <a:solidFill>
                  <a:srgbClr val="0A4136"/>
                </a:solidFill>
                <a:latin typeface="Lucida Sans Unicode"/>
                <a:cs typeface="Lucida Sans Unicode"/>
              </a:rPr>
              <a:t>year </a:t>
            </a:r>
            <a:r>
              <a:rPr dirty="0" sz="3100" spc="-969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90">
                <a:solidFill>
                  <a:srgbClr val="0A4136"/>
                </a:solidFill>
                <a:latin typeface="Lucida Sans Unicode"/>
                <a:cs typeface="Lucida Sans Unicode"/>
              </a:rPr>
              <a:t>due</a:t>
            </a:r>
            <a:r>
              <a:rPr dirty="0" sz="3100" spc="-16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60">
                <a:solidFill>
                  <a:srgbClr val="0A4136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70">
                <a:solidFill>
                  <a:srgbClr val="0A4136"/>
                </a:solidFill>
                <a:latin typeface="Lucida Sans Unicode"/>
                <a:cs typeface="Lucida Sans Unicode"/>
              </a:rPr>
              <a:t>metal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90">
                <a:solidFill>
                  <a:srgbClr val="0A4136"/>
                </a:solidFill>
                <a:latin typeface="Lucida Sans Unicode"/>
                <a:cs typeface="Lucida Sans Unicode"/>
              </a:rPr>
              <a:t>unstability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55">
                <a:solidFill>
                  <a:srgbClr val="0A4136"/>
                </a:solidFill>
                <a:latin typeface="Lucida Sans Unicode"/>
                <a:cs typeface="Lucida Sans Unicode"/>
              </a:rPr>
              <a:t>by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80">
                <a:solidFill>
                  <a:srgbClr val="0A4136"/>
                </a:solidFill>
                <a:latin typeface="Lucida Sans Unicode"/>
                <a:cs typeface="Lucida Sans Unicode"/>
              </a:rPr>
              <a:t>suicide.</a:t>
            </a:r>
            <a:endParaRPr sz="3100">
              <a:latin typeface="Lucida Sans Unicode"/>
              <a:cs typeface="Lucida Sans Unicode"/>
            </a:endParaRPr>
          </a:p>
          <a:p>
            <a:pPr marL="12700" marR="5080">
              <a:lnSpc>
                <a:spcPct val="107200"/>
              </a:lnSpc>
              <a:spcBef>
                <a:spcPts val="1675"/>
              </a:spcBef>
            </a:pPr>
            <a:r>
              <a:rPr dirty="0" sz="3100" spc="204">
                <a:solidFill>
                  <a:srgbClr val="0A4136"/>
                </a:solidFill>
                <a:latin typeface="Lucida Sans Unicode"/>
                <a:cs typeface="Lucida Sans Unicode"/>
              </a:rPr>
              <a:t>Since </a:t>
            </a:r>
            <a:r>
              <a:rPr dirty="0" sz="3100" spc="140">
                <a:solidFill>
                  <a:srgbClr val="0A4136"/>
                </a:solidFill>
                <a:latin typeface="Lucida Sans Unicode"/>
                <a:cs typeface="Lucida Sans Unicode"/>
              </a:rPr>
              <a:t>there's </a:t>
            </a:r>
            <a:r>
              <a:rPr dirty="0" sz="3100" spc="215">
                <a:solidFill>
                  <a:srgbClr val="0A4136"/>
                </a:solidFill>
                <a:latin typeface="Lucida Sans Unicode"/>
                <a:cs typeface="Lucida Sans Unicode"/>
              </a:rPr>
              <a:t>a </a:t>
            </a:r>
            <a:r>
              <a:rPr dirty="0" sz="3100" spc="120">
                <a:solidFill>
                  <a:srgbClr val="0A4136"/>
                </a:solidFill>
                <a:latin typeface="Lucida Sans Unicode"/>
                <a:cs typeface="Lucida Sans Unicode"/>
              </a:rPr>
              <a:t>lack </a:t>
            </a:r>
            <a:r>
              <a:rPr dirty="0" sz="3100" spc="135">
                <a:solidFill>
                  <a:srgbClr val="0A4136"/>
                </a:solidFill>
                <a:latin typeface="Lucida Sans Unicode"/>
                <a:cs typeface="Lucida Sans Unicode"/>
              </a:rPr>
              <a:t>of </a:t>
            </a:r>
            <a:r>
              <a:rPr dirty="0" sz="3100" spc="105">
                <a:solidFill>
                  <a:srgbClr val="0A4136"/>
                </a:solidFill>
                <a:latin typeface="Lucida Sans Unicode"/>
                <a:cs typeface="Lucida Sans Unicode"/>
              </a:rPr>
              <a:t>kindness </a:t>
            </a:r>
            <a:r>
              <a:rPr dirty="0" sz="3100" spc="180">
                <a:solidFill>
                  <a:srgbClr val="0A4136"/>
                </a:solidFill>
                <a:latin typeface="Lucida Sans Unicode"/>
                <a:cs typeface="Lucida Sans Unicode"/>
              </a:rPr>
              <a:t>and </a:t>
            </a:r>
            <a:r>
              <a:rPr dirty="0" sz="3100" spc="215">
                <a:solidFill>
                  <a:srgbClr val="0A4136"/>
                </a:solidFill>
                <a:latin typeface="Lucida Sans Unicode"/>
                <a:cs typeface="Lucida Sans Unicode"/>
              </a:rPr>
              <a:t>a </a:t>
            </a:r>
            <a:r>
              <a:rPr dirty="0" sz="3100" spc="2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50">
                <a:solidFill>
                  <a:srgbClr val="0A4136"/>
                </a:solidFill>
                <a:latin typeface="Lucida Sans Unicode"/>
                <a:cs typeface="Lucida Sans Unicode"/>
              </a:rPr>
              <a:t>person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60">
                <a:solidFill>
                  <a:srgbClr val="0A4136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45">
                <a:solidFill>
                  <a:srgbClr val="0A4136"/>
                </a:solidFill>
                <a:latin typeface="Lucida Sans Unicode"/>
                <a:cs typeface="Lucida Sans Unicode"/>
              </a:rPr>
              <a:t>console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10">
                <a:solidFill>
                  <a:srgbClr val="0A4136"/>
                </a:solidFill>
                <a:latin typeface="Lucida Sans Unicode"/>
                <a:cs typeface="Lucida Sans Unicode"/>
              </a:rPr>
              <a:t>them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0">
                <a:solidFill>
                  <a:srgbClr val="0A4136"/>
                </a:solidFill>
                <a:latin typeface="Lucida Sans Unicode"/>
                <a:cs typeface="Lucida Sans Unicode"/>
              </a:rPr>
              <a:t>and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95">
                <a:solidFill>
                  <a:srgbClr val="0A4136"/>
                </a:solidFill>
                <a:latin typeface="Lucida Sans Unicode"/>
                <a:cs typeface="Lucida Sans Unicode"/>
              </a:rPr>
              <a:t>also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60">
                <a:solidFill>
                  <a:srgbClr val="0A4136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55">
                <a:solidFill>
                  <a:srgbClr val="0A4136"/>
                </a:solidFill>
                <a:latin typeface="Lucida Sans Unicode"/>
                <a:cs typeface="Lucida Sans Unicode"/>
              </a:rPr>
              <a:t>show </a:t>
            </a:r>
            <a:r>
              <a:rPr dirty="0" sz="3100" spc="-96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90">
                <a:solidFill>
                  <a:srgbClr val="0A4136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16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04">
                <a:solidFill>
                  <a:srgbClr val="0A4136"/>
                </a:solidFill>
                <a:latin typeface="Lucida Sans Unicode"/>
                <a:cs typeface="Lucida Sans Unicode"/>
              </a:rPr>
              <a:t>correct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0A4136"/>
                </a:solidFill>
                <a:latin typeface="Lucida Sans Unicode"/>
                <a:cs typeface="Lucida Sans Unicode"/>
              </a:rPr>
              <a:t>path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60">
                <a:solidFill>
                  <a:srgbClr val="0A4136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1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10">
                <a:solidFill>
                  <a:srgbClr val="0A4136"/>
                </a:solidFill>
                <a:latin typeface="Lucida Sans Unicode"/>
                <a:cs typeface="Lucida Sans Unicode"/>
              </a:rPr>
              <a:t>them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15099348" y="584836"/>
            <a:ext cx="2614295" cy="545465"/>
          </a:xfrm>
          <a:prstGeom prst="rect">
            <a:avLst/>
          </a:prstGeom>
          <a:solidFill>
            <a:srgbClr val="258670"/>
          </a:solidFill>
        </p:spPr>
        <p:txBody>
          <a:bodyPr wrap="square" lIns="0" tIns="8064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635"/>
              </a:spcBef>
            </a:pPr>
            <a:r>
              <a:rPr dirty="0" u="heavy" sz="2300" spc="16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Back</a:t>
            </a:r>
            <a:r>
              <a:rPr dirty="0" u="heavy" sz="2300" spc="-14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 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to</a:t>
            </a:r>
            <a:r>
              <a:rPr dirty="0" u="heavy" sz="2300" spc="-135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 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A</a:t>
            </a:r>
            <a:r>
              <a:rPr dirty="0" sz="2300" spc="120">
                <a:solidFill>
                  <a:srgbClr val="F4F4F4"/>
                </a:solidFill>
                <a:latin typeface="Lucida Sans Unicode"/>
                <a:cs typeface="Lucida Sans Unicode"/>
                <a:hlinkClick r:id="rId9" action="ppaction://hlinksldjump"/>
              </a:rPr>
              <a:t>g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enda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95700">
              <a:lnSpc>
                <a:spcPct val="100000"/>
              </a:lnSpc>
              <a:spcBef>
                <a:spcPts val="100"/>
              </a:spcBef>
            </a:pPr>
            <a:r>
              <a:rPr dirty="0" spc="1140"/>
              <a:t>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7936" y="4972858"/>
            <a:ext cx="8112125" cy="177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85">
                <a:solidFill>
                  <a:srgbClr val="0A4136"/>
                </a:solidFill>
                <a:latin typeface="Lucida Sans Unicode"/>
                <a:cs typeface="Lucida Sans Unicode"/>
              </a:rPr>
              <a:t>Healer,an</a:t>
            </a:r>
            <a:r>
              <a:rPr dirty="0" sz="25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0">
                <a:solidFill>
                  <a:srgbClr val="0A4136"/>
                </a:solidFill>
                <a:latin typeface="Lucida Sans Unicode"/>
                <a:cs typeface="Lucida Sans Unicode"/>
              </a:rPr>
              <a:t>virtual</a:t>
            </a:r>
            <a:r>
              <a:rPr dirty="0" sz="25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5">
                <a:solidFill>
                  <a:srgbClr val="0A4136"/>
                </a:solidFill>
                <a:latin typeface="Lucida Sans Unicode"/>
                <a:cs typeface="Lucida Sans Unicode"/>
              </a:rPr>
              <a:t>AI</a:t>
            </a:r>
            <a:r>
              <a:rPr dirty="0" sz="25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25">
                <a:solidFill>
                  <a:srgbClr val="0A4136"/>
                </a:solidFill>
                <a:latin typeface="Lucida Sans Unicode"/>
                <a:cs typeface="Lucida Sans Unicode"/>
              </a:rPr>
              <a:t>psychotherapist</a:t>
            </a:r>
            <a:r>
              <a:rPr dirty="0" sz="2500" spc="-114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65">
                <a:solidFill>
                  <a:srgbClr val="0A4136"/>
                </a:solidFill>
                <a:latin typeface="Lucida Sans Unicode"/>
                <a:cs typeface="Lucida Sans Unicode"/>
              </a:rPr>
              <a:t>based</a:t>
            </a:r>
            <a:r>
              <a:rPr dirty="0" sz="25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0A4136"/>
                </a:solidFill>
                <a:latin typeface="Lucida Sans Unicode"/>
                <a:cs typeface="Lucida Sans Unicode"/>
              </a:rPr>
              <a:t>of</a:t>
            </a:r>
            <a:r>
              <a:rPr dirty="0" sz="25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5">
                <a:solidFill>
                  <a:srgbClr val="0A4136"/>
                </a:solidFill>
                <a:latin typeface="Lucida Sans Unicode"/>
                <a:cs typeface="Lucida Sans Unicode"/>
              </a:rPr>
              <a:t>the </a:t>
            </a:r>
            <a:r>
              <a:rPr dirty="0" sz="2500" spc="-77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0">
                <a:solidFill>
                  <a:srgbClr val="0A4136"/>
                </a:solidFill>
                <a:latin typeface="Lucida Sans Unicode"/>
                <a:cs typeface="Lucida Sans Unicode"/>
              </a:rPr>
              <a:t>integration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0A4136"/>
                </a:solidFill>
                <a:latin typeface="Lucida Sans Unicode"/>
                <a:cs typeface="Lucida Sans Unicode"/>
              </a:rPr>
              <a:t>of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0A4136"/>
                </a:solidFill>
                <a:latin typeface="Lucida Sans Unicode"/>
                <a:cs typeface="Lucida Sans Unicode"/>
              </a:rPr>
              <a:t>whisper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0">
                <a:solidFill>
                  <a:srgbClr val="0A4136"/>
                </a:solidFill>
                <a:latin typeface="Lucida Sans Unicode"/>
                <a:cs typeface="Lucida Sans Unicode"/>
              </a:rPr>
              <a:t>and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5">
                <a:solidFill>
                  <a:srgbClr val="0A4136"/>
                </a:solidFill>
                <a:latin typeface="Lucida Sans Unicode"/>
                <a:cs typeface="Lucida Sans Unicode"/>
              </a:rPr>
              <a:t>chatgpt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0">
                <a:solidFill>
                  <a:srgbClr val="0A4136"/>
                </a:solidFill>
                <a:latin typeface="Lucida Sans Unicode"/>
                <a:cs typeface="Lucida Sans Unicode"/>
              </a:rPr>
              <a:t>which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0A4136"/>
                </a:solidFill>
                <a:latin typeface="Lucida Sans Unicode"/>
                <a:cs typeface="Lucida Sans Unicode"/>
              </a:rPr>
              <a:t>sets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0A4136"/>
                </a:solidFill>
                <a:latin typeface="Lucida Sans Unicode"/>
                <a:cs typeface="Lucida Sans Unicode"/>
              </a:rPr>
              <a:t>as </a:t>
            </a:r>
            <a:r>
              <a:rPr dirty="0" sz="2500" spc="-78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0A4136"/>
                </a:solidFill>
                <a:latin typeface="Lucida Sans Unicode"/>
                <a:cs typeface="Lucida Sans Unicode"/>
              </a:rPr>
              <a:t>an </a:t>
            </a:r>
            <a:r>
              <a:rPr dirty="0" sz="2500" spc="85">
                <a:solidFill>
                  <a:srgbClr val="0A4136"/>
                </a:solidFill>
                <a:latin typeface="Lucida Sans Unicode"/>
                <a:cs typeface="Lucida Sans Unicode"/>
              </a:rPr>
              <a:t>next </a:t>
            </a:r>
            <a:r>
              <a:rPr dirty="0" sz="2500" spc="155">
                <a:solidFill>
                  <a:srgbClr val="0A4136"/>
                </a:solidFill>
                <a:latin typeface="Lucida Sans Unicode"/>
                <a:cs typeface="Lucida Sans Unicode"/>
              </a:rPr>
              <a:t>gen </a:t>
            </a:r>
            <a:r>
              <a:rPr dirty="0" sz="2500" spc="135">
                <a:solidFill>
                  <a:srgbClr val="0A4136"/>
                </a:solidFill>
                <a:latin typeface="Lucida Sans Unicode"/>
                <a:cs typeface="Lucida Sans Unicode"/>
              </a:rPr>
              <a:t>medical communication to </a:t>
            </a:r>
            <a:r>
              <a:rPr dirty="0" sz="2500" spc="14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0">
                <a:solidFill>
                  <a:srgbClr val="0A4136"/>
                </a:solidFill>
                <a:latin typeface="Lucida Sans Unicode"/>
                <a:cs typeface="Lucida Sans Unicode"/>
              </a:rPr>
              <a:t>patients,to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0">
                <a:solidFill>
                  <a:srgbClr val="0A4136"/>
                </a:solidFill>
                <a:latin typeface="Lucida Sans Unicode"/>
                <a:cs typeface="Lucida Sans Unicode"/>
              </a:rPr>
              <a:t>resolve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0A4136"/>
                </a:solidFill>
                <a:latin typeface="Lucida Sans Unicode"/>
                <a:cs typeface="Lucida Sans Unicode"/>
              </a:rPr>
              <a:t>their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0A4136"/>
                </a:solidFill>
                <a:latin typeface="Lucida Sans Unicode"/>
                <a:cs typeface="Lucida Sans Unicode"/>
              </a:rPr>
              <a:t>mental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5">
                <a:solidFill>
                  <a:srgbClr val="0A4136"/>
                </a:solidFill>
                <a:latin typeface="Lucida Sans Unicode"/>
                <a:cs typeface="Lucida Sans Unicode"/>
              </a:rPr>
              <a:t>unstablity.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6925945" cy="10287000"/>
            <a:chOff x="0" y="0"/>
            <a:chExt cx="6925945" cy="10287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77049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35909" y="1"/>
              <a:ext cx="80010" cy="29845"/>
            </a:xfrm>
            <a:custGeom>
              <a:avLst/>
              <a:gdLst/>
              <a:ahLst/>
              <a:cxnLst/>
              <a:rect l="l" t="t" r="r" b="b"/>
              <a:pathLst>
                <a:path w="80010" h="29845">
                  <a:moveTo>
                    <a:pt x="0" y="0"/>
                  </a:moveTo>
                  <a:lnTo>
                    <a:pt x="79995" y="0"/>
                  </a:lnTo>
                  <a:lnTo>
                    <a:pt x="79992" y="8720"/>
                  </a:lnTo>
                  <a:lnTo>
                    <a:pt x="75501" y="14611"/>
                  </a:lnTo>
                  <a:lnTo>
                    <a:pt x="70363" y="19986"/>
                  </a:lnTo>
                  <a:lnTo>
                    <a:pt x="64884" y="24981"/>
                  </a:lnTo>
                  <a:lnTo>
                    <a:pt x="59371" y="29731"/>
                  </a:lnTo>
                  <a:lnTo>
                    <a:pt x="20437" y="29731"/>
                  </a:lnTo>
                  <a:lnTo>
                    <a:pt x="0" y="10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E3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771694" cy="11427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16137" y="11"/>
              <a:ext cx="354330" cy="31750"/>
            </a:xfrm>
            <a:custGeom>
              <a:avLst/>
              <a:gdLst/>
              <a:ahLst/>
              <a:cxnLst/>
              <a:rect l="l" t="t" r="r" b="b"/>
              <a:pathLst>
                <a:path w="354330" h="31750">
                  <a:moveTo>
                    <a:pt x="79400" y="0"/>
                  </a:moveTo>
                  <a:lnTo>
                    <a:pt x="0" y="0"/>
                  </a:lnTo>
                  <a:lnTo>
                    <a:pt x="0" y="9448"/>
                  </a:lnTo>
                  <a:lnTo>
                    <a:pt x="3543" y="14046"/>
                  </a:lnTo>
                  <a:lnTo>
                    <a:pt x="7366" y="19304"/>
                  </a:lnTo>
                  <a:lnTo>
                    <a:pt x="12649" y="21615"/>
                  </a:lnTo>
                  <a:lnTo>
                    <a:pt x="15354" y="22796"/>
                  </a:lnTo>
                  <a:lnTo>
                    <a:pt x="15659" y="22923"/>
                  </a:lnTo>
                  <a:lnTo>
                    <a:pt x="18376" y="22796"/>
                  </a:lnTo>
                  <a:lnTo>
                    <a:pt x="20256" y="23075"/>
                  </a:lnTo>
                  <a:lnTo>
                    <a:pt x="28308" y="29578"/>
                  </a:lnTo>
                  <a:lnTo>
                    <a:pt x="28981" y="30124"/>
                  </a:lnTo>
                  <a:lnTo>
                    <a:pt x="37604" y="29578"/>
                  </a:lnTo>
                  <a:lnTo>
                    <a:pt x="45466" y="31229"/>
                  </a:lnTo>
                  <a:lnTo>
                    <a:pt x="53073" y="28714"/>
                  </a:lnTo>
                  <a:lnTo>
                    <a:pt x="59105" y="22682"/>
                  </a:lnTo>
                  <a:lnTo>
                    <a:pt x="63207" y="21615"/>
                  </a:lnTo>
                  <a:lnTo>
                    <a:pt x="69100" y="23241"/>
                  </a:lnTo>
                  <a:lnTo>
                    <a:pt x="71742" y="17145"/>
                  </a:lnTo>
                  <a:lnTo>
                    <a:pt x="72123" y="9906"/>
                  </a:lnTo>
                  <a:lnTo>
                    <a:pt x="79400" y="1727"/>
                  </a:lnTo>
                  <a:lnTo>
                    <a:pt x="79400" y="0"/>
                  </a:lnTo>
                  <a:close/>
                </a:path>
                <a:path w="354330" h="31750">
                  <a:moveTo>
                    <a:pt x="353999" y="0"/>
                  </a:moveTo>
                  <a:lnTo>
                    <a:pt x="279704" y="0"/>
                  </a:lnTo>
                  <a:lnTo>
                    <a:pt x="279704" y="2120"/>
                  </a:lnTo>
                  <a:lnTo>
                    <a:pt x="299542" y="21666"/>
                  </a:lnTo>
                  <a:lnTo>
                    <a:pt x="307340" y="22072"/>
                  </a:lnTo>
                  <a:lnTo>
                    <a:pt x="315836" y="30048"/>
                  </a:lnTo>
                  <a:lnTo>
                    <a:pt x="323557" y="30048"/>
                  </a:lnTo>
                  <a:lnTo>
                    <a:pt x="332041" y="22072"/>
                  </a:lnTo>
                  <a:lnTo>
                    <a:pt x="340067" y="21691"/>
                  </a:lnTo>
                  <a:lnTo>
                    <a:pt x="351320" y="10452"/>
                  </a:lnTo>
                  <a:lnTo>
                    <a:pt x="351434" y="7861"/>
                  </a:lnTo>
                  <a:lnTo>
                    <a:pt x="351713" y="2425"/>
                  </a:lnTo>
                  <a:lnTo>
                    <a:pt x="353999" y="0"/>
                  </a:lnTo>
                  <a:close/>
                </a:path>
              </a:pathLst>
            </a:custGeom>
            <a:solidFill>
              <a:srgbClr val="B3E3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0152" y="93715"/>
              <a:ext cx="71421" cy="723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81694" y="1"/>
              <a:ext cx="66040" cy="22225"/>
            </a:xfrm>
            <a:custGeom>
              <a:avLst/>
              <a:gdLst/>
              <a:ahLst/>
              <a:cxnLst/>
              <a:rect l="l" t="t" r="r" b="b"/>
              <a:pathLst>
                <a:path w="66039" h="22225">
                  <a:moveTo>
                    <a:pt x="0" y="0"/>
                  </a:moveTo>
                  <a:lnTo>
                    <a:pt x="65835" y="0"/>
                  </a:lnTo>
                  <a:lnTo>
                    <a:pt x="65828" y="9890"/>
                  </a:lnTo>
                  <a:lnTo>
                    <a:pt x="56030" y="20309"/>
                  </a:lnTo>
                  <a:lnTo>
                    <a:pt x="53429" y="20927"/>
                  </a:lnTo>
                  <a:lnTo>
                    <a:pt x="51039" y="21948"/>
                  </a:lnTo>
                  <a:lnTo>
                    <a:pt x="14115" y="22063"/>
                  </a:lnTo>
                  <a:lnTo>
                    <a:pt x="2154" y="10099"/>
                  </a:lnTo>
                  <a:lnTo>
                    <a:pt x="2154" y="2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E3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92" y="1214036"/>
              <a:ext cx="71398" cy="71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0057" y="93966"/>
              <a:ext cx="71514" cy="719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0405" y="11"/>
              <a:ext cx="3007360" cy="1285875"/>
            </a:xfrm>
            <a:custGeom>
              <a:avLst/>
              <a:gdLst/>
              <a:ahLst/>
              <a:cxnLst/>
              <a:rect l="l" t="t" r="r" b="b"/>
              <a:pathLst>
                <a:path w="3007360" h="1285875">
                  <a:moveTo>
                    <a:pt x="63296" y="1233589"/>
                  </a:moveTo>
                  <a:lnTo>
                    <a:pt x="51650" y="1221943"/>
                  </a:lnTo>
                  <a:lnTo>
                    <a:pt x="43853" y="1221943"/>
                  </a:lnTo>
                  <a:lnTo>
                    <a:pt x="35331" y="1214170"/>
                  </a:lnTo>
                  <a:lnTo>
                    <a:pt x="31165" y="1220089"/>
                  </a:lnTo>
                  <a:lnTo>
                    <a:pt x="25781" y="1223098"/>
                  </a:lnTo>
                  <a:lnTo>
                    <a:pt x="21971" y="1222971"/>
                  </a:lnTo>
                  <a:lnTo>
                    <a:pt x="0" y="1240853"/>
                  </a:lnTo>
                  <a:lnTo>
                    <a:pt x="0" y="1256792"/>
                  </a:lnTo>
                  <a:lnTo>
                    <a:pt x="19075" y="1277861"/>
                  </a:lnTo>
                  <a:lnTo>
                    <a:pt x="27762" y="1278382"/>
                  </a:lnTo>
                  <a:lnTo>
                    <a:pt x="36118" y="1285455"/>
                  </a:lnTo>
                  <a:lnTo>
                    <a:pt x="38468" y="1283106"/>
                  </a:lnTo>
                  <a:lnTo>
                    <a:pt x="40144" y="1279893"/>
                  </a:lnTo>
                  <a:lnTo>
                    <a:pt x="51955" y="1278128"/>
                  </a:lnTo>
                  <a:lnTo>
                    <a:pt x="58597" y="1272819"/>
                  </a:lnTo>
                  <a:lnTo>
                    <a:pt x="63296" y="1265478"/>
                  </a:lnTo>
                  <a:lnTo>
                    <a:pt x="63296" y="1233589"/>
                  </a:lnTo>
                  <a:close/>
                </a:path>
                <a:path w="3007360" h="1285875">
                  <a:moveTo>
                    <a:pt x="1607248" y="281787"/>
                  </a:moveTo>
                  <a:lnTo>
                    <a:pt x="1607235" y="257136"/>
                  </a:lnTo>
                  <a:lnTo>
                    <a:pt x="1586026" y="238493"/>
                  </a:lnTo>
                  <a:lnTo>
                    <a:pt x="1578737" y="238061"/>
                  </a:lnTo>
                  <a:lnTo>
                    <a:pt x="1570875" y="237909"/>
                  </a:lnTo>
                  <a:lnTo>
                    <a:pt x="1562722" y="238086"/>
                  </a:lnTo>
                  <a:lnTo>
                    <a:pt x="1554594" y="238683"/>
                  </a:lnTo>
                  <a:lnTo>
                    <a:pt x="1543862" y="250139"/>
                  </a:lnTo>
                  <a:lnTo>
                    <a:pt x="1543862" y="290410"/>
                  </a:lnTo>
                  <a:lnTo>
                    <a:pt x="1555496" y="302031"/>
                  </a:lnTo>
                  <a:lnTo>
                    <a:pt x="1587639" y="302031"/>
                  </a:lnTo>
                  <a:lnTo>
                    <a:pt x="1607248" y="281787"/>
                  </a:lnTo>
                  <a:close/>
                </a:path>
                <a:path w="3007360" h="1285875">
                  <a:moveTo>
                    <a:pt x="1887118" y="258610"/>
                  </a:moveTo>
                  <a:lnTo>
                    <a:pt x="1882394" y="253123"/>
                  </a:lnTo>
                  <a:lnTo>
                    <a:pt x="1877402" y="247675"/>
                  </a:lnTo>
                  <a:lnTo>
                    <a:pt x="1872018" y="242544"/>
                  </a:lnTo>
                  <a:lnTo>
                    <a:pt x="1866112" y="238010"/>
                  </a:lnTo>
                  <a:lnTo>
                    <a:pt x="1857768" y="238455"/>
                  </a:lnTo>
                  <a:lnTo>
                    <a:pt x="1849932" y="237020"/>
                  </a:lnTo>
                  <a:lnTo>
                    <a:pt x="1847342" y="237769"/>
                  </a:lnTo>
                  <a:lnTo>
                    <a:pt x="1823694" y="257060"/>
                  </a:lnTo>
                  <a:lnTo>
                    <a:pt x="1823694" y="282270"/>
                  </a:lnTo>
                  <a:lnTo>
                    <a:pt x="1843455" y="302031"/>
                  </a:lnTo>
                  <a:lnTo>
                    <a:pt x="1867662" y="302031"/>
                  </a:lnTo>
                  <a:lnTo>
                    <a:pt x="1887105" y="281647"/>
                  </a:lnTo>
                  <a:lnTo>
                    <a:pt x="1887118" y="258610"/>
                  </a:lnTo>
                  <a:close/>
                </a:path>
                <a:path w="3007360" h="1285875">
                  <a:moveTo>
                    <a:pt x="2727109" y="0"/>
                  </a:moveTo>
                  <a:lnTo>
                    <a:pt x="2663698" y="0"/>
                  </a:lnTo>
                  <a:lnTo>
                    <a:pt x="2663698" y="1346"/>
                  </a:lnTo>
                  <a:lnTo>
                    <a:pt x="2683179" y="22047"/>
                  </a:lnTo>
                  <a:lnTo>
                    <a:pt x="2707411" y="22047"/>
                  </a:lnTo>
                  <a:lnTo>
                    <a:pt x="2727096" y="2171"/>
                  </a:lnTo>
                  <a:lnTo>
                    <a:pt x="2727109" y="0"/>
                  </a:lnTo>
                  <a:close/>
                </a:path>
                <a:path w="3007360" h="1285875">
                  <a:moveTo>
                    <a:pt x="3007233" y="0"/>
                  </a:moveTo>
                  <a:lnTo>
                    <a:pt x="2943352" y="0"/>
                  </a:lnTo>
                  <a:lnTo>
                    <a:pt x="2943352" y="2108"/>
                  </a:lnTo>
                  <a:lnTo>
                    <a:pt x="2963227" y="21805"/>
                  </a:lnTo>
                  <a:lnTo>
                    <a:pt x="2987865" y="21805"/>
                  </a:lnTo>
                  <a:lnTo>
                    <a:pt x="2992475" y="16649"/>
                  </a:lnTo>
                  <a:lnTo>
                    <a:pt x="2997835" y="11709"/>
                  </a:lnTo>
                  <a:lnTo>
                    <a:pt x="3003080" y="6337"/>
                  </a:lnTo>
                  <a:lnTo>
                    <a:pt x="3007233" y="0"/>
                  </a:lnTo>
                  <a:close/>
                </a:path>
              </a:pathLst>
            </a:custGeom>
            <a:solidFill>
              <a:srgbClr val="B3E3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9847" y="94397"/>
              <a:ext cx="63989" cy="713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6" y="1358249"/>
              <a:ext cx="65408" cy="637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067" y="11"/>
              <a:ext cx="6898005" cy="2110105"/>
            </a:xfrm>
            <a:custGeom>
              <a:avLst/>
              <a:gdLst/>
              <a:ahLst/>
              <a:cxnLst/>
              <a:rect l="l" t="t" r="r" b="b"/>
              <a:pathLst>
                <a:path w="6898005" h="2110105">
                  <a:moveTo>
                    <a:pt x="47815" y="1816582"/>
                  </a:moveTo>
                  <a:lnTo>
                    <a:pt x="47663" y="1808746"/>
                  </a:lnTo>
                  <a:lnTo>
                    <a:pt x="47015" y="1792084"/>
                  </a:lnTo>
                  <a:lnTo>
                    <a:pt x="45300" y="1791182"/>
                  </a:lnTo>
                  <a:lnTo>
                    <a:pt x="44361" y="1790255"/>
                  </a:lnTo>
                  <a:lnTo>
                    <a:pt x="36360" y="1789874"/>
                  </a:lnTo>
                  <a:lnTo>
                    <a:pt x="28003" y="1782013"/>
                  </a:lnTo>
                  <a:lnTo>
                    <a:pt x="19659" y="1789874"/>
                  </a:lnTo>
                  <a:lnTo>
                    <a:pt x="11645" y="1790255"/>
                  </a:lnTo>
                  <a:lnTo>
                    <a:pt x="215" y="1801685"/>
                  </a:lnTo>
                  <a:lnTo>
                    <a:pt x="215" y="1817903"/>
                  </a:lnTo>
                  <a:lnTo>
                    <a:pt x="3403" y="1821141"/>
                  </a:lnTo>
                  <a:lnTo>
                    <a:pt x="6642" y="1825447"/>
                  </a:lnTo>
                  <a:lnTo>
                    <a:pt x="13677" y="1830349"/>
                  </a:lnTo>
                  <a:lnTo>
                    <a:pt x="18084" y="1829955"/>
                  </a:lnTo>
                  <a:lnTo>
                    <a:pt x="21386" y="1831492"/>
                  </a:lnTo>
                  <a:lnTo>
                    <a:pt x="23634" y="1832533"/>
                  </a:lnTo>
                  <a:lnTo>
                    <a:pt x="25196" y="1835073"/>
                  </a:lnTo>
                  <a:lnTo>
                    <a:pt x="27228" y="1837105"/>
                  </a:lnTo>
                  <a:lnTo>
                    <a:pt x="32562" y="1834883"/>
                  </a:lnTo>
                  <a:lnTo>
                    <a:pt x="35725" y="1827885"/>
                  </a:lnTo>
                  <a:lnTo>
                    <a:pt x="44386" y="1829854"/>
                  </a:lnTo>
                  <a:lnTo>
                    <a:pt x="47752" y="1826272"/>
                  </a:lnTo>
                  <a:lnTo>
                    <a:pt x="47815" y="1816582"/>
                  </a:lnTo>
                  <a:close/>
                </a:path>
                <a:path w="6898005" h="2110105">
                  <a:moveTo>
                    <a:pt x="48171" y="2095614"/>
                  </a:moveTo>
                  <a:lnTo>
                    <a:pt x="47498" y="2081161"/>
                  </a:lnTo>
                  <a:lnTo>
                    <a:pt x="35979" y="2070201"/>
                  </a:lnTo>
                  <a:lnTo>
                    <a:pt x="19659" y="2070201"/>
                  </a:lnTo>
                  <a:lnTo>
                    <a:pt x="8001" y="2081847"/>
                  </a:lnTo>
                  <a:lnTo>
                    <a:pt x="8001" y="2097862"/>
                  </a:lnTo>
                  <a:lnTo>
                    <a:pt x="19685" y="2109482"/>
                  </a:lnTo>
                  <a:lnTo>
                    <a:pt x="36042" y="2109482"/>
                  </a:lnTo>
                  <a:lnTo>
                    <a:pt x="39573" y="2105418"/>
                  </a:lnTo>
                  <a:lnTo>
                    <a:pt x="45567" y="2102294"/>
                  </a:lnTo>
                  <a:lnTo>
                    <a:pt x="48171" y="2095614"/>
                  </a:lnTo>
                  <a:close/>
                </a:path>
                <a:path w="6898005" h="2110105">
                  <a:moveTo>
                    <a:pt x="56286" y="1543304"/>
                  </a:moveTo>
                  <a:lnTo>
                    <a:pt x="55892" y="1535798"/>
                  </a:lnTo>
                  <a:lnTo>
                    <a:pt x="56095" y="1528076"/>
                  </a:lnTo>
                  <a:lnTo>
                    <a:pt x="55956" y="1520240"/>
                  </a:lnTo>
                  <a:lnTo>
                    <a:pt x="54571" y="1512354"/>
                  </a:lnTo>
                  <a:lnTo>
                    <a:pt x="43967" y="1502270"/>
                  </a:lnTo>
                  <a:lnTo>
                    <a:pt x="11671" y="1502270"/>
                  </a:lnTo>
                  <a:lnTo>
                    <a:pt x="0" y="1513903"/>
                  </a:lnTo>
                  <a:lnTo>
                    <a:pt x="0" y="1545920"/>
                  </a:lnTo>
                  <a:lnTo>
                    <a:pt x="11684" y="1557566"/>
                  </a:lnTo>
                  <a:lnTo>
                    <a:pt x="43446" y="1557566"/>
                  </a:lnTo>
                  <a:lnTo>
                    <a:pt x="48018" y="1553883"/>
                  </a:lnTo>
                  <a:lnTo>
                    <a:pt x="53314" y="1550111"/>
                  </a:lnTo>
                  <a:lnTo>
                    <a:pt x="56286" y="1543304"/>
                  </a:lnTo>
                  <a:close/>
                </a:path>
                <a:path w="6898005" h="2110105">
                  <a:moveTo>
                    <a:pt x="184264" y="1940153"/>
                  </a:moveTo>
                  <a:lnTo>
                    <a:pt x="183908" y="1938921"/>
                  </a:lnTo>
                  <a:lnTo>
                    <a:pt x="183565" y="1937766"/>
                  </a:lnTo>
                  <a:lnTo>
                    <a:pt x="182727" y="1936661"/>
                  </a:lnTo>
                  <a:lnTo>
                    <a:pt x="178104" y="1932089"/>
                  </a:lnTo>
                  <a:lnTo>
                    <a:pt x="171348" y="1935670"/>
                  </a:lnTo>
                  <a:lnTo>
                    <a:pt x="166535" y="1927199"/>
                  </a:lnTo>
                  <a:lnTo>
                    <a:pt x="164465" y="1926348"/>
                  </a:lnTo>
                  <a:lnTo>
                    <a:pt x="162585" y="1927263"/>
                  </a:lnTo>
                  <a:lnTo>
                    <a:pt x="157746" y="1932190"/>
                  </a:lnTo>
                  <a:lnTo>
                    <a:pt x="152704" y="1937054"/>
                  </a:lnTo>
                  <a:lnTo>
                    <a:pt x="147802" y="1942312"/>
                  </a:lnTo>
                  <a:lnTo>
                    <a:pt x="143395" y="1948421"/>
                  </a:lnTo>
                  <a:lnTo>
                    <a:pt x="143713" y="1956752"/>
                  </a:lnTo>
                  <a:lnTo>
                    <a:pt x="151282" y="1960549"/>
                  </a:lnTo>
                  <a:lnTo>
                    <a:pt x="157530" y="1966760"/>
                  </a:lnTo>
                  <a:lnTo>
                    <a:pt x="163703" y="1965464"/>
                  </a:lnTo>
                  <a:lnTo>
                    <a:pt x="170357" y="1965871"/>
                  </a:lnTo>
                  <a:lnTo>
                    <a:pt x="177228" y="1965540"/>
                  </a:lnTo>
                  <a:lnTo>
                    <a:pt x="183984" y="1961997"/>
                  </a:lnTo>
                  <a:lnTo>
                    <a:pt x="183997" y="1941563"/>
                  </a:lnTo>
                  <a:lnTo>
                    <a:pt x="184264" y="1940153"/>
                  </a:lnTo>
                  <a:close/>
                </a:path>
                <a:path w="6898005" h="2110105">
                  <a:moveTo>
                    <a:pt x="191643" y="1657553"/>
                  </a:moveTo>
                  <a:lnTo>
                    <a:pt x="179984" y="1645894"/>
                  </a:lnTo>
                  <a:lnTo>
                    <a:pt x="155968" y="1645894"/>
                  </a:lnTo>
                  <a:lnTo>
                    <a:pt x="144335" y="1657553"/>
                  </a:lnTo>
                  <a:lnTo>
                    <a:pt x="144335" y="1681937"/>
                  </a:lnTo>
                  <a:lnTo>
                    <a:pt x="148412" y="1685455"/>
                  </a:lnTo>
                  <a:lnTo>
                    <a:pt x="151536" y="1691449"/>
                  </a:lnTo>
                  <a:lnTo>
                    <a:pt x="157810" y="1693900"/>
                  </a:lnTo>
                  <a:lnTo>
                    <a:pt x="165773" y="1693367"/>
                  </a:lnTo>
                  <a:lnTo>
                    <a:pt x="173710" y="1695107"/>
                  </a:lnTo>
                  <a:lnTo>
                    <a:pt x="181584" y="1692414"/>
                  </a:lnTo>
                  <a:lnTo>
                    <a:pt x="191643" y="1681861"/>
                  </a:lnTo>
                  <a:lnTo>
                    <a:pt x="191643" y="1657553"/>
                  </a:lnTo>
                  <a:close/>
                </a:path>
                <a:path w="6898005" h="2110105">
                  <a:moveTo>
                    <a:pt x="327977" y="1801863"/>
                  </a:moveTo>
                  <a:lnTo>
                    <a:pt x="316293" y="1790242"/>
                  </a:lnTo>
                  <a:lnTo>
                    <a:pt x="300532" y="1790242"/>
                  </a:lnTo>
                  <a:lnTo>
                    <a:pt x="295960" y="1793913"/>
                  </a:lnTo>
                  <a:lnTo>
                    <a:pt x="290664" y="1797685"/>
                  </a:lnTo>
                  <a:lnTo>
                    <a:pt x="287820" y="1804225"/>
                  </a:lnTo>
                  <a:lnTo>
                    <a:pt x="288493" y="1818576"/>
                  </a:lnTo>
                  <a:lnTo>
                    <a:pt x="300012" y="1829536"/>
                  </a:lnTo>
                  <a:lnTo>
                    <a:pt x="316318" y="1829536"/>
                  </a:lnTo>
                  <a:lnTo>
                    <a:pt x="327977" y="1817890"/>
                  </a:lnTo>
                  <a:lnTo>
                    <a:pt x="327977" y="1801863"/>
                  </a:lnTo>
                  <a:close/>
                </a:path>
                <a:path w="6898005" h="2110105">
                  <a:moveTo>
                    <a:pt x="335800" y="1521739"/>
                  </a:moveTo>
                  <a:lnTo>
                    <a:pt x="316064" y="1501990"/>
                  </a:lnTo>
                  <a:lnTo>
                    <a:pt x="300888" y="1501990"/>
                  </a:lnTo>
                  <a:lnTo>
                    <a:pt x="280416" y="1522463"/>
                  </a:lnTo>
                  <a:lnTo>
                    <a:pt x="280416" y="1537385"/>
                  </a:lnTo>
                  <a:lnTo>
                    <a:pt x="284937" y="1542821"/>
                  </a:lnTo>
                  <a:lnTo>
                    <a:pt x="289852" y="1548117"/>
                  </a:lnTo>
                  <a:lnTo>
                    <a:pt x="295059" y="1553032"/>
                  </a:lnTo>
                  <a:lnTo>
                    <a:pt x="300494" y="1557375"/>
                  </a:lnTo>
                  <a:lnTo>
                    <a:pt x="314807" y="1557375"/>
                  </a:lnTo>
                  <a:lnTo>
                    <a:pt x="335800" y="1538592"/>
                  </a:lnTo>
                  <a:lnTo>
                    <a:pt x="335800" y="1521739"/>
                  </a:lnTo>
                  <a:close/>
                </a:path>
                <a:path w="6898005" h="2110105">
                  <a:moveTo>
                    <a:pt x="463943" y="1946148"/>
                  </a:moveTo>
                  <a:lnTo>
                    <a:pt x="459320" y="1942007"/>
                  </a:lnTo>
                  <a:lnTo>
                    <a:pt x="456184" y="1936127"/>
                  </a:lnTo>
                  <a:lnTo>
                    <a:pt x="449897" y="1933867"/>
                  </a:lnTo>
                  <a:lnTo>
                    <a:pt x="443903" y="1934959"/>
                  </a:lnTo>
                  <a:lnTo>
                    <a:pt x="436867" y="1931085"/>
                  </a:lnTo>
                  <a:lnTo>
                    <a:pt x="432028" y="1937829"/>
                  </a:lnTo>
                  <a:lnTo>
                    <a:pt x="432028" y="1953260"/>
                  </a:lnTo>
                  <a:lnTo>
                    <a:pt x="436092" y="1957857"/>
                  </a:lnTo>
                  <a:lnTo>
                    <a:pt x="439775" y="1963039"/>
                  </a:lnTo>
                  <a:lnTo>
                    <a:pt x="445579" y="1965858"/>
                  </a:lnTo>
                  <a:lnTo>
                    <a:pt x="455320" y="1967369"/>
                  </a:lnTo>
                  <a:lnTo>
                    <a:pt x="457885" y="1957971"/>
                  </a:lnTo>
                  <a:lnTo>
                    <a:pt x="463943" y="1953895"/>
                  </a:lnTo>
                  <a:lnTo>
                    <a:pt x="463943" y="1946148"/>
                  </a:lnTo>
                  <a:close/>
                </a:path>
                <a:path w="6898005" h="2110105">
                  <a:moveTo>
                    <a:pt x="471957" y="1389303"/>
                  </a:moveTo>
                  <a:lnTo>
                    <a:pt x="471843" y="1382801"/>
                  </a:lnTo>
                  <a:lnTo>
                    <a:pt x="470217" y="1376032"/>
                  </a:lnTo>
                  <a:lnTo>
                    <a:pt x="459155" y="1365631"/>
                  </a:lnTo>
                  <a:lnTo>
                    <a:pt x="435063" y="1366469"/>
                  </a:lnTo>
                  <a:lnTo>
                    <a:pt x="426186" y="1366888"/>
                  </a:lnTo>
                  <a:lnTo>
                    <a:pt x="425297" y="1368602"/>
                  </a:lnTo>
                  <a:lnTo>
                    <a:pt x="424357" y="1369529"/>
                  </a:lnTo>
                  <a:lnTo>
                    <a:pt x="423951" y="1377569"/>
                  </a:lnTo>
                  <a:lnTo>
                    <a:pt x="415975" y="1386078"/>
                  </a:lnTo>
                  <a:lnTo>
                    <a:pt x="415975" y="1393926"/>
                  </a:lnTo>
                  <a:lnTo>
                    <a:pt x="435825" y="1413776"/>
                  </a:lnTo>
                  <a:lnTo>
                    <a:pt x="460540" y="1413776"/>
                  </a:lnTo>
                  <a:lnTo>
                    <a:pt x="471957" y="1400594"/>
                  </a:lnTo>
                  <a:lnTo>
                    <a:pt x="471627" y="1395310"/>
                  </a:lnTo>
                  <a:lnTo>
                    <a:pt x="471957" y="1389303"/>
                  </a:lnTo>
                  <a:close/>
                </a:path>
                <a:path w="6898005" h="2110105">
                  <a:moveTo>
                    <a:pt x="472313" y="1666798"/>
                  </a:moveTo>
                  <a:lnTo>
                    <a:pt x="470966" y="1665173"/>
                  </a:lnTo>
                  <a:lnTo>
                    <a:pt x="466471" y="1660017"/>
                  </a:lnTo>
                  <a:lnTo>
                    <a:pt x="453402" y="1646034"/>
                  </a:lnTo>
                  <a:lnTo>
                    <a:pt x="444042" y="1646034"/>
                  </a:lnTo>
                  <a:lnTo>
                    <a:pt x="436651" y="1652778"/>
                  </a:lnTo>
                  <a:lnTo>
                    <a:pt x="424307" y="1656346"/>
                  </a:lnTo>
                  <a:lnTo>
                    <a:pt x="424307" y="1674215"/>
                  </a:lnTo>
                  <a:lnTo>
                    <a:pt x="433108" y="1683131"/>
                  </a:lnTo>
                  <a:lnTo>
                    <a:pt x="437857" y="1687817"/>
                  </a:lnTo>
                  <a:lnTo>
                    <a:pt x="444385" y="1693862"/>
                  </a:lnTo>
                  <a:lnTo>
                    <a:pt x="447586" y="1693468"/>
                  </a:lnTo>
                  <a:lnTo>
                    <a:pt x="450456" y="1693964"/>
                  </a:lnTo>
                  <a:lnTo>
                    <a:pt x="456463" y="1689392"/>
                  </a:lnTo>
                  <a:lnTo>
                    <a:pt x="461962" y="1684210"/>
                  </a:lnTo>
                  <a:lnTo>
                    <a:pt x="467093" y="1678647"/>
                  </a:lnTo>
                  <a:lnTo>
                    <a:pt x="472020" y="1672907"/>
                  </a:lnTo>
                  <a:lnTo>
                    <a:pt x="471690" y="1670075"/>
                  </a:lnTo>
                  <a:lnTo>
                    <a:pt x="472313" y="1666798"/>
                  </a:lnTo>
                  <a:close/>
                </a:path>
                <a:path w="6898005" h="2110105">
                  <a:moveTo>
                    <a:pt x="606856" y="1814283"/>
                  </a:moveTo>
                  <a:lnTo>
                    <a:pt x="606539" y="1807718"/>
                  </a:lnTo>
                  <a:lnTo>
                    <a:pt x="599262" y="1803234"/>
                  </a:lnTo>
                  <a:lnTo>
                    <a:pt x="595299" y="1794611"/>
                  </a:lnTo>
                  <a:lnTo>
                    <a:pt x="587438" y="1791081"/>
                  </a:lnTo>
                  <a:lnTo>
                    <a:pt x="584174" y="1793455"/>
                  </a:lnTo>
                  <a:lnTo>
                    <a:pt x="581393" y="1796745"/>
                  </a:lnTo>
                  <a:lnTo>
                    <a:pt x="574281" y="1798510"/>
                  </a:lnTo>
                  <a:lnTo>
                    <a:pt x="570458" y="1798345"/>
                  </a:lnTo>
                  <a:lnTo>
                    <a:pt x="567956" y="1801939"/>
                  </a:lnTo>
                  <a:lnTo>
                    <a:pt x="567956" y="1809572"/>
                  </a:lnTo>
                  <a:lnTo>
                    <a:pt x="588060" y="1829701"/>
                  </a:lnTo>
                  <a:lnTo>
                    <a:pt x="591413" y="1826374"/>
                  </a:lnTo>
                  <a:lnTo>
                    <a:pt x="595236" y="1823173"/>
                  </a:lnTo>
                  <a:lnTo>
                    <a:pt x="601129" y="1815807"/>
                  </a:lnTo>
                  <a:lnTo>
                    <a:pt x="606856" y="1814283"/>
                  </a:lnTo>
                  <a:close/>
                </a:path>
                <a:path w="6898005" h="2110105">
                  <a:moveTo>
                    <a:pt x="607961" y="1538097"/>
                  </a:moveTo>
                  <a:lnTo>
                    <a:pt x="607949" y="1521726"/>
                  </a:lnTo>
                  <a:lnTo>
                    <a:pt x="595185" y="1509636"/>
                  </a:lnTo>
                  <a:lnTo>
                    <a:pt x="588924" y="1510538"/>
                  </a:lnTo>
                  <a:lnTo>
                    <a:pt x="582002" y="1509598"/>
                  </a:lnTo>
                  <a:lnTo>
                    <a:pt x="574852" y="1509737"/>
                  </a:lnTo>
                  <a:lnTo>
                    <a:pt x="567956" y="1513903"/>
                  </a:lnTo>
                  <a:lnTo>
                    <a:pt x="567956" y="1537931"/>
                  </a:lnTo>
                  <a:lnTo>
                    <a:pt x="572668" y="1541462"/>
                  </a:lnTo>
                  <a:lnTo>
                    <a:pt x="575551" y="1547596"/>
                  </a:lnTo>
                  <a:lnTo>
                    <a:pt x="580250" y="1549349"/>
                  </a:lnTo>
                  <a:lnTo>
                    <a:pt x="595934" y="1549349"/>
                  </a:lnTo>
                  <a:lnTo>
                    <a:pt x="607961" y="1538097"/>
                  </a:lnTo>
                  <a:close/>
                </a:path>
                <a:path w="6898005" h="2110105">
                  <a:moveTo>
                    <a:pt x="616178" y="1256030"/>
                  </a:moveTo>
                  <a:lnTo>
                    <a:pt x="615416" y="1241298"/>
                  </a:lnTo>
                  <a:lnTo>
                    <a:pt x="609968" y="1236002"/>
                  </a:lnTo>
                  <a:lnTo>
                    <a:pt x="604951" y="1230795"/>
                  </a:lnTo>
                  <a:lnTo>
                    <a:pt x="599909" y="1226007"/>
                  </a:lnTo>
                  <a:lnTo>
                    <a:pt x="594372" y="1221930"/>
                  </a:lnTo>
                  <a:lnTo>
                    <a:pt x="586511" y="1222311"/>
                  </a:lnTo>
                  <a:lnTo>
                    <a:pt x="578650" y="1221054"/>
                  </a:lnTo>
                  <a:lnTo>
                    <a:pt x="572008" y="1222705"/>
                  </a:lnTo>
                  <a:lnTo>
                    <a:pt x="559993" y="1233589"/>
                  </a:lnTo>
                  <a:lnTo>
                    <a:pt x="559993" y="1265974"/>
                  </a:lnTo>
                  <a:lnTo>
                    <a:pt x="571601" y="1277581"/>
                  </a:lnTo>
                  <a:lnTo>
                    <a:pt x="595503" y="1277581"/>
                  </a:lnTo>
                  <a:lnTo>
                    <a:pt x="606463" y="1267739"/>
                  </a:lnTo>
                  <a:lnTo>
                    <a:pt x="611670" y="1262240"/>
                  </a:lnTo>
                  <a:lnTo>
                    <a:pt x="616178" y="1256030"/>
                  </a:lnTo>
                  <a:close/>
                </a:path>
                <a:path w="6898005" h="2110105">
                  <a:moveTo>
                    <a:pt x="743940" y="1665897"/>
                  </a:moveTo>
                  <a:lnTo>
                    <a:pt x="732891" y="1654860"/>
                  </a:lnTo>
                  <a:lnTo>
                    <a:pt x="725728" y="1654860"/>
                  </a:lnTo>
                  <a:lnTo>
                    <a:pt x="717765" y="1650009"/>
                  </a:lnTo>
                  <a:lnTo>
                    <a:pt x="711923" y="1658289"/>
                  </a:lnTo>
                  <a:lnTo>
                    <a:pt x="711923" y="1681695"/>
                  </a:lnTo>
                  <a:lnTo>
                    <a:pt x="718197" y="1686331"/>
                  </a:lnTo>
                  <a:lnTo>
                    <a:pt x="718185" y="1686471"/>
                  </a:lnTo>
                  <a:lnTo>
                    <a:pt x="732421" y="1684858"/>
                  </a:lnTo>
                  <a:lnTo>
                    <a:pt x="743915" y="1674088"/>
                  </a:lnTo>
                  <a:lnTo>
                    <a:pt x="743940" y="1665897"/>
                  </a:lnTo>
                  <a:close/>
                </a:path>
                <a:path w="6898005" h="2110105">
                  <a:moveTo>
                    <a:pt x="752475" y="1386979"/>
                  </a:moveTo>
                  <a:lnTo>
                    <a:pt x="751128" y="1385430"/>
                  </a:lnTo>
                  <a:lnTo>
                    <a:pt x="746531" y="1380324"/>
                  </a:lnTo>
                  <a:lnTo>
                    <a:pt x="732536" y="1365923"/>
                  </a:lnTo>
                  <a:lnTo>
                    <a:pt x="715937" y="1365923"/>
                  </a:lnTo>
                  <a:lnTo>
                    <a:pt x="704367" y="1377505"/>
                  </a:lnTo>
                  <a:lnTo>
                    <a:pt x="704367" y="1393405"/>
                  </a:lnTo>
                  <a:lnTo>
                    <a:pt x="715327" y="1405547"/>
                  </a:lnTo>
                  <a:lnTo>
                    <a:pt x="722147" y="1411097"/>
                  </a:lnTo>
                  <a:lnTo>
                    <a:pt x="731062" y="1415021"/>
                  </a:lnTo>
                  <a:lnTo>
                    <a:pt x="736231" y="1409560"/>
                  </a:lnTo>
                  <a:lnTo>
                    <a:pt x="741667" y="1404264"/>
                  </a:lnTo>
                  <a:lnTo>
                    <a:pt x="747014" y="1398828"/>
                  </a:lnTo>
                  <a:lnTo>
                    <a:pt x="751941" y="1392923"/>
                  </a:lnTo>
                  <a:lnTo>
                    <a:pt x="751725" y="1390357"/>
                  </a:lnTo>
                  <a:lnTo>
                    <a:pt x="752475" y="1386979"/>
                  </a:lnTo>
                  <a:close/>
                </a:path>
                <a:path w="6898005" h="2110105">
                  <a:moveTo>
                    <a:pt x="885888" y="1529245"/>
                  </a:moveTo>
                  <a:lnTo>
                    <a:pt x="884910" y="1526908"/>
                  </a:lnTo>
                  <a:lnTo>
                    <a:pt x="883361" y="1525460"/>
                  </a:lnTo>
                  <a:lnTo>
                    <a:pt x="877697" y="1520190"/>
                  </a:lnTo>
                  <a:lnTo>
                    <a:pt x="873201" y="1513611"/>
                  </a:lnTo>
                  <a:lnTo>
                    <a:pt x="866228" y="1509928"/>
                  </a:lnTo>
                  <a:lnTo>
                    <a:pt x="856132" y="1508391"/>
                  </a:lnTo>
                  <a:lnTo>
                    <a:pt x="853757" y="1517929"/>
                  </a:lnTo>
                  <a:lnTo>
                    <a:pt x="848042" y="1522349"/>
                  </a:lnTo>
                  <a:lnTo>
                    <a:pt x="848042" y="1537893"/>
                  </a:lnTo>
                  <a:lnTo>
                    <a:pt x="850684" y="1541932"/>
                  </a:lnTo>
                  <a:lnTo>
                    <a:pt x="854824" y="1541094"/>
                  </a:lnTo>
                  <a:lnTo>
                    <a:pt x="861796" y="1543240"/>
                  </a:lnTo>
                  <a:lnTo>
                    <a:pt x="864489" y="1546631"/>
                  </a:lnTo>
                  <a:lnTo>
                    <a:pt x="868756" y="1549996"/>
                  </a:lnTo>
                  <a:lnTo>
                    <a:pt x="885888" y="1529245"/>
                  </a:lnTo>
                  <a:close/>
                </a:path>
                <a:path w="6898005" h="2110105">
                  <a:moveTo>
                    <a:pt x="887818" y="1233893"/>
                  </a:moveTo>
                  <a:lnTo>
                    <a:pt x="886079" y="1231214"/>
                  </a:lnTo>
                  <a:lnTo>
                    <a:pt x="883907" y="1229702"/>
                  </a:lnTo>
                  <a:lnTo>
                    <a:pt x="878332" y="1230350"/>
                  </a:lnTo>
                  <a:lnTo>
                    <a:pt x="875944" y="1229944"/>
                  </a:lnTo>
                  <a:lnTo>
                    <a:pt x="868210" y="1222209"/>
                  </a:lnTo>
                  <a:lnTo>
                    <a:pt x="859739" y="1229944"/>
                  </a:lnTo>
                  <a:lnTo>
                    <a:pt x="851941" y="1229944"/>
                  </a:lnTo>
                  <a:lnTo>
                    <a:pt x="840625" y="1241247"/>
                  </a:lnTo>
                  <a:lnTo>
                    <a:pt x="839901" y="1249299"/>
                  </a:lnTo>
                  <a:lnTo>
                    <a:pt x="847712" y="1257947"/>
                  </a:lnTo>
                  <a:lnTo>
                    <a:pt x="848525" y="1261351"/>
                  </a:lnTo>
                  <a:lnTo>
                    <a:pt x="846315" y="1265783"/>
                  </a:lnTo>
                  <a:lnTo>
                    <a:pt x="851306" y="1268984"/>
                  </a:lnTo>
                  <a:lnTo>
                    <a:pt x="858659" y="1270063"/>
                  </a:lnTo>
                  <a:lnTo>
                    <a:pt x="866279" y="1270139"/>
                  </a:lnTo>
                  <a:lnTo>
                    <a:pt x="874064" y="1269822"/>
                  </a:lnTo>
                  <a:lnTo>
                    <a:pt x="881913" y="1269720"/>
                  </a:lnTo>
                  <a:lnTo>
                    <a:pt x="883881" y="1269771"/>
                  </a:lnTo>
                  <a:lnTo>
                    <a:pt x="885913" y="1267040"/>
                  </a:lnTo>
                  <a:lnTo>
                    <a:pt x="887806" y="1265694"/>
                  </a:lnTo>
                  <a:lnTo>
                    <a:pt x="887818" y="1233893"/>
                  </a:lnTo>
                  <a:close/>
                </a:path>
                <a:path w="6898005" h="2110105">
                  <a:moveTo>
                    <a:pt x="1024318" y="1378673"/>
                  </a:moveTo>
                  <a:lnTo>
                    <a:pt x="1023734" y="1376502"/>
                  </a:lnTo>
                  <a:lnTo>
                    <a:pt x="1020876" y="1374965"/>
                  </a:lnTo>
                  <a:lnTo>
                    <a:pt x="1013358" y="1372984"/>
                  </a:lnTo>
                  <a:lnTo>
                    <a:pt x="1005573" y="1374025"/>
                  </a:lnTo>
                  <a:lnTo>
                    <a:pt x="995857" y="1374165"/>
                  </a:lnTo>
                  <a:lnTo>
                    <a:pt x="993889" y="1376756"/>
                  </a:lnTo>
                  <a:lnTo>
                    <a:pt x="991908" y="1378165"/>
                  </a:lnTo>
                  <a:lnTo>
                    <a:pt x="991908" y="1401749"/>
                  </a:lnTo>
                  <a:lnTo>
                    <a:pt x="996492" y="1408874"/>
                  </a:lnTo>
                  <a:lnTo>
                    <a:pt x="1003681" y="1404937"/>
                  </a:lnTo>
                  <a:lnTo>
                    <a:pt x="1010208" y="1406017"/>
                  </a:lnTo>
                  <a:lnTo>
                    <a:pt x="1023912" y="1394345"/>
                  </a:lnTo>
                  <a:lnTo>
                    <a:pt x="1023912" y="1389532"/>
                  </a:lnTo>
                  <a:lnTo>
                    <a:pt x="1023607" y="1385570"/>
                  </a:lnTo>
                  <a:lnTo>
                    <a:pt x="1024318" y="1378673"/>
                  </a:lnTo>
                  <a:close/>
                </a:path>
                <a:path w="6898005" h="2110105">
                  <a:moveTo>
                    <a:pt x="1167892" y="1241894"/>
                  </a:moveTo>
                  <a:lnTo>
                    <a:pt x="1156182" y="1230337"/>
                  </a:lnTo>
                  <a:lnTo>
                    <a:pt x="1139952" y="1230337"/>
                  </a:lnTo>
                  <a:lnTo>
                    <a:pt x="1136230" y="1234033"/>
                  </a:lnTo>
                  <a:lnTo>
                    <a:pt x="1130731" y="1237551"/>
                  </a:lnTo>
                  <a:lnTo>
                    <a:pt x="1128445" y="1242288"/>
                  </a:lnTo>
                  <a:lnTo>
                    <a:pt x="1128445" y="1256880"/>
                  </a:lnTo>
                  <a:lnTo>
                    <a:pt x="1139304" y="1269771"/>
                  </a:lnTo>
                  <a:lnTo>
                    <a:pt x="1148054" y="1269771"/>
                  </a:lnTo>
                  <a:lnTo>
                    <a:pt x="1167892" y="1249934"/>
                  </a:lnTo>
                  <a:lnTo>
                    <a:pt x="1167892" y="1241894"/>
                  </a:lnTo>
                  <a:close/>
                </a:path>
                <a:path w="6898005" h="2110105">
                  <a:moveTo>
                    <a:pt x="1863763" y="825906"/>
                  </a:moveTo>
                  <a:lnTo>
                    <a:pt x="1851837" y="813981"/>
                  </a:lnTo>
                  <a:lnTo>
                    <a:pt x="1848866" y="813981"/>
                  </a:lnTo>
                  <a:lnTo>
                    <a:pt x="1845068" y="814184"/>
                  </a:lnTo>
                  <a:lnTo>
                    <a:pt x="1837131" y="813625"/>
                  </a:lnTo>
                  <a:lnTo>
                    <a:pt x="1833968" y="814946"/>
                  </a:lnTo>
                  <a:lnTo>
                    <a:pt x="1831835" y="818629"/>
                  </a:lnTo>
                  <a:lnTo>
                    <a:pt x="1831835" y="841971"/>
                  </a:lnTo>
                  <a:lnTo>
                    <a:pt x="1838096" y="849236"/>
                  </a:lnTo>
                  <a:lnTo>
                    <a:pt x="1845767" y="845527"/>
                  </a:lnTo>
                  <a:lnTo>
                    <a:pt x="1852079" y="844842"/>
                  </a:lnTo>
                  <a:lnTo>
                    <a:pt x="1863763" y="834390"/>
                  </a:lnTo>
                  <a:lnTo>
                    <a:pt x="1863763" y="825906"/>
                  </a:lnTo>
                  <a:close/>
                </a:path>
                <a:path w="6898005" h="2110105">
                  <a:moveTo>
                    <a:pt x="1871827" y="537997"/>
                  </a:moveTo>
                  <a:lnTo>
                    <a:pt x="1860156" y="526364"/>
                  </a:lnTo>
                  <a:lnTo>
                    <a:pt x="1836381" y="526364"/>
                  </a:lnTo>
                  <a:lnTo>
                    <a:pt x="1831809" y="530034"/>
                  </a:lnTo>
                  <a:lnTo>
                    <a:pt x="1826514" y="533806"/>
                  </a:lnTo>
                  <a:lnTo>
                    <a:pt x="1823351" y="541045"/>
                  </a:lnTo>
                  <a:lnTo>
                    <a:pt x="1825434" y="547751"/>
                  </a:lnTo>
                  <a:lnTo>
                    <a:pt x="1821967" y="555790"/>
                  </a:lnTo>
                  <a:lnTo>
                    <a:pt x="1825294" y="563613"/>
                  </a:lnTo>
                  <a:lnTo>
                    <a:pt x="1835835" y="573659"/>
                  </a:lnTo>
                  <a:lnTo>
                    <a:pt x="1860156" y="573659"/>
                  </a:lnTo>
                  <a:lnTo>
                    <a:pt x="1871814" y="562025"/>
                  </a:lnTo>
                  <a:lnTo>
                    <a:pt x="1871827" y="537997"/>
                  </a:lnTo>
                  <a:close/>
                </a:path>
                <a:path w="6898005" h="2110105">
                  <a:moveTo>
                    <a:pt x="2007489" y="698334"/>
                  </a:moveTo>
                  <a:lnTo>
                    <a:pt x="2007476" y="681951"/>
                  </a:lnTo>
                  <a:lnTo>
                    <a:pt x="2003361" y="678434"/>
                  </a:lnTo>
                  <a:lnTo>
                    <a:pt x="2000262" y="672414"/>
                  </a:lnTo>
                  <a:lnTo>
                    <a:pt x="1993569" y="669823"/>
                  </a:lnTo>
                  <a:lnTo>
                    <a:pt x="1979129" y="670509"/>
                  </a:lnTo>
                  <a:lnTo>
                    <a:pt x="1968182" y="682028"/>
                  </a:lnTo>
                  <a:lnTo>
                    <a:pt x="1968182" y="698309"/>
                  </a:lnTo>
                  <a:lnTo>
                    <a:pt x="1979815" y="709993"/>
                  </a:lnTo>
                  <a:lnTo>
                    <a:pt x="1995830" y="709993"/>
                  </a:lnTo>
                  <a:lnTo>
                    <a:pt x="2007489" y="698334"/>
                  </a:lnTo>
                  <a:close/>
                </a:path>
                <a:path w="6898005" h="2110105">
                  <a:moveTo>
                    <a:pt x="2016188" y="425005"/>
                  </a:moveTo>
                  <a:lnTo>
                    <a:pt x="2015794" y="416801"/>
                  </a:lnTo>
                  <a:lnTo>
                    <a:pt x="2016086" y="402005"/>
                  </a:lnTo>
                  <a:lnTo>
                    <a:pt x="2015426" y="395935"/>
                  </a:lnTo>
                  <a:lnTo>
                    <a:pt x="2004555" y="382257"/>
                  </a:lnTo>
                  <a:lnTo>
                    <a:pt x="1971586" y="382257"/>
                  </a:lnTo>
                  <a:lnTo>
                    <a:pt x="1959927" y="393903"/>
                  </a:lnTo>
                  <a:lnTo>
                    <a:pt x="1959927" y="426427"/>
                  </a:lnTo>
                  <a:lnTo>
                    <a:pt x="1972652" y="438010"/>
                  </a:lnTo>
                  <a:lnTo>
                    <a:pt x="1991601" y="437984"/>
                  </a:lnTo>
                  <a:lnTo>
                    <a:pt x="2001405" y="438175"/>
                  </a:lnTo>
                  <a:lnTo>
                    <a:pt x="2003806" y="438010"/>
                  </a:lnTo>
                  <a:lnTo>
                    <a:pt x="2009330" y="432447"/>
                  </a:lnTo>
                  <a:lnTo>
                    <a:pt x="2016188" y="425005"/>
                  </a:lnTo>
                  <a:close/>
                </a:path>
                <a:path w="6898005" h="2110105">
                  <a:moveTo>
                    <a:pt x="2151621" y="538391"/>
                  </a:moveTo>
                  <a:lnTo>
                    <a:pt x="2150059" y="536663"/>
                  </a:lnTo>
                  <a:lnTo>
                    <a:pt x="2148446" y="534593"/>
                  </a:lnTo>
                  <a:lnTo>
                    <a:pt x="2143772" y="530263"/>
                  </a:lnTo>
                  <a:lnTo>
                    <a:pt x="2140788" y="527913"/>
                  </a:lnTo>
                  <a:lnTo>
                    <a:pt x="2138451" y="525932"/>
                  </a:lnTo>
                  <a:lnTo>
                    <a:pt x="2129713" y="526592"/>
                  </a:lnTo>
                  <a:lnTo>
                    <a:pt x="2121789" y="524624"/>
                  </a:lnTo>
                  <a:lnTo>
                    <a:pt x="2113991" y="527659"/>
                  </a:lnTo>
                  <a:lnTo>
                    <a:pt x="2104161" y="538060"/>
                  </a:lnTo>
                  <a:lnTo>
                    <a:pt x="2104161" y="562368"/>
                  </a:lnTo>
                  <a:lnTo>
                    <a:pt x="2115794" y="574001"/>
                  </a:lnTo>
                  <a:lnTo>
                    <a:pt x="2131860" y="574001"/>
                  </a:lnTo>
                  <a:lnTo>
                    <a:pt x="2151621" y="554012"/>
                  </a:lnTo>
                  <a:lnTo>
                    <a:pt x="2151621" y="538391"/>
                  </a:lnTo>
                  <a:close/>
                </a:path>
                <a:path w="6898005" h="2110105">
                  <a:moveTo>
                    <a:pt x="2287778" y="690003"/>
                  </a:moveTo>
                  <a:lnTo>
                    <a:pt x="2268232" y="670433"/>
                  </a:lnTo>
                  <a:lnTo>
                    <a:pt x="2260485" y="670001"/>
                  </a:lnTo>
                  <a:lnTo>
                    <a:pt x="2255837" y="674293"/>
                  </a:lnTo>
                  <a:lnTo>
                    <a:pt x="2250262" y="677786"/>
                  </a:lnTo>
                  <a:lnTo>
                    <a:pt x="2247785" y="684047"/>
                  </a:lnTo>
                  <a:lnTo>
                    <a:pt x="2248814" y="690130"/>
                  </a:lnTo>
                  <a:lnTo>
                    <a:pt x="2244826" y="697357"/>
                  </a:lnTo>
                  <a:lnTo>
                    <a:pt x="2252002" y="702030"/>
                  </a:lnTo>
                  <a:lnTo>
                    <a:pt x="2259634" y="702030"/>
                  </a:lnTo>
                  <a:lnTo>
                    <a:pt x="2268042" y="709739"/>
                  </a:lnTo>
                  <a:lnTo>
                    <a:pt x="2287778" y="690003"/>
                  </a:lnTo>
                  <a:close/>
                </a:path>
                <a:path w="6898005" h="2110105">
                  <a:moveTo>
                    <a:pt x="2295702" y="401637"/>
                  </a:moveTo>
                  <a:lnTo>
                    <a:pt x="2275052" y="382447"/>
                  </a:lnTo>
                  <a:lnTo>
                    <a:pt x="2260295" y="382447"/>
                  </a:lnTo>
                  <a:lnTo>
                    <a:pt x="2254847" y="386981"/>
                  </a:lnTo>
                  <a:lnTo>
                    <a:pt x="2249563" y="391896"/>
                  </a:lnTo>
                  <a:lnTo>
                    <a:pt x="2244648" y="397116"/>
                  </a:lnTo>
                  <a:lnTo>
                    <a:pt x="2240305" y="402551"/>
                  </a:lnTo>
                  <a:lnTo>
                    <a:pt x="2240305" y="416077"/>
                  </a:lnTo>
                  <a:lnTo>
                    <a:pt x="2259063" y="437845"/>
                  </a:lnTo>
                  <a:lnTo>
                    <a:pt x="2275954" y="437845"/>
                  </a:lnTo>
                  <a:lnTo>
                    <a:pt x="2295702" y="418096"/>
                  </a:lnTo>
                  <a:lnTo>
                    <a:pt x="2295702" y="401637"/>
                  </a:lnTo>
                  <a:close/>
                </a:path>
                <a:path w="6898005" h="2110105">
                  <a:moveTo>
                    <a:pt x="2423350" y="562241"/>
                  </a:moveTo>
                  <a:lnTo>
                    <a:pt x="2423337" y="538721"/>
                  </a:lnTo>
                  <a:lnTo>
                    <a:pt x="2420455" y="533869"/>
                  </a:lnTo>
                  <a:lnTo>
                    <a:pt x="2415870" y="529513"/>
                  </a:lnTo>
                  <a:lnTo>
                    <a:pt x="2410460" y="525995"/>
                  </a:lnTo>
                  <a:lnTo>
                    <a:pt x="2407907" y="526300"/>
                  </a:lnTo>
                  <a:lnTo>
                    <a:pt x="2404681" y="525691"/>
                  </a:lnTo>
                  <a:lnTo>
                    <a:pt x="2397798" y="531482"/>
                  </a:lnTo>
                  <a:lnTo>
                    <a:pt x="2383650" y="544347"/>
                  </a:lnTo>
                  <a:lnTo>
                    <a:pt x="2384183" y="554405"/>
                  </a:lnTo>
                  <a:lnTo>
                    <a:pt x="2403779" y="574001"/>
                  </a:lnTo>
                  <a:lnTo>
                    <a:pt x="2411857" y="574001"/>
                  </a:lnTo>
                  <a:lnTo>
                    <a:pt x="2423350" y="562241"/>
                  </a:lnTo>
                  <a:close/>
                </a:path>
                <a:path w="6898005" h="2110105">
                  <a:moveTo>
                    <a:pt x="2431834" y="280606"/>
                  </a:moveTo>
                  <a:lnTo>
                    <a:pt x="2431681" y="272402"/>
                  </a:lnTo>
                  <a:lnTo>
                    <a:pt x="2431808" y="264109"/>
                  </a:lnTo>
                  <a:lnTo>
                    <a:pt x="2431542" y="255422"/>
                  </a:lnTo>
                  <a:lnTo>
                    <a:pt x="2430208" y="246037"/>
                  </a:lnTo>
                  <a:lnTo>
                    <a:pt x="2419934" y="246037"/>
                  </a:lnTo>
                  <a:lnTo>
                    <a:pt x="2411603" y="238175"/>
                  </a:lnTo>
                  <a:lnTo>
                    <a:pt x="2403856" y="238175"/>
                  </a:lnTo>
                  <a:lnTo>
                    <a:pt x="2400731" y="241007"/>
                  </a:lnTo>
                  <a:lnTo>
                    <a:pt x="2398090" y="245338"/>
                  </a:lnTo>
                  <a:lnTo>
                    <a:pt x="2384488" y="247091"/>
                  </a:lnTo>
                  <a:lnTo>
                    <a:pt x="2384348" y="246684"/>
                  </a:lnTo>
                  <a:lnTo>
                    <a:pt x="2383739" y="257492"/>
                  </a:lnTo>
                  <a:lnTo>
                    <a:pt x="2375903" y="266115"/>
                  </a:lnTo>
                  <a:lnTo>
                    <a:pt x="2375903" y="273862"/>
                  </a:lnTo>
                  <a:lnTo>
                    <a:pt x="2383764" y="282194"/>
                  </a:lnTo>
                  <a:lnTo>
                    <a:pt x="2383764" y="289166"/>
                  </a:lnTo>
                  <a:lnTo>
                    <a:pt x="2386114" y="294081"/>
                  </a:lnTo>
                  <a:lnTo>
                    <a:pt x="2390063" y="293712"/>
                  </a:lnTo>
                  <a:lnTo>
                    <a:pt x="2399233" y="294741"/>
                  </a:lnTo>
                  <a:lnTo>
                    <a:pt x="2400719" y="301891"/>
                  </a:lnTo>
                  <a:lnTo>
                    <a:pt x="2410790" y="302031"/>
                  </a:lnTo>
                  <a:lnTo>
                    <a:pt x="2416518" y="297091"/>
                  </a:lnTo>
                  <a:lnTo>
                    <a:pt x="2422106" y="291998"/>
                  </a:lnTo>
                  <a:lnTo>
                    <a:pt x="2427300" y="286550"/>
                  </a:lnTo>
                  <a:lnTo>
                    <a:pt x="2431834" y="280606"/>
                  </a:lnTo>
                  <a:close/>
                </a:path>
                <a:path w="6898005" h="2110105">
                  <a:moveTo>
                    <a:pt x="2567838" y="402615"/>
                  </a:moveTo>
                  <a:lnTo>
                    <a:pt x="2566835" y="396646"/>
                  </a:lnTo>
                  <a:lnTo>
                    <a:pt x="2564244" y="390499"/>
                  </a:lnTo>
                  <a:lnTo>
                    <a:pt x="2556167" y="390004"/>
                  </a:lnTo>
                  <a:lnTo>
                    <a:pt x="2547772" y="382168"/>
                  </a:lnTo>
                  <a:lnTo>
                    <a:pt x="2539377" y="390004"/>
                  </a:lnTo>
                  <a:lnTo>
                    <a:pt x="2531300" y="390499"/>
                  </a:lnTo>
                  <a:lnTo>
                    <a:pt x="2519870" y="401904"/>
                  </a:lnTo>
                  <a:lnTo>
                    <a:pt x="2519870" y="409829"/>
                  </a:lnTo>
                  <a:lnTo>
                    <a:pt x="2527744" y="418363"/>
                  </a:lnTo>
                  <a:lnTo>
                    <a:pt x="2528125" y="422148"/>
                  </a:lnTo>
                  <a:lnTo>
                    <a:pt x="2526461" y="426491"/>
                  </a:lnTo>
                  <a:lnTo>
                    <a:pt x="2532507" y="430022"/>
                  </a:lnTo>
                  <a:lnTo>
                    <a:pt x="2554567" y="430009"/>
                  </a:lnTo>
                  <a:lnTo>
                    <a:pt x="2563520" y="429920"/>
                  </a:lnTo>
                  <a:lnTo>
                    <a:pt x="2564574" y="428764"/>
                  </a:lnTo>
                  <a:lnTo>
                    <a:pt x="2565654" y="428129"/>
                  </a:lnTo>
                  <a:lnTo>
                    <a:pt x="2567406" y="411924"/>
                  </a:lnTo>
                  <a:lnTo>
                    <a:pt x="2567838" y="402615"/>
                  </a:lnTo>
                  <a:close/>
                </a:path>
                <a:path w="6898005" h="2110105">
                  <a:moveTo>
                    <a:pt x="2703753" y="538086"/>
                  </a:moveTo>
                  <a:lnTo>
                    <a:pt x="2701201" y="534377"/>
                  </a:lnTo>
                  <a:lnTo>
                    <a:pt x="2697238" y="534708"/>
                  </a:lnTo>
                  <a:lnTo>
                    <a:pt x="2690063" y="532790"/>
                  </a:lnTo>
                  <a:lnTo>
                    <a:pt x="2687294" y="529348"/>
                  </a:lnTo>
                  <a:lnTo>
                    <a:pt x="2683726" y="526656"/>
                  </a:lnTo>
                  <a:lnTo>
                    <a:pt x="2677807" y="532244"/>
                  </a:lnTo>
                  <a:lnTo>
                    <a:pt x="2671559" y="537692"/>
                  </a:lnTo>
                  <a:lnTo>
                    <a:pt x="2666288" y="543953"/>
                  </a:lnTo>
                  <a:lnTo>
                    <a:pt x="2663266" y="551980"/>
                  </a:lnTo>
                  <a:lnTo>
                    <a:pt x="2667381" y="558088"/>
                  </a:lnTo>
                  <a:lnTo>
                    <a:pt x="2671610" y="562876"/>
                  </a:lnTo>
                  <a:lnTo>
                    <a:pt x="2678290" y="566470"/>
                  </a:lnTo>
                  <a:lnTo>
                    <a:pt x="2683713" y="565785"/>
                  </a:lnTo>
                  <a:lnTo>
                    <a:pt x="2689682" y="565848"/>
                  </a:lnTo>
                  <a:lnTo>
                    <a:pt x="2696311" y="565556"/>
                  </a:lnTo>
                  <a:lnTo>
                    <a:pt x="2703753" y="563803"/>
                  </a:lnTo>
                  <a:lnTo>
                    <a:pt x="2703753" y="538086"/>
                  </a:lnTo>
                  <a:close/>
                </a:path>
                <a:path w="6898005" h="2110105">
                  <a:moveTo>
                    <a:pt x="2711373" y="257670"/>
                  </a:moveTo>
                  <a:lnTo>
                    <a:pt x="2699740" y="246037"/>
                  </a:lnTo>
                  <a:lnTo>
                    <a:pt x="2668778" y="246037"/>
                  </a:lnTo>
                  <a:lnTo>
                    <a:pt x="2663799" y="248310"/>
                  </a:lnTo>
                  <a:lnTo>
                    <a:pt x="2664028" y="252209"/>
                  </a:lnTo>
                  <a:lnTo>
                    <a:pt x="2663113" y="261493"/>
                  </a:lnTo>
                  <a:lnTo>
                    <a:pt x="2655874" y="262966"/>
                  </a:lnTo>
                  <a:lnTo>
                    <a:pt x="2655747" y="273062"/>
                  </a:lnTo>
                  <a:lnTo>
                    <a:pt x="2660764" y="278790"/>
                  </a:lnTo>
                  <a:lnTo>
                    <a:pt x="2665857" y="284441"/>
                  </a:lnTo>
                  <a:lnTo>
                    <a:pt x="2671280" y="289661"/>
                  </a:lnTo>
                  <a:lnTo>
                    <a:pt x="2677261" y="294081"/>
                  </a:lnTo>
                  <a:lnTo>
                    <a:pt x="2685796" y="293458"/>
                  </a:lnTo>
                  <a:lnTo>
                    <a:pt x="2693708" y="295389"/>
                  </a:lnTo>
                  <a:lnTo>
                    <a:pt x="2701531" y="292392"/>
                  </a:lnTo>
                  <a:lnTo>
                    <a:pt x="2711373" y="281978"/>
                  </a:lnTo>
                  <a:lnTo>
                    <a:pt x="2711373" y="257670"/>
                  </a:lnTo>
                  <a:close/>
                </a:path>
                <a:path w="6898005" h="2110105">
                  <a:moveTo>
                    <a:pt x="2847733" y="401739"/>
                  </a:moveTo>
                  <a:lnTo>
                    <a:pt x="2835668" y="390664"/>
                  </a:lnTo>
                  <a:lnTo>
                    <a:pt x="2830563" y="388962"/>
                  </a:lnTo>
                  <a:lnTo>
                    <a:pt x="2824073" y="390321"/>
                  </a:lnTo>
                  <a:lnTo>
                    <a:pt x="2815285" y="390017"/>
                  </a:lnTo>
                  <a:lnTo>
                    <a:pt x="2812834" y="390906"/>
                  </a:lnTo>
                  <a:lnTo>
                    <a:pt x="2807728" y="391833"/>
                  </a:lnTo>
                  <a:lnTo>
                    <a:pt x="2807754" y="417677"/>
                  </a:lnTo>
                  <a:lnTo>
                    <a:pt x="2807855" y="426529"/>
                  </a:lnTo>
                  <a:lnTo>
                    <a:pt x="2809367" y="427494"/>
                  </a:lnTo>
                  <a:lnTo>
                    <a:pt x="2810192" y="428472"/>
                  </a:lnTo>
                  <a:lnTo>
                    <a:pt x="2816771" y="429933"/>
                  </a:lnTo>
                  <a:lnTo>
                    <a:pt x="2823375" y="430314"/>
                  </a:lnTo>
                  <a:lnTo>
                    <a:pt x="2830004" y="429933"/>
                  </a:lnTo>
                  <a:lnTo>
                    <a:pt x="2836634" y="429120"/>
                  </a:lnTo>
                  <a:lnTo>
                    <a:pt x="2847733" y="418020"/>
                  </a:lnTo>
                  <a:lnTo>
                    <a:pt x="2847733" y="401739"/>
                  </a:lnTo>
                  <a:close/>
                </a:path>
                <a:path w="6898005" h="2110105">
                  <a:moveTo>
                    <a:pt x="2855620" y="113931"/>
                  </a:moveTo>
                  <a:lnTo>
                    <a:pt x="2843961" y="102285"/>
                  </a:lnTo>
                  <a:lnTo>
                    <a:pt x="2812148" y="102285"/>
                  </a:lnTo>
                  <a:lnTo>
                    <a:pt x="2799042" y="114160"/>
                  </a:lnTo>
                  <a:lnTo>
                    <a:pt x="2800197" y="127000"/>
                  </a:lnTo>
                  <a:lnTo>
                    <a:pt x="2799600" y="133705"/>
                  </a:lnTo>
                  <a:lnTo>
                    <a:pt x="2799892" y="142811"/>
                  </a:lnTo>
                  <a:lnTo>
                    <a:pt x="2800832" y="145249"/>
                  </a:lnTo>
                  <a:lnTo>
                    <a:pt x="2801416" y="147891"/>
                  </a:lnTo>
                  <a:lnTo>
                    <a:pt x="2811754" y="157568"/>
                  </a:lnTo>
                  <a:lnTo>
                    <a:pt x="2843415" y="157568"/>
                  </a:lnTo>
                  <a:lnTo>
                    <a:pt x="2855620" y="146443"/>
                  </a:lnTo>
                  <a:lnTo>
                    <a:pt x="2855620" y="113931"/>
                  </a:lnTo>
                  <a:close/>
                </a:path>
                <a:path w="6898005" h="2110105">
                  <a:moveTo>
                    <a:pt x="2984081" y="539635"/>
                  </a:moveTo>
                  <a:lnTo>
                    <a:pt x="2982963" y="536282"/>
                  </a:lnTo>
                  <a:lnTo>
                    <a:pt x="2979267" y="534009"/>
                  </a:lnTo>
                  <a:lnTo>
                    <a:pt x="2971482" y="534009"/>
                  </a:lnTo>
                  <a:lnTo>
                    <a:pt x="2963608" y="533908"/>
                  </a:lnTo>
                  <a:lnTo>
                    <a:pt x="2954845" y="534162"/>
                  </a:lnTo>
                  <a:lnTo>
                    <a:pt x="2953969" y="535901"/>
                  </a:lnTo>
                  <a:lnTo>
                    <a:pt x="2952915" y="537006"/>
                  </a:lnTo>
                  <a:lnTo>
                    <a:pt x="2951784" y="543521"/>
                  </a:lnTo>
                  <a:lnTo>
                    <a:pt x="2951492" y="550367"/>
                  </a:lnTo>
                  <a:lnTo>
                    <a:pt x="2952064" y="557784"/>
                  </a:lnTo>
                  <a:lnTo>
                    <a:pt x="2953562" y="566000"/>
                  </a:lnTo>
                  <a:lnTo>
                    <a:pt x="2971444" y="566000"/>
                  </a:lnTo>
                  <a:lnTo>
                    <a:pt x="2975546" y="561225"/>
                  </a:lnTo>
                  <a:lnTo>
                    <a:pt x="2981756" y="558228"/>
                  </a:lnTo>
                  <a:lnTo>
                    <a:pt x="2983725" y="551688"/>
                  </a:lnTo>
                  <a:lnTo>
                    <a:pt x="2983725" y="548995"/>
                  </a:lnTo>
                  <a:lnTo>
                    <a:pt x="2983547" y="546354"/>
                  </a:lnTo>
                  <a:lnTo>
                    <a:pt x="2984081" y="539635"/>
                  </a:lnTo>
                  <a:close/>
                </a:path>
                <a:path w="6898005" h="2110105">
                  <a:moveTo>
                    <a:pt x="2991370" y="257708"/>
                  </a:moveTo>
                  <a:lnTo>
                    <a:pt x="2979737" y="246037"/>
                  </a:lnTo>
                  <a:lnTo>
                    <a:pt x="2955721" y="246037"/>
                  </a:lnTo>
                  <a:lnTo>
                    <a:pt x="2944063" y="257683"/>
                  </a:lnTo>
                  <a:lnTo>
                    <a:pt x="2944063" y="281482"/>
                  </a:lnTo>
                  <a:lnTo>
                    <a:pt x="2947759" y="286042"/>
                  </a:lnTo>
                  <a:lnTo>
                    <a:pt x="2951518" y="291363"/>
                  </a:lnTo>
                  <a:lnTo>
                    <a:pt x="2958757" y="294487"/>
                  </a:lnTo>
                  <a:lnTo>
                    <a:pt x="2965462" y="292404"/>
                  </a:lnTo>
                  <a:lnTo>
                    <a:pt x="2973489" y="295884"/>
                  </a:lnTo>
                  <a:lnTo>
                    <a:pt x="2981325" y="292544"/>
                  </a:lnTo>
                  <a:lnTo>
                    <a:pt x="2991370" y="282003"/>
                  </a:lnTo>
                  <a:lnTo>
                    <a:pt x="2991370" y="257708"/>
                  </a:lnTo>
                  <a:close/>
                </a:path>
                <a:path w="6898005" h="2110105">
                  <a:moveTo>
                    <a:pt x="3127349" y="401675"/>
                  </a:moveTo>
                  <a:lnTo>
                    <a:pt x="3115716" y="390017"/>
                  </a:lnTo>
                  <a:lnTo>
                    <a:pt x="3099689" y="390017"/>
                  </a:lnTo>
                  <a:lnTo>
                    <a:pt x="3088043" y="401675"/>
                  </a:lnTo>
                  <a:lnTo>
                    <a:pt x="3088043" y="418071"/>
                  </a:lnTo>
                  <a:lnTo>
                    <a:pt x="3092145" y="421601"/>
                  </a:lnTo>
                  <a:lnTo>
                    <a:pt x="3095256" y="427596"/>
                  </a:lnTo>
                  <a:lnTo>
                    <a:pt x="3101937" y="430199"/>
                  </a:lnTo>
                  <a:lnTo>
                    <a:pt x="3116376" y="429514"/>
                  </a:lnTo>
                  <a:lnTo>
                    <a:pt x="3127337" y="417995"/>
                  </a:lnTo>
                  <a:lnTo>
                    <a:pt x="3127349" y="401675"/>
                  </a:lnTo>
                  <a:close/>
                </a:path>
                <a:path w="6898005" h="2110105">
                  <a:moveTo>
                    <a:pt x="3135592" y="138493"/>
                  </a:moveTo>
                  <a:lnTo>
                    <a:pt x="3135579" y="121920"/>
                  </a:lnTo>
                  <a:lnTo>
                    <a:pt x="3115792" y="102133"/>
                  </a:lnTo>
                  <a:lnTo>
                    <a:pt x="3092145" y="102133"/>
                  </a:lnTo>
                  <a:lnTo>
                    <a:pt x="3087801" y="106565"/>
                  </a:lnTo>
                  <a:lnTo>
                    <a:pt x="3081947" y="109829"/>
                  </a:lnTo>
                  <a:lnTo>
                    <a:pt x="3079712" y="116243"/>
                  </a:lnTo>
                  <a:lnTo>
                    <a:pt x="3080232" y="124002"/>
                  </a:lnTo>
                  <a:lnTo>
                    <a:pt x="3078505" y="131838"/>
                  </a:lnTo>
                  <a:lnTo>
                    <a:pt x="3079305" y="134188"/>
                  </a:lnTo>
                  <a:lnTo>
                    <a:pt x="3098393" y="157632"/>
                  </a:lnTo>
                  <a:lnTo>
                    <a:pt x="3114852" y="157632"/>
                  </a:lnTo>
                  <a:lnTo>
                    <a:pt x="3135592" y="138493"/>
                  </a:lnTo>
                  <a:close/>
                </a:path>
                <a:path w="6898005" h="2110105">
                  <a:moveTo>
                    <a:pt x="3266630" y="538594"/>
                  </a:moveTo>
                  <a:lnTo>
                    <a:pt x="3259505" y="534009"/>
                  </a:lnTo>
                  <a:lnTo>
                    <a:pt x="3251657" y="534009"/>
                  </a:lnTo>
                  <a:lnTo>
                    <a:pt x="3243796" y="533908"/>
                  </a:lnTo>
                  <a:lnTo>
                    <a:pt x="3234969" y="534136"/>
                  </a:lnTo>
                  <a:lnTo>
                    <a:pt x="3234029" y="535736"/>
                  </a:lnTo>
                  <a:lnTo>
                    <a:pt x="3232899" y="536790"/>
                  </a:lnTo>
                  <a:lnTo>
                    <a:pt x="3231997" y="544144"/>
                  </a:lnTo>
                  <a:lnTo>
                    <a:pt x="3231477" y="551510"/>
                  </a:lnTo>
                  <a:lnTo>
                    <a:pt x="3232264" y="558812"/>
                  </a:lnTo>
                  <a:lnTo>
                    <a:pt x="3235325" y="565937"/>
                  </a:lnTo>
                  <a:lnTo>
                    <a:pt x="3251911" y="565937"/>
                  </a:lnTo>
                  <a:lnTo>
                    <a:pt x="3255162" y="561086"/>
                  </a:lnTo>
                  <a:lnTo>
                    <a:pt x="3261715" y="558444"/>
                  </a:lnTo>
                  <a:lnTo>
                    <a:pt x="3263722" y="551954"/>
                  </a:lnTo>
                  <a:lnTo>
                    <a:pt x="3262706" y="545769"/>
                  </a:lnTo>
                  <a:lnTo>
                    <a:pt x="3266630" y="538594"/>
                  </a:lnTo>
                  <a:close/>
                </a:path>
                <a:path w="6898005" h="2110105">
                  <a:moveTo>
                    <a:pt x="3271697" y="271754"/>
                  </a:moveTo>
                  <a:lnTo>
                    <a:pt x="3245218" y="245999"/>
                  </a:lnTo>
                  <a:lnTo>
                    <a:pt x="3237369" y="246087"/>
                  </a:lnTo>
                  <a:lnTo>
                    <a:pt x="3236150" y="246557"/>
                  </a:lnTo>
                  <a:lnTo>
                    <a:pt x="3235033" y="246786"/>
                  </a:lnTo>
                  <a:lnTo>
                    <a:pt x="3223704" y="258000"/>
                  </a:lnTo>
                  <a:lnTo>
                    <a:pt x="3223704" y="282117"/>
                  </a:lnTo>
                  <a:lnTo>
                    <a:pt x="3235477" y="293636"/>
                  </a:lnTo>
                  <a:lnTo>
                    <a:pt x="3252317" y="293636"/>
                  </a:lnTo>
                  <a:lnTo>
                    <a:pt x="3256864" y="288569"/>
                  </a:lnTo>
                  <a:lnTo>
                    <a:pt x="3262211" y="283667"/>
                  </a:lnTo>
                  <a:lnTo>
                    <a:pt x="3267456" y="278282"/>
                  </a:lnTo>
                  <a:lnTo>
                    <a:pt x="3271697" y="271754"/>
                  </a:lnTo>
                  <a:close/>
                </a:path>
                <a:path w="6898005" h="2110105">
                  <a:moveTo>
                    <a:pt x="3407854" y="415772"/>
                  </a:moveTo>
                  <a:lnTo>
                    <a:pt x="3407168" y="401332"/>
                  </a:lnTo>
                  <a:lnTo>
                    <a:pt x="3395662" y="390372"/>
                  </a:lnTo>
                  <a:lnTo>
                    <a:pt x="3379343" y="390372"/>
                  </a:lnTo>
                  <a:lnTo>
                    <a:pt x="3367671" y="402005"/>
                  </a:lnTo>
                  <a:lnTo>
                    <a:pt x="3367671" y="418020"/>
                  </a:lnTo>
                  <a:lnTo>
                    <a:pt x="3379343" y="429666"/>
                  </a:lnTo>
                  <a:lnTo>
                    <a:pt x="3395726" y="429666"/>
                  </a:lnTo>
                  <a:lnTo>
                    <a:pt x="3399244" y="425577"/>
                  </a:lnTo>
                  <a:lnTo>
                    <a:pt x="3405251" y="422452"/>
                  </a:lnTo>
                  <a:lnTo>
                    <a:pt x="3407854" y="415772"/>
                  </a:lnTo>
                  <a:close/>
                </a:path>
                <a:path w="6898005" h="2110105">
                  <a:moveTo>
                    <a:pt x="3415677" y="123304"/>
                  </a:moveTo>
                  <a:lnTo>
                    <a:pt x="3411042" y="117449"/>
                  </a:lnTo>
                  <a:lnTo>
                    <a:pt x="3405962" y="112014"/>
                  </a:lnTo>
                  <a:lnTo>
                    <a:pt x="3400615" y="107022"/>
                  </a:lnTo>
                  <a:lnTo>
                    <a:pt x="3395167" y="102476"/>
                  </a:lnTo>
                  <a:lnTo>
                    <a:pt x="3380409" y="102476"/>
                  </a:lnTo>
                  <a:lnTo>
                    <a:pt x="3359772" y="121666"/>
                  </a:lnTo>
                  <a:lnTo>
                    <a:pt x="3359772" y="138125"/>
                  </a:lnTo>
                  <a:lnTo>
                    <a:pt x="3379508" y="157873"/>
                  </a:lnTo>
                  <a:lnTo>
                    <a:pt x="3396221" y="157873"/>
                  </a:lnTo>
                  <a:lnTo>
                    <a:pt x="3400895" y="152577"/>
                  </a:lnTo>
                  <a:lnTo>
                    <a:pt x="3406305" y="147586"/>
                  </a:lnTo>
                  <a:lnTo>
                    <a:pt x="3411537" y="142189"/>
                  </a:lnTo>
                  <a:lnTo>
                    <a:pt x="3415677" y="135686"/>
                  </a:lnTo>
                  <a:lnTo>
                    <a:pt x="3415677" y="123304"/>
                  </a:lnTo>
                  <a:close/>
                </a:path>
                <a:path w="6898005" h="2110105">
                  <a:moveTo>
                    <a:pt x="3545179" y="557669"/>
                  </a:moveTo>
                  <a:lnTo>
                    <a:pt x="3543655" y="547814"/>
                  </a:lnTo>
                  <a:lnTo>
                    <a:pt x="3541115" y="541794"/>
                  </a:lnTo>
                  <a:lnTo>
                    <a:pt x="3535591" y="538391"/>
                  </a:lnTo>
                  <a:lnTo>
                    <a:pt x="3531171" y="534009"/>
                  </a:lnTo>
                  <a:lnTo>
                    <a:pt x="3515664" y="534009"/>
                  </a:lnTo>
                  <a:lnTo>
                    <a:pt x="3508349" y="540181"/>
                  </a:lnTo>
                  <a:lnTo>
                    <a:pt x="3512235" y="547878"/>
                  </a:lnTo>
                  <a:lnTo>
                    <a:pt x="3512756" y="554888"/>
                  </a:lnTo>
                  <a:lnTo>
                    <a:pt x="3523564" y="566013"/>
                  </a:lnTo>
                  <a:lnTo>
                    <a:pt x="3531501" y="566013"/>
                  </a:lnTo>
                  <a:lnTo>
                    <a:pt x="3535603" y="559993"/>
                  </a:lnTo>
                  <a:lnTo>
                    <a:pt x="3545179" y="557669"/>
                  </a:lnTo>
                  <a:close/>
                </a:path>
                <a:path w="6898005" h="2110105">
                  <a:moveTo>
                    <a:pt x="3551542" y="0"/>
                  </a:moveTo>
                  <a:lnTo>
                    <a:pt x="3501479" y="0"/>
                  </a:lnTo>
                  <a:lnTo>
                    <a:pt x="3501885" y="508"/>
                  </a:lnTo>
                  <a:lnTo>
                    <a:pt x="3503892" y="2146"/>
                  </a:lnTo>
                  <a:lnTo>
                    <a:pt x="3502837" y="14008"/>
                  </a:lnTo>
                  <a:lnTo>
                    <a:pt x="3502787" y="14617"/>
                  </a:lnTo>
                  <a:lnTo>
                    <a:pt x="3510000" y="14008"/>
                  </a:lnTo>
                  <a:lnTo>
                    <a:pt x="3515804" y="14528"/>
                  </a:lnTo>
                  <a:lnTo>
                    <a:pt x="3524123" y="21742"/>
                  </a:lnTo>
                  <a:lnTo>
                    <a:pt x="3524567" y="22123"/>
                  </a:lnTo>
                  <a:lnTo>
                    <a:pt x="3527577" y="21742"/>
                  </a:lnTo>
                  <a:lnTo>
                    <a:pt x="3530917" y="22352"/>
                  </a:lnTo>
                  <a:lnTo>
                    <a:pt x="3532467" y="20967"/>
                  </a:lnTo>
                  <a:lnTo>
                    <a:pt x="3537470" y="16306"/>
                  </a:lnTo>
                  <a:lnTo>
                    <a:pt x="3542309" y="11531"/>
                  </a:lnTo>
                  <a:lnTo>
                    <a:pt x="3551542" y="2197"/>
                  </a:lnTo>
                  <a:lnTo>
                    <a:pt x="3551542" y="0"/>
                  </a:lnTo>
                  <a:close/>
                </a:path>
                <a:path w="6898005" h="2110105">
                  <a:moveTo>
                    <a:pt x="3551656" y="266026"/>
                  </a:moveTo>
                  <a:lnTo>
                    <a:pt x="3532238" y="246608"/>
                  </a:lnTo>
                  <a:lnTo>
                    <a:pt x="3523729" y="245948"/>
                  </a:lnTo>
                  <a:lnTo>
                    <a:pt x="3514433" y="255143"/>
                  </a:lnTo>
                  <a:lnTo>
                    <a:pt x="3509708" y="259930"/>
                  </a:lnTo>
                  <a:lnTo>
                    <a:pt x="3503663" y="266433"/>
                  </a:lnTo>
                  <a:lnTo>
                    <a:pt x="3504082" y="269621"/>
                  </a:lnTo>
                  <a:lnTo>
                    <a:pt x="3503574" y="272516"/>
                  </a:lnTo>
                  <a:lnTo>
                    <a:pt x="3508108" y="278498"/>
                  </a:lnTo>
                  <a:lnTo>
                    <a:pt x="3513302" y="283946"/>
                  </a:lnTo>
                  <a:lnTo>
                    <a:pt x="3518852" y="289064"/>
                  </a:lnTo>
                  <a:lnTo>
                    <a:pt x="3524504" y="294043"/>
                  </a:lnTo>
                  <a:lnTo>
                    <a:pt x="3527310" y="293789"/>
                  </a:lnTo>
                  <a:lnTo>
                    <a:pt x="3530676" y="294513"/>
                  </a:lnTo>
                  <a:lnTo>
                    <a:pt x="3537267" y="288556"/>
                  </a:lnTo>
                  <a:lnTo>
                    <a:pt x="3551656" y="274421"/>
                  </a:lnTo>
                  <a:lnTo>
                    <a:pt x="3551656" y="266026"/>
                  </a:lnTo>
                  <a:close/>
                </a:path>
                <a:path w="6898005" h="2110105">
                  <a:moveTo>
                    <a:pt x="3687661" y="402564"/>
                  </a:moveTo>
                  <a:lnTo>
                    <a:pt x="3683114" y="398119"/>
                  </a:lnTo>
                  <a:lnTo>
                    <a:pt x="3679888" y="392163"/>
                  </a:lnTo>
                  <a:lnTo>
                    <a:pt x="3673373" y="390029"/>
                  </a:lnTo>
                  <a:lnTo>
                    <a:pt x="3661346" y="390029"/>
                  </a:lnTo>
                  <a:lnTo>
                    <a:pt x="3655491" y="393039"/>
                  </a:lnTo>
                  <a:lnTo>
                    <a:pt x="3651427" y="397954"/>
                  </a:lnTo>
                  <a:lnTo>
                    <a:pt x="3648037" y="402640"/>
                  </a:lnTo>
                  <a:lnTo>
                    <a:pt x="3648037" y="418401"/>
                  </a:lnTo>
                  <a:lnTo>
                    <a:pt x="3659657" y="430022"/>
                  </a:lnTo>
                  <a:lnTo>
                    <a:pt x="3667696" y="430022"/>
                  </a:lnTo>
                  <a:lnTo>
                    <a:pt x="3687305" y="410273"/>
                  </a:lnTo>
                  <a:lnTo>
                    <a:pt x="3687661" y="402564"/>
                  </a:lnTo>
                  <a:close/>
                </a:path>
                <a:path w="6898005" h="2110105">
                  <a:moveTo>
                    <a:pt x="3694709" y="129362"/>
                  </a:moveTo>
                  <a:lnTo>
                    <a:pt x="3691966" y="125844"/>
                  </a:lnTo>
                  <a:lnTo>
                    <a:pt x="3687788" y="123990"/>
                  </a:lnTo>
                  <a:lnTo>
                    <a:pt x="3687724" y="115570"/>
                  </a:lnTo>
                  <a:lnTo>
                    <a:pt x="3686810" y="112268"/>
                  </a:lnTo>
                  <a:lnTo>
                    <a:pt x="3682873" y="109931"/>
                  </a:lnTo>
                  <a:lnTo>
                    <a:pt x="3675710" y="109931"/>
                  </a:lnTo>
                  <a:lnTo>
                    <a:pt x="3667099" y="102031"/>
                  </a:lnTo>
                  <a:lnTo>
                    <a:pt x="3659136" y="102577"/>
                  </a:lnTo>
                  <a:lnTo>
                    <a:pt x="3639655" y="122059"/>
                  </a:lnTo>
                  <a:lnTo>
                    <a:pt x="3639655" y="138303"/>
                  </a:lnTo>
                  <a:lnTo>
                    <a:pt x="3651910" y="149720"/>
                  </a:lnTo>
                  <a:lnTo>
                    <a:pt x="3657790" y="148297"/>
                  </a:lnTo>
                  <a:lnTo>
                    <a:pt x="3662718" y="152019"/>
                  </a:lnTo>
                  <a:lnTo>
                    <a:pt x="3667099" y="157759"/>
                  </a:lnTo>
                  <a:lnTo>
                    <a:pt x="3675583" y="150418"/>
                  </a:lnTo>
                  <a:lnTo>
                    <a:pt x="3678745" y="149453"/>
                  </a:lnTo>
                  <a:lnTo>
                    <a:pt x="3683533" y="151701"/>
                  </a:lnTo>
                  <a:lnTo>
                    <a:pt x="3688778" y="142455"/>
                  </a:lnTo>
                  <a:lnTo>
                    <a:pt x="3687597" y="135039"/>
                  </a:lnTo>
                  <a:lnTo>
                    <a:pt x="3694112" y="131445"/>
                  </a:lnTo>
                  <a:lnTo>
                    <a:pt x="3694557" y="131203"/>
                  </a:lnTo>
                  <a:lnTo>
                    <a:pt x="3694709" y="129362"/>
                  </a:lnTo>
                  <a:close/>
                </a:path>
                <a:path w="6898005" h="2110105">
                  <a:moveTo>
                    <a:pt x="3823487" y="545871"/>
                  </a:moveTo>
                  <a:lnTo>
                    <a:pt x="3811625" y="534009"/>
                  </a:lnTo>
                  <a:lnTo>
                    <a:pt x="3807320" y="534009"/>
                  </a:lnTo>
                  <a:lnTo>
                    <a:pt x="3802227" y="533590"/>
                  </a:lnTo>
                  <a:lnTo>
                    <a:pt x="3795217" y="534466"/>
                  </a:lnTo>
                  <a:lnTo>
                    <a:pt x="3793490" y="537006"/>
                  </a:lnTo>
                  <a:lnTo>
                    <a:pt x="3791635" y="538518"/>
                  </a:lnTo>
                  <a:lnTo>
                    <a:pt x="3791635" y="553999"/>
                  </a:lnTo>
                  <a:lnTo>
                    <a:pt x="3797693" y="558025"/>
                  </a:lnTo>
                  <a:lnTo>
                    <a:pt x="3800183" y="567499"/>
                  </a:lnTo>
                  <a:lnTo>
                    <a:pt x="3809936" y="565988"/>
                  </a:lnTo>
                  <a:lnTo>
                    <a:pt x="3815816" y="563232"/>
                  </a:lnTo>
                  <a:lnTo>
                    <a:pt x="3819448" y="557987"/>
                  </a:lnTo>
                  <a:lnTo>
                    <a:pt x="3823487" y="553516"/>
                  </a:lnTo>
                  <a:lnTo>
                    <a:pt x="3823487" y="545871"/>
                  </a:lnTo>
                  <a:close/>
                </a:path>
                <a:path w="6898005" h="2110105">
                  <a:moveTo>
                    <a:pt x="3824884" y="264198"/>
                  </a:moveTo>
                  <a:lnTo>
                    <a:pt x="3824059" y="261861"/>
                  </a:lnTo>
                  <a:lnTo>
                    <a:pt x="3812235" y="245935"/>
                  </a:lnTo>
                  <a:lnTo>
                    <a:pt x="3803561" y="246545"/>
                  </a:lnTo>
                  <a:lnTo>
                    <a:pt x="3783685" y="265874"/>
                  </a:lnTo>
                  <a:lnTo>
                    <a:pt x="3783685" y="274091"/>
                  </a:lnTo>
                  <a:lnTo>
                    <a:pt x="3803485" y="293878"/>
                  </a:lnTo>
                  <a:lnTo>
                    <a:pt x="3811270" y="293878"/>
                  </a:lnTo>
                  <a:lnTo>
                    <a:pt x="3815562" y="289534"/>
                  </a:lnTo>
                  <a:lnTo>
                    <a:pt x="3821404" y="286270"/>
                  </a:lnTo>
                  <a:lnTo>
                    <a:pt x="3823652" y="279831"/>
                  </a:lnTo>
                  <a:lnTo>
                    <a:pt x="3823119" y="272059"/>
                  </a:lnTo>
                  <a:lnTo>
                    <a:pt x="3824884" y="264198"/>
                  </a:lnTo>
                  <a:close/>
                </a:path>
                <a:path w="6898005" h="2110105">
                  <a:moveTo>
                    <a:pt x="3831602" y="0"/>
                  </a:moveTo>
                  <a:lnTo>
                    <a:pt x="3782923" y="0"/>
                  </a:lnTo>
                  <a:lnTo>
                    <a:pt x="3783774" y="330"/>
                  </a:lnTo>
                  <a:lnTo>
                    <a:pt x="3783368" y="11290"/>
                  </a:lnTo>
                  <a:lnTo>
                    <a:pt x="3785539" y="13830"/>
                  </a:lnTo>
                  <a:lnTo>
                    <a:pt x="3786060" y="14452"/>
                  </a:lnTo>
                  <a:lnTo>
                    <a:pt x="3797287" y="13830"/>
                  </a:lnTo>
                  <a:lnTo>
                    <a:pt x="3798989" y="18072"/>
                  </a:lnTo>
                  <a:lnTo>
                    <a:pt x="3805364" y="22948"/>
                  </a:lnTo>
                  <a:lnTo>
                    <a:pt x="3809314" y="22821"/>
                  </a:lnTo>
                  <a:lnTo>
                    <a:pt x="3815854" y="18948"/>
                  </a:lnTo>
                  <a:lnTo>
                    <a:pt x="3817582" y="14376"/>
                  </a:lnTo>
                  <a:lnTo>
                    <a:pt x="3825862" y="14008"/>
                  </a:lnTo>
                  <a:lnTo>
                    <a:pt x="3829329" y="13385"/>
                  </a:lnTo>
                  <a:lnTo>
                    <a:pt x="3831602" y="9690"/>
                  </a:lnTo>
                  <a:lnTo>
                    <a:pt x="3831602" y="0"/>
                  </a:lnTo>
                  <a:close/>
                </a:path>
                <a:path w="6898005" h="2110105">
                  <a:moveTo>
                    <a:pt x="3966476" y="408736"/>
                  </a:moveTo>
                  <a:lnTo>
                    <a:pt x="3955605" y="398373"/>
                  </a:lnTo>
                  <a:lnTo>
                    <a:pt x="3939298" y="398373"/>
                  </a:lnTo>
                  <a:lnTo>
                    <a:pt x="3927627" y="410019"/>
                  </a:lnTo>
                  <a:lnTo>
                    <a:pt x="3927627" y="418007"/>
                  </a:lnTo>
                  <a:lnTo>
                    <a:pt x="3939629" y="430009"/>
                  </a:lnTo>
                  <a:lnTo>
                    <a:pt x="3944162" y="430009"/>
                  </a:lnTo>
                  <a:lnTo>
                    <a:pt x="3949458" y="430479"/>
                  </a:lnTo>
                  <a:lnTo>
                    <a:pt x="3956456" y="429514"/>
                  </a:lnTo>
                  <a:lnTo>
                    <a:pt x="3959669" y="426008"/>
                  </a:lnTo>
                  <a:lnTo>
                    <a:pt x="3957421" y="417334"/>
                  </a:lnTo>
                  <a:lnTo>
                    <a:pt x="3965740" y="414667"/>
                  </a:lnTo>
                  <a:lnTo>
                    <a:pt x="3966476" y="408736"/>
                  </a:lnTo>
                  <a:close/>
                </a:path>
                <a:path w="6898005" h="2110105">
                  <a:moveTo>
                    <a:pt x="3967238" y="122694"/>
                  </a:moveTo>
                  <a:lnTo>
                    <a:pt x="3963898" y="117970"/>
                  </a:lnTo>
                  <a:lnTo>
                    <a:pt x="3959783" y="113093"/>
                  </a:lnTo>
                  <a:lnTo>
                    <a:pt x="3953941" y="110058"/>
                  </a:lnTo>
                  <a:lnTo>
                    <a:pt x="3942486" y="110172"/>
                  </a:lnTo>
                  <a:lnTo>
                    <a:pt x="3935920" y="110617"/>
                  </a:lnTo>
                  <a:lnTo>
                    <a:pt x="3931793" y="111772"/>
                  </a:lnTo>
                  <a:lnTo>
                    <a:pt x="3927640" y="114020"/>
                  </a:lnTo>
                  <a:lnTo>
                    <a:pt x="3927640" y="121805"/>
                  </a:lnTo>
                  <a:lnTo>
                    <a:pt x="3919270" y="130911"/>
                  </a:lnTo>
                  <a:lnTo>
                    <a:pt x="3926459" y="133997"/>
                  </a:lnTo>
                  <a:lnTo>
                    <a:pt x="3928186" y="140030"/>
                  </a:lnTo>
                  <a:lnTo>
                    <a:pt x="3928211" y="146545"/>
                  </a:lnTo>
                  <a:lnTo>
                    <a:pt x="3939578" y="158051"/>
                  </a:lnTo>
                  <a:lnTo>
                    <a:pt x="3947490" y="158051"/>
                  </a:lnTo>
                  <a:lnTo>
                    <a:pt x="3955999" y="150075"/>
                  </a:lnTo>
                  <a:lnTo>
                    <a:pt x="3958844" y="149923"/>
                  </a:lnTo>
                  <a:lnTo>
                    <a:pt x="3961498" y="150050"/>
                  </a:lnTo>
                  <a:lnTo>
                    <a:pt x="3965092" y="149301"/>
                  </a:lnTo>
                  <a:lnTo>
                    <a:pt x="3965918" y="147764"/>
                  </a:lnTo>
                  <a:lnTo>
                    <a:pt x="3967238" y="146443"/>
                  </a:lnTo>
                  <a:lnTo>
                    <a:pt x="3967238" y="122694"/>
                  </a:lnTo>
                  <a:close/>
                </a:path>
                <a:path w="6898005" h="2110105">
                  <a:moveTo>
                    <a:pt x="4104602" y="272199"/>
                  </a:moveTo>
                  <a:lnTo>
                    <a:pt x="4102773" y="266128"/>
                  </a:lnTo>
                  <a:lnTo>
                    <a:pt x="4091140" y="253098"/>
                  </a:lnTo>
                  <a:lnTo>
                    <a:pt x="4085336" y="256413"/>
                  </a:lnTo>
                  <a:lnTo>
                    <a:pt x="4078236" y="250710"/>
                  </a:lnTo>
                  <a:lnTo>
                    <a:pt x="4072928" y="256565"/>
                  </a:lnTo>
                  <a:lnTo>
                    <a:pt x="4072471" y="259181"/>
                  </a:lnTo>
                  <a:lnTo>
                    <a:pt x="4071747" y="261581"/>
                  </a:lnTo>
                  <a:lnTo>
                    <a:pt x="4071493" y="270357"/>
                  </a:lnTo>
                  <a:lnTo>
                    <a:pt x="4071620" y="276694"/>
                  </a:lnTo>
                  <a:lnTo>
                    <a:pt x="4071620" y="282041"/>
                  </a:lnTo>
                  <a:lnTo>
                    <a:pt x="4083989" y="294424"/>
                  </a:lnTo>
                  <a:lnTo>
                    <a:pt x="4091330" y="286004"/>
                  </a:lnTo>
                  <a:lnTo>
                    <a:pt x="4101579" y="286004"/>
                  </a:lnTo>
                  <a:lnTo>
                    <a:pt x="4104043" y="279311"/>
                  </a:lnTo>
                  <a:lnTo>
                    <a:pt x="4104602" y="272199"/>
                  </a:lnTo>
                  <a:close/>
                </a:path>
                <a:path w="6898005" h="2110105">
                  <a:moveTo>
                    <a:pt x="4111269" y="0"/>
                  </a:moveTo>
                  <a:lnTo>
                    <a:pt x="4063974" y="0"/>
                  </a:lnTo>
                  <a:lnTo>
                    <a:pt x="4063974" y="1511"/>
                  </a:lnTo>
                  <a:lnTo>
                    <a:pt x="4067670" y="6083"/>
                  </a:lnTo>
                  <a:lnTo>
                    <a:pt x="4071416" y="11391"/>
                  </a:lnTo>
                  <a:lnTo>
                    <a:pt x="4078668" y="14528"/>
                  </a:lnTo>
                  <a:lnTo>
                    <a:pt x="4085361" y="12433"/>
                  </a:lnTo>
                  <a:lnTo>
                    <a:pt x="4093400" y="15913"/>
                  </a:lnTo>
                  <a:lnTo>
                    <a:pt x="4101223" y="12585"/>
                  </a:lnTo>
                  <a:lnTo>
                    <a:pt x="4111269" y="2032"/>
                  </a:lnTo>
                  <a:lnTo>
                    <a:pt x="4111269" y="0"/>
                  </a:lnTo>
                  <a:close/>
                </a:path>
                <a:path w="6898005" h="2110105">
                  <a:moveTo>
                    <a:pt x="4247108" y="121564"/>
                  </a:moveTo>
                  <a:lnTo>
                    <a:pt x="4235602" y="110058"/>
                  </a:lnTo>
                  <a:lnTo>
                    <a:pt x="4219981" y="110058"/>
                  </a:lnTo>
                  <a:lnTo>
                    <a:pt x="4215727" y="114642"/>
                  </a:lnTo>
                  <a:lnTo>
                    <a:pt x="4209859" y="117830"/>
                  </a:lnTo>
                  <a:lnTo>
                    <a:pt x="4207599" y="124155"/>
                  </a:lnTo>
                  <a:lnTo>
                    <a:pt x="4207726" y="130733"/>
                  </a:lnTo>
                  <a:lnTo>
                    <a:pt x="4207103" y="137426"/>
                  </a:lnTo>
                  <a:lnTo>
                    <a:pt x="4207700" y="143929"/>
                  </a:lnTo>
                  <a:lnTo>
                    <a:pt x="4211536" y="149974"/>
                  </a:lnTo>
                  <a:lnTo>
                    <a:pt x="4234929" y="149974"/>
                  </a:lnTo>
                  <a:lnTo>
                    <a:pt x="4239590" y="145935"/>
                  </a:lnTo>
                  <a:lnTo>
                    <a:pt x="4244784" y="142227"/>
                  </a:lnTo>
                  <a:lnTo>
                    <a:pt x="4247108" y="137350"/>
                  </a:lnTo>
                  <a:lnTo>
                    <a:pt x="4247108" y="121564"/>
                  </a:lnTo>
                  <a:close/>
                </a:path>
                <a:path w="6898005" h="2110105">
                  <a:moveTo>
                    <a:pt x="4386846" y="279781"/>
                  </a:moveTo>
                  <a:lnTo>
                    <a:pt x="4383138" y="272097"/>
                  </a:lnTo>
                  <a:lnTo>
                    <a:pt x="4382490" y="266077"/>
                  </a:lnTo>
                  <a:lnTo>
                    <a:pt x="4372000" y="254101"/>
                  </a:lnTo>
                  <a:lnTo>
                    <a:pt x="4363517" y="254101"/>
                  </a:lnTo>
                  <a:lnTo>
                    <a:pt x="4351579" y="266026"/>
                  </a:lnTo>
                  <a:lnTo>
                    <a:pt x="4351579" y="268986"/>
                  </a:lnTo>
                  <a:lnTo>
                    <a:pt x="4351794" y="272796"/>
                  </a:lnTo>
                  <a:lnTo>
                    <a:pt x="4351236" y="280733"/>
                  </a:lnTo>
                  <a:lnTo>
                    <a:pt x="4352544" y="283883"/>
                  </a:lnTo>
                  <a:lnTo>
                    <a:pt x="4356239" y="286029"/>
                  </a:lnTo>
                  <a:lnTo>
                    <a:pt x="4379582" y="286029"/>
                  </a:lnTo>
                  <a:lnTo>
                    <a:pt x="4386846" y="279781"/>
                  </a:lnTo>
                  <a:close/>
                </a:path>
                <a:path w="6898005" h="2110105">
                  <a:moveTo>
                    <a:pt x="4390999" y="0"/>
                  </a:moveTo>
                  <a:lnTo>
                    <a:pt x="4343565" y="0"/>
                  </a:lnTo>
                  <a:lnTo>
                    <a:pt x="4343565" y="2108"/>
                  </a:lnTo>
                  <a:lnTo>
                    <a:pt x="4355274" y="13677"/>
                  </a:lnTo>
                  <a:lnTo>
                    <a:pt x="4378934" y="13677"/>
                  </a:lnTo>
                  <a:lnTo>
                    <a:pt x="4383646" y="10337"/>
                  </a:lnTo>
                  <a:lnTo>
                    <a:pt x="4388548" y="6235"/>
                  </a:lnTo>
                  <a:lnTo>
                    <a:pt x="4390999" y="1498"/>
                  </a:lnTo>
                  <a:lnTo>
                    <a:pt x="4390999" y="0"/>
                  </a:lnTo>
                  <a:close/>
                </a:path>
                <a:path w="6898005" h="2110105">
                  <a:moveTo>
                    <a:pt x="4527575" y="122047"/>
                  </a:moveTo>
                  <a:lnTo>
                    <a:pt x="4515904" y="110401"/>
                  </a:lnTo>
                  <a:lnTo>
                    <a:pt x="4499521" y="110401"/>
                  </a:lnTo>
                  <a:lnTo>
                    <a:pt x="4495990" y="114503"/>
                  </a:lnTo>
                  <a:lnTo>
                    <a:pt x="4489996" y="117614"/>
                  </a:lnTo>
                  <a:lnTo>
                    <a:pt x="4487392" y="124307"/>
                  </a:lnTo>
                  <a:lnTo>
                    <a:pt x="4488078" y="138734"/>
                  </a:lnTo>
                  <a:lnTo>
                    <a:pt x="4499597" y="149694"/>
                  </a:lnTo>
                  <a:lnTo>
                    <a:pt x="4515904" y="149694"/>
                  </a:lnTo>
                  <a:lnTo>
                    <a:pt x="4527562" y="138049"/>
                  </a:lnTo>
                  <a:lnTo>
                    <a:pt x="4527575" y="122047"/>
                  </a:lnTo>
                  <a:close/>
                </a:path>
                <a:path w="6898005" h="2110105">
                  <a:moveTo>
                    <a:pt x="4663516" y="274091"/>
                  </a:moveTo>
                  <a:lnTo>
                    <a:pt x="4663503" y="264896"/>
                  </a:lnTo>
                  <a:lnTo>
                    <a:pt x="4656760" y="258762"/>
                  </a:lnTo>
                  <a:lnTo>
                    <a:pt x="4650625" y="253415"/>
                  </a:lnTo>
                  <a:lnTo>
                    <a:pt x="4644542" y="253326"/>
                  </a:lnTo>
                  <a:lnTo>
                    <a:pt x="4638522" y="258724"/>
                  </a:lnTo>
                  <a:lnTo>
                    <a:pt x="4634814" y="262280"/>
                  </a:lnTo>
                  <a:lnTo>
                    <a:pt x="4630598" y="266204"/>
                  </a:lnTo>
                  <a:lnTo>
                    <a:pt x="4633798" y="272199"/>
                  </a:lnTo>
                  <a:lnTo>
                    <a:pt x="4628439" y="279171"/>
                  </a:lnTo>
                  <a:lnTo>
                    <a:pt x="4633925" y="284543"/>
                  </a:lnTo>
                  <a:lnTo>
                    <a:pt x="4640186" y="287020"/>
                  </a:lnTo>
                  <a:lnTo>
                    <a:pt x="4646346" y="286245"/>
                  </a:lnTo>
                  <a:lnTo>
                    <a:pt x="4652480" y="285127"/>
                  </a:lnTo>
                  <a:lnTo>
                    <a:pt x="4663516" y="274091"/>
                  </a:lnTo>
                  <a:close/>
                </a:path>
                <a:path w="6898005" h="2110105">
                  <a:moveTo>
                    <a:pt x="4665611" y="0"/>
                  </a:moveTo>
                  <a:lnTo>
                    <a:pt x="4623955" y="0"/>
                  </a:lnTo>
                  <a:lnTo>
                    <a:pt x="4624095" y="2755"/>
                  </a:lnTo>
                  <a:lnTo>
                    <a:pt x="4635665" y="13817"/>
                  </a:lnTo>
                  <a:lnTo>
                    <a:pt x="4651794" y="13817"/>
                  </a:lnTo>
                  <a:lnTo>
                    <a:pt x="4665611" y="0"/>
                  </a:lnTo>
                  <a:close/>
                </a:path>
                <a:path w="6898005" h="2110105">
                  <a:moveTo>
                    <a:pt x="4807864" y="136982"/>
                  </a:moveTo>
                  <a:lnTo>
                    <a:pt x="4807280" y="133794"/>
                  </a:lnTo>
                  <a:lnTo>
                    <a:pt x="4807432" y="132372"/>
                  </a:lnTo>
                  <a:lnTo>
                    <a:pt x="4786592" y="111531"/>
                  </a:lnTo>
                  <a:lnTo>
                    <a:pt x="4782947" y="112458"/>
                  </a:lnTo>
                  <a:lnTo>
                    <a:pt x="4780051" y="120129"/>
                  </a:lnTo>
                  <a:lnTo>
                    <a:pt x="4771390" y="118046"/>
                  </a:lnTo>
                  <a:lnTo>
                    <a:pt x="4768050" y="121335"/>
                  </a:lnTo>
                  <a:lnTo>
                    <a:pt x="4767110" y="128358"/>
                  </a:lnTo>
                  <a:lnTo>
                    <a:pt x="4767567" y="133616"/>
                  </a:lnTo>
                  <a:lnTo>
                    <a:pt x="4767567" y="138049"/>
                  </a:lnTo>
                  <a:lnTo>
                    <a:pt x="4779556" y="150050"/>
                  </a:lnTo>
                  <a:lnTo>
                    <a:pt x="4795850" y="150050"/>
                  </a:lnTo>
                  <a:lnTo>
                    <a:pt x="4799342" y="146456"/>
                  </a:lnTo>
                  <a:lnTo>
                    <a:pt x="4803394" y="142938"/>
                  </a:lnTo>
                  <a:lnTo>
                    <a:pt x="4807864" y="136982"/>
                  </a:lnTo>
                  <a:close/>
                </a:path>
                <a:path w="6898005" h="2110105">
                  <a:moveTo>
                    <a:pt x="4944732" y="262801"/>
                  </a:moveTo>
                  <a:lnTo>
                    <a:pt x="4935740" y="259969"/>
                  </a:lnTo>
                  <a:lnTo>
                    <a:pt x="4931549" y="254025"/>
                  </a:lnTo>
                  <a:lnTo>
                    <a:pt x="4923790" y="254025"/>
                  </a:lnTo>
                  <a:lnTo>
                    <a:pt x="4919675" y="258724"/>
                  </a:lnTo>
                  <a:lnTo>
                    <a:pt x="4913731" y="261810"/>
                  </a:lnTo>
                  <a:lnTo>
                    <a:pt x="4911522" y="268147"/>
                  </a:lnTo>
                  <a:lnTo>
                    <a:pt x="4912601" y="274129"/>
                  </a:lnTo>
                  <a:lnTo>
                    <a:pt x="4908740" y="281178"/>
                  </a:lnTo>
                  <a:lnTo>
                    <a:pt x="4915497" y="285978"/>
                  </a:lnTo>
                  <a:lnTo>
                    <a:pt x="4931511" y="285978"/>
                  </a:lnTo>
                  <a:lnTo>
                    <a:pt x="4935156" y="281508"/>
                  </a:lnTo>
                  <a:lnTo>
                    <a:pt x="4940960" y="278396"/>
                  </a:lnTo>
                  <a:lnTo>
                    <a:pt x="4943678" y="272110"/>
                  </a:lnTo>
                  <a:lnTo>
                    <a:pt x="4944732" y="262801"/>
                  </a:lnTo>
                  <a:close/>
                </a:path>
                <a:path w="6898005" h="2110105">
                  <a:moveTo>
                    <a:pt x="4945596" y="0"/>
                  </a:moveTo>
                  <a:lnTo>
                    <a:pt x="4908969" y="0"/>
                  </a:lnTo>
                  <a:lnTo>
                    <a:pt x="4913477" y="5041"/>
                  </a:lnTo>
                  <a:lnTo>
                    <a:pt x="4921872" y="14173"/>
                  </a:lnTo>
                  <a:lnTo>
                    <a:pt x="4931943" y="13639"/>
                  </a:lnTo>
                  <a:lnTo>
                    <a:pt x="4945596" y="0"/>
                  </a:lnTo>
                  <a:close/>
                </a:path>
                <a:path w="6898005" h="2110105">
                  <a:moveTo>
                    <a:pt x="5086693" y="129971"/>
                  </a:moveTo>
                  <a:lnTo>
                    <a:pt x="5075923" y="118160"/>
                  </a:lnTo>
                  <a:lnTo>
                    <a:pt x="5059413" y="118160"/>
                  </a:lnTo>
                  <a:lnTo>
                    <a:pt x="5047983" y="129590"/>
                  </a:lnTo>
                  <a:lnTo>
                    <a:pt x="5047373" y="139661"/>
                  </a:lnTo>
                  <a:lnTo>
                    <a:pt x="5054244" y="145554"/>
                  </a:lnTo>
                  <a:lnTo>
                    <a:pt x="5059286" y="149555"/>
                  </a:lnTo>
                  <a:lnTo>
                    <a:pt x="5060683" y="149656"/>
                  </a:lnTo>
                  <a:lnTo>
                    <a:pt x="5061839" y="150050"/>
                  </a:lnTo>
                  <a:lnTo>
                    <a:pt x="5067160" y="150050"/>
                  </a:lnTo>
                  <a:lnTo>
                    <a:pt x="5068532" y="150228"/>
                  </a:lnTo>
                  <a:lnTo>
                    <a:pt x="5072278" y="149606"/>
                  </a:lnTo>
                  <a:lnTo>
                    <a:pt x="5075047" y="149529"/>
                  </a:lnTo>
                  <a:lnTo>
                    <a:pt x="5081092" y="145821"/>
                  </a:lnTo>
                  <a:lnTo>
                    <a:pt x="5078869" y="141160"/>
                  </a:lnTo>
                  <a:lnTo>
                    <a:pt x="5079873" y="138023"/>
                  </a:lnTo>
                  <a:lnTo>
                    <a:pt x="5086693" y="129971"/>
                  </a:lnTo>
                  <a:close/>
                </a:path>
                <a:path w="6898005" h="2110105">
                  <a:moveTo>
                    <a:pt x="5224462" y="584"/>
                  </a:moveTo>
                  <a:lnTo>
                    <a:pt x="5224335" y="0"/>
                  </a:lnTo>
                  <a:lnTo>
                    <a:pt x="5189398" y="0"/>
                  </a:lnTo>
                  <a:lnTo>
                    <a:pt x="5193220" y="4114"/>
                  </a:lnTo>
                  <a:lnTo>
                    <a:pt x="5198783" y="9232"/>
                  </a:lnTo>
                  <a:lnTo>
                    <a:pt x="5204574" y="13957"/>
                  </a:lnTo>
                  <a:lnTo>
                    <a:pt x="5211242" y="13322"/>
                  </a:lnTo>
                  <a:lnTo>
                    <a:pt x="5216004" y="9944"/>
                  </a:lnTo>
                  <a:lnTo>
                    <a:pt x="5220030" y="5232"/>
                  </a:lnTo>
                  <a:lnTo>
                    <a:pt x="5224462" y="584"/>
                  </a:lnTo>
                  <a:close/>
                </a:path>
                <a:path w="6898005" h="2110105">
                  <a:moveTo>
                    <a:pt x="5367210" y="129781"/>
                  </a:moveTo>
                  <a:lnTo>
                    <a:pt x="5355602" y="118160"/>
                  </a:lnTo>
                  <a:lnTo>
                    <a:pt x="5338470" y="118160"/>
                  </a:lnTo>
                  <a:lnTo>
                    <a:pt x="5335587" y="121310"/>
                  </a:lnTo>
                  <a:lnTo>
                    <a:pt x="5331650" y="124968"/>
                  </a:lnTo>
                  <a:lnTo>
                    <a:pt x="5327281" y="131064"/>
                  </a:lnTo>
                  <a:lnTo>
                    <a:pt x="5327789" y="134200"/>
                  </a:lnTo>
                  <a:lnTo>
                    <a:pt x="5327472" y="136753"/>
                  </a:lnTo>
                  <a:lnTo>
                    <a:pt x="5331091" y="142138"/>
                  </a:lnTo>
                  <a:lnTo>
                    <a:pt x="5335333" y="146926"/>
                  </a:lnTo>
                  <a:lnTo>
                    <a:pt x="5341683" y="150355"/>
                  </a:lnTo>
                  <a:lnTo>
                    <a:pt x="5347271" y="148678"/>
                  </a:lnTo>
                  <a:lnTo>
                    <a:pt x="5354586" y="152857"/>
                  </a:lnTo>
                  <a:lnTo>
                    <a:pt x="5359489" y="145999"/>
                  </a:lnTo>
                  <a:lnTo>
                    <a:pt x="5359489" y="138239"/>
                  </a:lnTo>
                  <a:lnTo>
                    <a:pt x="5367210" y="129781"/>
                  </a:lnTo>
                  <a:close/>
                </a:path>
                <a:path w="6898005" h="2110105">
                  <a:moveTo>
                    <a:pt x="5503418" y="0"/>
                  </a:moveTo>
                  <a:lnTo>
                    <a:pt x="5471947" y="0"/>
                  </a:lnTo>
                  <a:lnTo>
                    <a:pt x="5472227" y="2806"/>
                  </a:lnTo>
                  <a:lnTo>
                    <a:pt x="5483326" y="13893"/>
                  </a:lnTo>
                  <a:lnTo>
                    <a:pt x="5491594" y="6045"/>
                  </a:lnTo>
                  <a:lnTo>
                    <a:pt x="5502872" y="5880"/>
                  </a:lnTo>
                  <a:lnTo>
                    <a:pt x="5503380" y="5524"/>
                  </a:lnTo>
                  <a:lnTo>
                    <a:pt x="5503418" y="0"/>
                  </a:lnTo>
                  <a:close/>
                </a:path>
                <a:path w="6898005" h="2110105">
                  <a:moveTo>
                    <a:pt x="5783313" y="0"/>
                  </a:moveTo>
                  <a:lnTo>
                    <a:pt x="5751284" y="0"/>
                  </a:lnTo>
                  <a:lnTo>
                    <a:pt x="5756211" y="6819"/>
                  </a:lnTo>
                  <a:lnTo>
                    <a:pt x="5762472" y="5803"/>
                  </a:lnTo>
                  <a:lnTo>
                    <a:pt x="5769076" y="6070"/>
                  </a:lnTo>
                  <a:lnTo>
                    <a:pt x="5775871" y="5791"/>
                  </a:lnTo>
                  <a:lnTo>
                    <a:pt x="5782716" y="3098"/>
                  </a:lnTo>
                  <a:lnTo>
                    <a:pt x="5783313" y="0"/>
                  </a:lnTo>
                  <a:close/>
                </a:path>
                <a:path w="6898005" h="2110105">
                  <a:moveTo>
                    <a:pt x="6063386" y="0"/>
                  </a:moveTo>
                  <a:lnTo>
                    <a:pt x="6029325" y="0"/>
                  </a:lnTo>
                  <a:lnTo>
                    <a:pt x="6028601" y="1346"/>
                  </a:lnTo>
                  <a:lnTo>
                    <a:pt x="6035421" y="6057"/>
                  </a:lnTo>
                  <a:lnTo>
                    <a:pt x="6042050" y="5969"/>
                  </a:lnTo>
                  <a:lnTo>
                    <a:pt x="6048807" y="6273"/>
                  </a:lnTo>
                  <a:lnTo>
                    <a:pt x="6055639" y="5791"/>
                  </a:lnTo>
                  <a:lnTo>
                    <a:pt x="6062523" y="3365"/>
                  </a:lnTo>
                  <a:lnTo>
                    <a:pt x="6063386" y="0"/>
                  </a:lnTo>
                  <a:close/>
                </a:path>
                <a:path w="6898005" h="2110105">
                  <a:moveTo>
                    <a:pt x="6337186" y="0"/>
                  </a:moveTo>
                  <a:lnTo>
                    <a:pt x="6311455" y="0"/>
                  </a:lnTo>
                  <a:lnTo>
                    <a:pt x="6311455" y="2108"/>
                  </a:lnTo>
                  <a:lnTo>
                    <a:pt x="6317767" y="9220"/>
                  </a:lnTo>
                  <a:lnTo>
                    <a:pt x="6325375" y="5626"/>
                  </a:lnTo>
                  <a:lnTo>
                    <a:pt x="6331813" y="4927"/>
                  </a:lnTo>
                  <a:lnTo>
                    <a:pt x="6337186" y="0"/>
                  </a:lnTo>
                  <a:close/>
                </a:path>
                <a:path w="6898005" h="2110105">
                  <a:moveTo>
                    <a:pt x="6623367" y="0"/>
                  </a:moveTo>
                  <a:lnTo>
                    <a:pt x="6591109" y="0"/>
                  </a:lnTo>
                  <a:lnTo>
                    <a:pt x="6590970" y="1320"/>
                  </a:lnTo>
                  <a:lnTo>
                    <a:pt x="6591554" y="3492"/>
                  </a:lnTo>
                  <a:lnTo>
                    <a:pt x="6596354" y="6108"/>
                  </a:lnTo>
                  <a:lnTo>
                    <a:pt x="6601777" y="5829"/>
                  </a:lnTo>
                  <a:lnTo>
                    <a:pt x="6608051" y="5981"/>
                  </a:lnTo>
                  <a:lnTo>
                    <a:pt x="6615227" y="5664"/>
                  </a:lnTo>
                  <a:lnTo>
                    <a:pt x="6623367" y="3987"/>
                  </a:lnTo>
                  <a:lnTo>
                    <a:pt x="6623367" y="0"/>
                  </a:lnTo>
                  <a:close/>
                </a:path>
                <a:path w="6898005" h="2110105">
                  <a:moveTo>
                    <a:pt x="6897408" y="0"/>
                  </a:moveTo>
                  <a:lnTo>
                    <a:pt x="6868960" y="0"/>
                  </a:lnTo>
                  <a:lnTo>
                    <a:pt x="6874561" y="5397"/>
                  </a:lnTo>
                  <a:lnTo>
                    <a:pt x="6880034" y="6324"/>
                  </a:lnTo>
                  <a:lnTo>
                    <a:pt x="6886143" y="6705"/>
                  </a:lnTo>
                  <a:lnTo>
                    <a:pt x="6892201" y="5207"/>
                  </a:lnTo>
                  <a:lnTo>
                    <a:pt x="6897408" y="0"/>
                  </a:lnTo>
                  <a:close/>
                </a:path>
              </a:pathLst>
            </a:custGeom>
            <a:solidFill>
              <a:srgbClr val="B3E3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868" y="11"/>
              <a:ext cx="6882765" cy="2797175"/>
            </a:xfrm>
            <a:custGeom>
              <a:avLst/>
              <a:gdLst/>
              <a:ahLst/>
              <a:cxnLst/>
              <a:rect l="l" t="t" r="r" b="b"/>
              <a:pathLst>
                <a:path w="6882765" h="2797175">
                  <a:moveTo>
                    <a:pt x="27813" y="2649385"/>
                  </a:moveTo>
                  <a:lnTo>
                    <a:pt x="22148" y="2646857"/>
                  </a:lnTo>
                  <a:lnTo>
                    <a:pt x="20523" y="2640558"/>
                  </a:lnTo>
                  <a:lnTo>
                    <a:pt x="15113" y="2638920"/>
                  </a:lnTo>
                  <a:lnTo>
                    <a:pt x="2971" y="2649563"/>
                  </a:lnTo>
                  <a:lnTo>
                    <a:pt x="15036" y="2661615"/>
                  </a:lnTo>
                  <a:lnTo>
                    <a:pt x="27813" y="2649385"/>
                  </a:lnTo>
                  <a:close/>
                </a:path>
                <a:path w="6882765" h="2797175">
                  <a:moveTo>
                    <a:pt x="30416" y="2364194"/>
                  </a:moveTo>
                  <a:lnTo>
                    <a:pt x="23202" y="2357818"/>
                  </a:lnTo>
                  <a:lnTo>
                    <a:pt x="17068" y="2359164"/>
                  </a:lnTo>
                  <a:lnTo>
                    <a:pt x="10198" y="2355227"/>
                  </a:lnTo>
                  <a:lnTo>
                    <a:pt x="4597" y="2360396"/>
                  </a:lnTo>
                  <a:lnTo>
                    <a:pt x="3517" y="2367800"/>
                  </a:lnTo>
                  <a:lnTo>
                    <a:pt x="0" y="2375471"/>
                  </a:lnTo>
                  <a:lnTo>
                    <a:pt x="7213" y="2381834"/>
                  </a:lnTo>
                  <a:lnTo>
                    <a:pt x="13335" y="2380500"/>
                  </a:lnTo>
                  <a:lnTo>
                    <a:pt x="20218" y="2384425"/>
                  </a:lnTo>
                  <a:lnTo>
                    <a:pt x="25819" y="2379268"/>
                  </a:lnTo>
                  <a:lnTo>
                    <a:pt x="26898" y="2371852"/>
                  </a:lnTo>
                  <a:lnTo>
                    <a:pt x="30416" y="2364194"/>
                  </a:lnTo>
                  <a:close/>
                </a:path>
                <a:path w="6882765" h="2797175">
                  <a:moveTo>
                    <a:pt x="163195" y="2785783"/>
                  </a:moveTo>
                  <a:lnTo>
                    <a:pt x="157911" y="2780080"/>
                  </a:lnTo>
                  <a:lnTo>
                    <a:pt x="152603" y="2780030"/>
                  </a:lnTo>
                  <a:lnTo>
                    <a:pt x="147231" y="2785732"/>
                  </a:lnTo>
                  <a:lnTo>
                    <a:pt x="147840" y="2789872"/>
                  </a:lnTo>
                  <a:lnTo>
                    <a:pt x="144767" y="2795727"/>
                  </a:lnTo>
                  <a:lnTo>
                    <a:pt x="152273" y="2796705"/>
                  </a:lnTo>
                  <a:lnTo>
                    <a:pt x="163195" y="2785783"/>
                  </a:lnTo>
                  <a:close/>
                </a:path>
                <a:path w="6882765" h="2797175">
                  <a:moveTo>
                    <a:pt x="164833" y="2510078"/>
                  </a:moveTo>
                  <a:lnTo>
                    <a:pt x="159232" y="2501811"/>
                  </a:lnTo>
                  <a:lnTo>
                    <a:pt x="154152" y="2501811"/>
                  </a:lnTo>
                  <a:lnTo>
                    <a:pt x="148945" y="2501455"/>
                  </a:lnTo>
                  <a:lnTo>
                    <a:pt x="142443" y="2502204"/>
                  </a:lnTo>
                  <a:lnTo>
                    <a:pt x="141325" y="2505087"/>
                  </a:lnTo>
                  <a:lnTo>
                    <a:pt x="140093" y="2506713"/>
                  </a:lnTo>
                  <a:lnTo>
                    <a:pt x="151193" y="2517813"/>
                  </a:lnTo>
                  <a:lnTo>
                    <a:pt x="158953" y="2517813"/>
                  </a:lnTo>
                  <a:lnTo>
                    <a:pt x="164833" y="2510078"/>
                  </a:lnTo>
                  <a:close/>
                </a:path>
                <a:path w="6882765" h="2797175">
                  <a:moveTo>
                    <a:pt x="171246" y="2233498"/>
                  </a:moveTo>
                  <a:lnTo>
                    <a:pt x="170497" y="2225154"/>
                  </a:lnTo>
                  <a:lnTo>
                    <a:pt x="159194" y="2213851"/>
                  </a:lnTo>
                  <a:lnTo>
                    <a:pt x="151180" y="2213851"/>
                  </a:lnTo>
                  <a:lnTo>
                    <a:pt x="139890" y="2225154"/>
                  </a:lnTo>
                  <a:lnTo>
                    <a:pt x="139115" y="2233498"/>
                  </a:lnTo>
                  <a:lnTo>
                    <a:pt x="142481" y="2236927"/>
                  </a:lnTo>
                  <a:lnTo>
                    <a:pt x="146037" y="2240775"/>
                  </a:lnTo>
                  <a:lnTo>
                    <a:pt x="152184" y="2246680"/>
                  </a:lnTo>
                  <a:lnTo>
                    <a:pt x="158165" y="2246693"/>
                  </a:lnTo>
                  <a:lnTo>
                    <a:pt x="164325" y="2240788"/>
                  </a:lnTo>
                  <a:lnTo>
                    <a:pt x="167894" y="2236952"/>
                  </a:lnTo>
                  <a:lnTo>
                    <a:pt x="171246" y="2233498"/>
                  </a:lnTo>
                  <a:close/>
                </a:path>
                <a:path w="6882765" h="2797175">
                  <a:moveTo>
                    <a:pt x="306971" y="2370023"/>
                  </a:moveTo>
                  <a:lnTo>
                    <a:pt x="301891" y="2364562"/>
                  </a:lnTo>
                  <a:lnTo>
                    <a:pt x="300101" y="2362720"/>
                  </a:lnTo>
                  <a:lnTo>
                    <a:pt x="293420" y="2356383"/>
                  </a:lnTo>
                  <a:lnTo>
                    <a:pt x="291630" y="2356383"/>
                  </a:lnTo>
                  <a:lnTo>
                    <a:pt x="283171" y="2361831"/>
                  </a:lnTo>
                  <a:lnTo>
                    <a:pt x="283171" y="2377198"/>
                  </a:lnTo>
                  <a:lnTo>
                    <a:pt x="286308" y="2382532"/>
                  </a:lnTo>
                  <a:lnTo>
                    <a:pt x="290906" y="2382647"/>
                  </a:lnTo>
                  <a:lnTo>
                    <a:pt x="296087" y="2380907"/>
                  </a:lnTo>
                  <a:lnTo>
                    <a:pt x="306971" y="2370023"/>
                  </a:lnTo>
                  <a:close/>
                </a:path>
                <a:path w="6882765" h="2797175">
                  <a:moveTo>
                    <a:pt x="307174" y="2081834"/>
                  </a:moveTo>
                  <a:lnTo>
                    <a:pt x="295808" y="2070519"/>
                  </a:lnTo>
                  <a:lnTo>
                    <a:pt x="290449" y="2074633"/>
                  </a:lnTo>
                  <a:lnTo>
                    <a:pt x="285584" y="2079307"/>
                  </a:lnTo>
                  <a:lnTo>
                    <a:pt x="280898" y="2084197"/>
                  </a:lnTo>
                  <a:lnTo>
                    <a:pt x="276072" y="2088946"/>
                  </a:lnTo>
                  <a:lnTo>
                    <a:pt x="278955" y="2094611"/>
                  </a:lnTo>
                  <a:lnTo>
                    <a:pt x="283337" y="2098789"/>
                  </a:lnTo>
                  <a:lnTo>
                    <a:pt x="288836" y="2101862"/>
                  </a:lnTo>
                  <a:lnTo>
                    <a:pt x="295008" y="2100745"/>
                  </a:lnTo>
                  <a:lnTo>
                    <a:pt x="302272" y="2104732"/>
                  </a:lnTo>
                  <a:lnTo>
                    <a:pt x="307162" y="2097849"/>
                  </a:lnTo>
                  <a:lnTo>
                    <a:pt x="307174" y="2081834"/>
                  </a:lnTo>
                  <a:close/>
                </a:path>
                <a:path w="6882765" h="2797175">
                  <a:moveTo>
                    <a:pt x="443064" y="2226284"/>
                  </a:moveTo>
                  <a:lnTo>
                    <a:pt x="438988" y="2222335"/>
                  </a:lnTo>
                  <a:lnTo>
                    <a:pt x="436118" y="2216734"/>
                  </a:lnTo>
                  <a:lnTo>
                    <a:pt x="430428" y="2215172"/>
                  </a:lnTo>
                  <a:lnTo>
                    <a:pt x="419163" y="2225586"/>
                  </a:lnTo>
                  <a:lnTo>
                    <a:pt x="419163" y="2236533"/>
                  </a:lnTo>
                  <a:lnTo>
                    <a:pt x="425094" y="2237054"/>
                  </a:lnTo>
                  <a:lnTo>
                    <a:pt x="431050" y="2238121"/>
                  </a:lnTo>
                  <a:lnTo>
                    <a:pt x="437032" y="2237752"/>
                  </a:lnTo>
                  <a:lnTo>
                    <a:pt x="443064" y="2233942"/>
                  </a:lnTo>
                  <a:lnTo>
                    <a:pt x="443064" y="2226284"/>
                  </a:lnTo>
                  <a:close/>
                </a:path>
                <a:path w="6882765" h="2797175">
                  <a:moveTo>
                    <a:pt x="588886" y="2081682"/>
                  </a:moveTo>
                  <a:lnTo>
                    <a:pt x="584276" y="2079078"/>
                  </a:lnTo>
                  <a:lnTo>
                    <a:pt x="577088" y="2078304"/>
                  </a:lnTo>
                  <a:lnTo>
                    <a:pt x="569404" y="2074595"/>
                  </a:lnTo>
                  <a:lnTo>
                    <a:pt x="563156" y="2081847"/>
                  </a:lnTo>
                  <a:lnTo>
                    <a:pt x="563156" y="2097455"/>
                  </a:lnTo>
                  <a:lnTo>
                    <a:pt x="570877" y="2103310"/>
                  </a:lnTo>
                  <a:lnTo>
                    <a:pt x="573316" y="2103374"/>
                  </a:lnTo>
                  <a:lnTo>
                    <a:pt x="581837" y="2095334"/>
                  </a:lnTo>
                  <a:lnTo>
                    <a:pt x="587286" y="2090293"/>
                  </a:lnTo>
                  <a:lnTo>
                    <a:pt x="586613" y="2086038"/>
                  </a:lnTo>
                  <a:lnTo>
                    <a:pt x="588886" y="2081682"/>
                  </a:lnTo>
                  <a:close/>
                </a:path>
                <a:path w="6882765" h="2797175">
                  <a:moveTo>
                    <a:pt x="723138" y="1946135"/>
                  </a:moveTo>
                  <a:lnTo>
                    <a:pt x="718693" y="1942477"/>
                  </a:lnTo>
                  <a:lnTo>
                    <a:pt x="716165" y="1936445"/>
                  </a:lnTo>
                  <a:lnTo>
                    <a:pt x="711123" y="1935480"/>
                  </a:lnTo>
                  <a:lnTo>
                    <a:pt x="698855" y="1945640"/>
                  </a:lnTo>
                  <a:lnTo>
                    <a:pt x="699655" y="1949996"/>
                  </a:lnTo>
                  <a:lnTo>
                    <a:pt x="697687" y="1954288"/>
                  </a:lnTo>
                  <a:lnTo>
                    <a:pt x="703351" y="1957463"/>
                  </a:lnTo>
                  <a:lnTo>
                    <a:pt x="708177" y="1957654"/>
                  </a:lnTo>
                  <a:lnTo>
                    <a:pt x="714311" y="1958987"/>
                  </a:lnTo>
                  <a:lnTo>
                    <a:pt x="723138" y="1955660"/>
                  </a:lnTo>
                  <a:lnTo>
                    <a:pt x="723138" y="1946135"/>
                  </a:lnTo>
                  <a:close/>
                </a:path>
                <a:path w="6882765" h="2797175">
                  <a:moveTo>
                    <a:pt x="868845" y="1801710"/>
                  </a:moveTo>
                  <a:lnTo>
                    <a:pt x="864247" y="1799107"/>
                  </a:lnTo>
                  <a:lnTo>
                    <a:pt x="857059" y="1798332"/>
                  </a:lnTo>
                  <a:lnTo>
                    <a:pt x="849376" y="1794624"/>
                  </a:lnTo>
                  <a:lnTo>
                    <a:pt x="843114" y="1801876"/>
                  </a:lnTo>
                  <a:lnTo>
                    <a:pt x="843114" y="1817484"/>
                  </a:lnTo>
                  <a:lnTo>
                    <a:pt x="850836" y="1823339"/>
                  </a:lnTo>
                  <a:lnTo>
                    <a:pt x="853262" y="1823415"/>
                  </a:lnTo>
                  <a:lnTo>
                    <a:pt x="861809" y="1815363"/>
                  </a:lnTo>
                  <a:lnTo>
                    <a:pt x="867257" y="1810321"/>
                  </a:lnTo>
                  <a:lnTo>
                    <a:pt x="866571" y="1806067"/>
                  </a:lnTo>
                  <a:lnTo>
                    <a:pt x="868845" y="1801710"/>
                  </a:lnTo>
                  <a:close/>
                </a:path>
                <a:path w="6882765" h="2797175">
                  <a:moveTo>
                    <a:pt x="1003096" y="1666163"/>
                  </a:moveTo>
                  <a:lnTo>
                    <a:pt x="998651" y="1662506"/>
                  </a:lnTo>
                  <a:lnTo>
                    <a:pt x="996124" y="1656473"/>
                  </a:lnTo>
                  <a:lnTo>
                    <a:pt x="990790" y="1655457"/>
                  </a:lnTo>
                  <a:lnTo>
                    <a:pt x="978827" y="1665681"/>
                  </a:lnTo>
                  <a:lnTo>
                    <a:pt x="979639" y="1670037"/>
                  </a:lnTo>
                  <a:lnTo>
                    <a:pt x="977658" y="1674317"/>
                  </a:lnTo>
                  <a:lnTo>
                    <a:pt x="983310" y="1677492"/>
                  </a:lnTo>
                  <a:lnTo>
                    <a:pt x="988161" y="1677670"/>
                  </a:lnTo>
                  <a:lnTo>
                    <a:pt x="994295" y="1679016"/>
                  </a:lnTo>
                  <a:lnTo>
                    <a:pt x="1003096" y="1675688"/>
                  </a:lnTo>
                  <a:lnTo>
                    <a:pt x="1003096" y="1666163"/>
                  </a:lnTo>
                  <a:close/>
                </a:path>
                <a:path w="6882765" h="2797175">
                  <a:moveTo>
                    <a:pt x="1003566" y="1946325"/>
                  </a:moveTo>
                  <a:lnTo>
                    <a:pt x="997585" y="1940140"/>
                  </a:lnTo>
                  <a:lnTo>
                    <a:pt x="992301" y="1940115"/>
                  </a:lnTo>
                  <a:lnTo>
                    <a:pt x="987107" y="1945957"/>
                  </a:lnTo>
                  <a:lnTo>
                    <a:pt x="987107" y="1947265"/>
                  </a:lnTo>
                  <a:lnTo>
                    <a:pt x="987348" y="1948599"/>
                  </a:lnTo>
                  <a:lnTo>
                    <a:pt x="986358" y="1952764"/>
                  </a:lnTo>
                  <a:lnTo>
                    <a:pt x="987107" y="1954936"/>
                  </a:lnTo>
                  <a:lnTo>
                    <a:pt x="991489" y="1957489"/>
                  </a:lnTo>
                  <a:lnTo>
                    <a:pt x="993013" y="1956371"/>
                  </a:lnTo>
                  <a:lnTo>
                    <a:pt x="997686" y="1951139"/>
                  </a:lnTo>
                  <a:lnTo>
                    <a:pt x="1000747" y="1948840"/>
                  </a:lnTo>
                  <a:lnTo>
                    <a:pt x="1003566" y="1946325"/>
                  </a:lnTo>
                  <a:close/>
                </a:path>
                <a:path w="6882765" h="2797175">
                  <a:moveTo>
                    <a:pt x="1148562" y="1521574"/>
                  </a:moveTo>
                  <a:lnTo>
                    <a:pt x="1144092" y="1519008"/>
                  </a:lnTo>
                  <a:lnTo>
                    <a:pt x="1129398" y="1517370"/>
                  </a:lnTo>
                  <a:lnTo>
                    <a:pt x="1129398" y="1517497"/>
                  </a:lnTo>
                  <a:lnTo>
                    <a:pt x="1123099" y="1522107"/>
                  </a:lnTo>
                  <a:lnTo>
                    <a:pt x="1123099" y="1537716"/>
                  </a:lnTo>
                  <a:lnTo>
                    <a:pt x="1125080" y="1539113"/>
                  </a:lnTo>
                  <a:lnTo>
                    <a:pt x="1126909" y="1541233"/>
                  </a:lnTo>
                  <a:lnTo>
                    <a:pt x="1131316" y="1542199"/>
                  </a:lnTo>
                  <a:lnTo>
                    <a:pt x="1134427" y="1541805"/>
                  </a:lnTo>
                  <a:lnTo>
                    <a:pt x="1140396" y="1537525"/>
                  </a:lnTo>
                  <a:lnTo>
                    <a:pt x="1144028" y="1533753"/>
                  </a:lnTo>
                  <a:lnTo>
                    <a:pt x="1147292" y="1530832"/>
                  </a:lnTo>
                  <a:lnTo>
                    <a:pt x="1146657" y="1525866"/>
                  </a:lnTo>
                  <a:lnTo>
                    <a:pt x="1148562" y="1521574"/>
                  </a:lnTo>
                  <a:close/>
                </a:path>
                <a:path w="6882765" h="2797175">
                  <a:moveTo>
                    <a:pt x="1284528" y="1389456"/>
                  </a:moveTo>
                  <a:lnTo>
                    <a:pt x="1284478" y="1387716"/>
                  </a:lnTo>
                  <a:lnTo>
                    <a:pt x="1279105" y="1381912"/>
                  </a:lnTo>
                  <a:lnTo>
                    <a:pt x="1276527" y="1379143"/>
                  </a:lnTo>
                  <a:lnTo>
                    <a:pt x="1274140" y="1376197"/>
                  </a:lnTo>
                  <a:lnTo>
                    <a:pt x="1271689" y="1373327"/>
                  </a:lnTo>
                  <a:lnTo>
                    <a:pt x="1260005" y="1384998"/>
                  </a:lnTo>
                  <a:lnTo>
                    <a:pt x="1258252" y="1390167"/>
                  </a:lnTo>
                  <a:lnTo>
                    <a:pt x="1258379" y="1394777"/>
                  </a:lnTo>
                  <a:lnTo>
                    <a:pt x="1263713" y="1397927"/>
                  </a:lnTo>
                  <a:lnTo>
                    <a:pt x="1279080" y="1397927"/>
                  </a:lnTo>
                  <a:lnTo>
                    <a:pt x="1284528" y="1389456"/>
                  </a:lnTo>
                  <a:close/>
                </a:path>
                <a:path w="6882765" h="2797175">
                  <a:moveTo>
                    <a:pt x="1428546" y="1241602"/>
                  </a:moveTo>
                  <a:lnTo>
                    <a:pt x="1424063" y="1239037"/>
                  </a:lnTo>
                  <a:lnTo>
                    <a:pt x="1409369" y="1237399"/>
                  </a:lnTo>
                  <a:lnTo>
                    <a:pt x="1403070" y="1242136"/>
                  </a:lnTo>
                  <a:lnTo>
                    <a:pt x="1403070" y="1257744"/>
                  </a:lnTo>
                  <a:lnTo>
                    <a:pt x="1405051" y="1259141"/>
                  </a:lnTo>
                  <a:lnTo>
                    <a:pt x="1406880" y="1261262"/>
                  </a:lnTo>
                  <a:lnTo>
                    <a:pt x="1411287" y="1262227"/>
                  </a:lnTo>
                  <a:lnTo>
                    <a:pt x="1414399" y="1261833"/>
                  </a:lnTo>
                  <a:lnTo>
                    <a:pt x="1420368" y="1257554"/>
                  </a:lnTo>
                  <a:lnTo>
                    <a:pt x="1424000" y="1253782"/>
                  </a:lnTo>
                  <a:lnTo>
                    <a:pt x="1427264" y="1250848"/>
                  </a:lnTo>
                  <a:lnTo>
                    <a:pt x="1426641" y="1245895"/>
                  </a:lnTo>
                  <a:lnTo>
                    <a:pt x="1428546" y="1241602"/>
                  </a:lnTo>
                  <a:close/>
                </a:path>
                <a:path w="6882765" h="2797175">
                  <a:moveTo>
                    <a:pt x="1843036" y="1106144"/>
                  </a:moveTo>
                  <a:lnTo>
                    <a:pt x="1835188" y="1100328"/>
                  </a:lnTo>
                  <a:lnTo>
                    <a:pt x="1827034" y="1105954"/>
                  </a:lnTo>
                  <a:lnTo>
                    <a:pt x="1827034" y="1113751"/>
                  </a:lnTo>
                  <a:lnTo>
                    <a:pt x="1834845" y="1119568"/>
                  </a:lnTo>
                  <a:lnTo>
                    <a:pt x="1843036" y="1113955"/>
                  </a:lnTo>
                  <a:lnTo>
                    <a:pt x="1843036" y="1106144"/>
                  </a:lnTo>
                  <a:close/>
                </a:path>
                <a:path w="6882765" h="2797175">
                  <a:moveTo>
                    <a:pt x="1987613" y="970572"/>
                  </a:moveTo>
                  <a:lnTo>
                    <a:pt x="1975929" y="958888"/>
                  </a:lnTo>
                  <a:lnTo>
                    <a:pt x="1970760" y="957148"/>
                  </a:lnTo>
                  <a:lnTo>
                    <a:pt x="1966150" y="957262"/>
                  </a:lnTo>
                  <a:lnTo>
                    <a:pt x="1963013" y="962596"/>
                  </a:lnTo>
                  <a:lnTo>
                    <a:pt x="1963013" y="977976"/>
                  </a:lnTo>
                  <a:lnTo>
                    <a:pt x="1971484" y="983411"/>
                  </a:lnTo>
                  <a:lnTo>
                    <a:pt x="1973211" y="983373"/>
                  </a:lnTo>
                  <a:lnTo>
                    <a:pt x="1981796" y="975410"/>
                  </a:lnTo>
                  <a:lnTo>
                    <a:pt x="1984743" y="973035"/>
                  </a:lnTo>
                  <a:lnTo>
                    <a:pt x="1987613" y="970572"/>
                  </a:lnTo>
                  <a:close/>
                </a:path>
                <a:path w="6882765" h="2797175">
                  <a:moveTo>
                    <a:pt x="2131199" y="832980"/>
                  </a:moveTo>
                  <a:lnTo>
                    <a:pt x="2130679" y="829843"/>
                  </a:lnTo>
                  <a:lnTo>
                    <a:pt x="2131009" y="827290"/>
                  </a:lnTo>
                  <a:lnTo>
                    <a:pt x="2127402" y="821880"/>
                  </a:lnTo>
                  <a:lnTo>
                    <a:pt x="2123160" y="817118"/>
                  </a:lnTo>
                  <a:lnTo>
                    <a:pt x="2116315" y="813422"/>
                  </a:lnTo>
                  <a:lnTo>
                    <a:pt x="2108098" y="813689"/>
                  </a:lnTo>
                  <a:lnTo>
                    <a:pt x="2104326" y="821283"/>
                  </a:lnTo>
                  <a:lnTo>
                    <a:pt x="2098992" y="826630"/>
                  </a:lnTo>
                  <a:lnTo>
                    <a:pt x="2099462" y="834453"/>
                  </a:lnTo>
                  <a:lnTo>
                    <a:pt x="2110879" y="845870"/>
                  </a:lnTo>
                  <a:lnTo>
                    <a:pt x="2120023" y="845870"/>
                  </a:lnTo>
                  <a:lnTo>
                    <a:pt x="2122906" y="842721"/>
                  </a:lnTo>
                  <a:lnTo>
                    <a:pt x="2126831" y="839076"/>
                  </a:lnTo>
                  <a:lnTo>
                    <a:pt x="2129891" y="834796"/>
                  </a:lnTo>
                  <a:lnTo>
                    <a:pt x="2131199" y="832980"/>
                  </a:lnTo>
                  <a:close/>
                </a:path>
                <a:path w="6882765" h="2797175">
                  <a:moveTo>
                    <a:pt x="2404618" y="829716"/>
                  </a:moveTo>
                  <a:lnTo>
                    <a:pt x="2398725" y="821982"/>
                  </a:lnTo>
                  <a:lnTo>
                    <a:pt x="2394851" y="821982"/>
                  </a:lnTo>
                  <a:lnTo>
                    <a:pt x="2390940" y="822299"/>
                  </a:lnTo>
                  <a:lnTo>
                    <a:pt x="2384094" y="821537"/>
                  </a:lnTo>
                  <a:lnTo>
                    <a:pt x="2381897" y="821969"/>
                  </a:lnTo>
                  <a:lnTo>
                    <a:pt x="2379345" y="826363"/>
                  </a:lnTo>
                  <a:lnTo>
                    <a:pt x="2380513" y="827900"/>
                  </a:lnTo>
                  <a:lnTo>
                    <a:pt x="2385758" y="832700"/>
                  </a:lnTo>
                  <a:lnTo>
                    <a:pt x="2388031" y="835875"/>
                  </a:lnTo>
                  <a:lnTo>
                    <a:pt x="2389797" y="837920"/>
                  </a:lnTo>
                  <a:lnTo>
                    <a:pt x="2399042" y="837920"/>
                  </a:lnTo>
                  <a:lnTo>
                    <a:pt x="2404618" y="829716"/>
                  </a:lnTo>
                  <a:close/>
                </a:path>
                <a:path w="6882765" h="2797175">
                  <a:moveTo>
                    <a:pt x="2549931" y="684631"/>
                  </a:moveTo>
                  <a:lnTo>
                    <a:pt x="2543086" y="678116"/>
                  </a:lnTo>
                  <a:lnTo>
                    <a:pt x="2526842" y="678116"/>
                  </a:lnTo>
                  <a:lnTo>
                    <a:pt x="2524099" y="682574"/>
                  </a:lnTo>
                  <a:lnTo>
                    <a:pt x="2517546" y="684606"/>
                  </a:lnTo>
                  <a:lnTo>
                    <a:pt x="2516098" y="690626"/>
                  </a:lnTo>
                  <a:lnTo>
                    <a:pt x="2526754" y="701992"/>
                  </a:lnTo>
                  <a:lnTo>
                    <a:pt x="2532367" y="701992"/>
                  </a:lnTo>
                  <a:lnTo>
                    <a:pt x="2537561" y="702132"/>
                  </a:lnTo>
                  <a:lnTo>
                    <a:pt x="2543708" y="701827"/>
                  </a:lnTo>
                  <a:lnTo>
                    <a:pt x="2544610" y="700265"/>
                  </a:lnTo>
                  <a:lnTo>
                    <a:pt x="2545550" y="699401"/>
                  </a:lnTo>
                  <a:lnTo>
                    <a:pt x="2546769" y="692124"/>
                  </a:lnTo>
                  <a:lnTo>
                    <a:pt x="2549931" y="684631"/>
                  </a:lnTo>
                  <a:close/>
                </a:path>
                <a:path w="6882765" h="2797175">
                  <a:moveTo>
                    <a:pt x="2684564" y="829792"/>
                  </a:moveTo>
                  <a:lnTo>
                    <a:pt x="2678747" y="821982"/>
                  </a:lnTo>
                  <a:lnTo>
                    <a:pt x="2670949" y="821982"/>
                  </a:lnTo>
                  <a:lnTo>
                    <a:pt x="2665323" y="830135"/>
                  </a:lnTo>
                  <a:lnTo>
                    <a:pt x="2671153" y="837984"/>
                  </a:lnTo>
                  <a:lnTo>
                    <a:pt x="2678950" y="837984"/>
                  </a:lnTo>
                  <a:lnTo>
                    <a:pt x="2684564" y="829830"/>
                  </a:lnTo>
                  <a:close/>
                </a:path>
                <a:path w="6882765" h="2797175">
                  <a:moveTo>
                    <a:pt x="2829623" y="684834"/>
                  </a:moveTo>
                  <a:lnTo>
                    <a:pt x="2824289" y="679297"/>
                  </a:lnTo>
                  <a:lnTo>
                    <a:pt x="2816910" y="678459"/>
                  </a:lnTo>
                  <a:lnTo>
                    <a:pt x="2809176" y="674598"/>
                  </a:lnTo>
                  <a:lnTo>
                    <a:pt x="2802928" y="682129"/>
                  </a:lnTo>
                  <a:lnTo>
                    <a:pt x="2804312" y="688238"/>
                  </a:lnTo>
                  <a:lnTo>
                    <a:pt x="2800248" y="695159"/>
                  </a:lnTo>
                  <a:lnTo>
                    <a:pt x="2805582" y="700697"/>
                  </a:lnTo>
                  <a:lnTo>
                    <a:pt x="2812961" y="701522"/>
                  </a:lnTo>
                  <a:lnTo>
                    <a:pt x="2820695" y="705396"/>
                  </a:lnTo>
                  <a:lnTo>
                    <a:pt x="2826943" y="697865"/>
                  </a:lnTo>
                  <a:lnTo>
                    <a:pt x="2825546" y="691743"/>
                  </a:lnTo>
                  <a:lnTo>
                    <a:pt x="2829623" y="684834"/>
                  </a:lnTo>
                  <a:close/>
                </a:path>
                <a:path w="6882765" h="2797175">
                  <a:moveTo>
                    <a:pt x="2964167" y="829818"/>
                  </a:moveTo>
                  <a:lnTo>
                    <a:pt x="2958719" y="821982"/>
                  </a:lnTo>
                  <a:lnTo>
                    <a:pt x="2950921" y="821982"/>
                  </a:lnTo>
                  <a:lnTo>
                    <a:pt x="2945307" y="830135"/>
                  </a:lnTo>
                  <a:lnTo>
                    <a:pt x="2951124" y="837984"/>
                  </a:lnTo>
                  <a:lnTo>
                    <a:pt x="2958922" y="837984"/>
                  </a:lnTo>
                  <a:lnTo>
                    <a:pt x="2964167" y="829818"/>
                  </a:lnTo>
                  <a:close/>
                </a:path>
                <a:path w="6882765" h="2797175">
                  <a:moveTo>
                    <a:pt x="3109506" y="684974"/>
                  </a:moveTo>
                  <a:lnTo>
                    <a:pt x="3104337" y="679386"/>
                  </a:lnTo>
                  <a:lnTo>
                    <a:pt x="3096933" y="678294"/>
                  </a:lnTo>
                  <a:lnTo>
                    <a:pt x="3089262" y="674789"/>
                  </a:lnTo>
                  <a:lnTo>
                    <a:pt x="3082899" y="682002"/>
                  </a:lnTo>
                  <a:lnTo>
                    <a:pt x="3084245" y="688136"/>
                  </a:lnTo>
                  <a:lnTo>
                    <a:pt x="3080308" y="695007"/>
                  </a:lnTo>
                  <a:lnTo>
                    <a:pt x="3085477" y="700608"/>
                  </a:lnTo>
                  <a:lnTo>
                    <a:pt x="3092881" y="701687"/>
                  </a:lnTo>
                  <a:lnTo>
                    <a:pt x="3100552" y="705205"/>
                  </a:lnTo>
                  <a:lnTo>
                    <a:pt x="3106928" y="697992"/>
                  </a:lnTo>
                  <a:lnTo>
                    <a:pt x="3105569" y="691845"/>
                  </a:lnTo>
                  <a:lnTo>
                    <a:pt x="3109506" y="684974"/>
                  </a:lnTo>
                  <a:close/>
                </a:path>
                <a:path w="6882765" h="2797175">
                  <a:moveTo>
                    <a:pt x="3244519" y="829792"/>
                  </a:moveTo>
                  <a:lnTo>
                    <a:pt x="3238690" y="821982"/>
                  </a:lnTo>
                  <a:lnTo>
                    <a:pt x="3230892" y="821982"/>
                  </a:lnTo>
                  <a:lnTo>
                    <a:pt x="3225279" y="830135"/>
                  </a:lnTo>
                  <a:lnTo>
                    <a:pt x="3231096" y="837984"/>
                  </a:lnTo>
                  <a:lnTo>
                    <a:pt x="3238893" y="837984"/>
                  </a:lnTo>
                  <a:lnTo>
                    <a:pt x="3244519" y="829792"/>
                  </a:lnTo>
                  <a:close/>
                </a:path>
                <a:path w="6882765" h="2797175">
                  <a:moveTo>
                    <a:pt x="3386874" y="679018"/>
                  </a:moveTo>
                  <a:lnTo>
                    <a:pt x="3380854" y="678827"/>
                  </a:lnTo>
                  <a:lnTo>
                    <a:pt x="3374834" y="677672"/>
                  </a:lnTo>
                  <a:lnTo>
                    <a:pt x="3368827" y="678002"/>
                  </a:lnTo>
                  <a:lnTo>
                    <a:pt x="3362871" y="682231"/>
                  </a:lnTo>
                  <a:lnTo>
                    <a:pt x="3362871" y="700976"/>
                  </a:lnTo>
                  <a:lnTo>
                    <a:pt x="3368891" y="701167"/>
                  </a:lnTo>
                  <a:lnTo>
                    <a:pt x="3374923" y="702310"/>
                  </a:lnTo>
                  <a:lnTo>
                    <a:pt x="3380917" y="701992"/>
                  </a:lnTo>
                  <a:lnTo>
                    <a:pt x="3386874" y="697750"/>
                  </a:lnTo>
                  <a:lnTo>
                    <a:pt x="3386874" y="679018"/>
                  </a:lnTo>
                  <a:close/>
                </a:path>
                <a:path w="6882765" h="2797175">
                  <a:moveTo>
                    <a:pt x="3524491" y="829792"/>
                  </a:moveTo>
                  <a:lnTo>
                    <a:pt x="3518674" y="821982"/>
                  </a:lnTo>
                  <a:lnTo>
                    <a:pt x="3510864" y="821982"/>
                  </a:lnTo>
                  <a:lnTo>
                    <a:pt x="3505619" y="830148"/>
                  </a:lnTo>
                  <a:lnTo>
                    <a:pt x="3511067" y="837984"/>
                  </a:lnTo>
                  <a:lnTo>
                    <a:pt x="3518865" y="837984"/>
                  </a:lnTo>
                  <a:lnTo>
                    <a:pt x="3524491" y="829830"/>
                  </a:lnTo>
                  <a:close/>
                </a:path>
                <a:path w="6882765" h="2797175">
                  <a:moveTo>
                    <a:pt x="3667239" y="691426"/>
                  </a:moveTo>
                  <a:lnTo>
                    <a:pt x="3666388" y="685101"/>
                  </a:lnTo>
                  <a:lnTo>
                    <a:pt x="3665245" y="677989"/>
                  </a:lnTo>
                  <a:lnTo>
                    <a:pt x="3647084" y="677989"/>
                  </a:lnTo>
                  <a:lnTo>
                    <a:pt x="3641560" y="681456"/>
                  </a:lnTo>
                  <a:lnTo>
                    <a:pt x="3643096" y="686943"/>
                  </a:lnTo>
                  <a:lnTo>
                    <a:pt x="3642588" y="696048"/>
                  </a:lnTo>
                  <a:lnTo>
                    <a:pt x="3643401" y="699554"/>
                  </a:lnTo>
                  <a:lnTo>
                    <a:pt x="3647033" y="701992"/>
                  </a:lnTo>
                  <a:lnTo>
                    <a:pt x="3662718" y="701992"/>
                  </a:lnTo>
                  <a:lnTo>
                    <a:pt x="3666452" y="697026"/>
                  </a:lnTo>
                  <a:lnTo>
                    <a:pt x="3667239" y="691426"/>
                  </a:lnTo>
                  <a:close/>
                </a:path>
                <a:path w="6882765" h="2797175">
                  <a:moveTo>
                    <a:pt x="3804450" y="829792"/>
                  </a:moveTo>
                  <a:lnTo>
                    <a:pt x="3798633" y="821982"/>
                  </a:lnTo>
                  <a:lnTo>
                    <a:pt x="3790835" y="821982"/>
                  </a:lnTo>
                  <a:lnTo>
                    <a:pt x="3785209" y="830173"/>
                  </a:lnTo>
                  <a:lnTo>
                    <a:pt x="3791026" y="837984"/>
                  </a:lnTo>
                  <a:lnTo>
                    <a:pt x="3798824" y="837984"/>
                  </a:lnTo>
                  <a:lnTo>
                    <a:pt x="3804450" y="829830"/>
                  </a:lnTo>
                  <a:close/>
                </a:path>
                <a:path w="6882765" h="2797175">
                  <a:moveTo>
                    <a:pt x="3946829" y="689419"/>
                  </a:moveTo>
                  <a:lnTo>
                    <a:pt x="3941508" y="684504"/>
                  </a:lnTo>
                  <a:lnTo>
                    <a:pt x="3932974" y="676465"/>
                  </a:lnTo>
                  <a:lnTo>
                    <a:pt x="3930548" y="676541"/>
                  </a:lnTo>
                  <a:lnTo>
                    <a:pt x="3922826" y="682383"/>
                  </a:lnTo>
                  <a:lnTo>
                    <a:pt x="3922826" y="697890"/>
                  </a:lnTo>
                  <a:lnTo>
                    <a:pt x="3926357" y="703237"/>
                  </a:lnTo>
                  <a:lnTo>
                    <a:pt x="3931780" y="701751"/>
                  </a:lnTo>
                  <a:lnTo>
                    <a:pt x="3940822" y="702246"/>
                  </a:lnTo>
                  <a:lnTo>
                    <a:pt x="3944328" y="701471"/>
                  </a:lnTo>
                  <a:lnTo>
                    <a:pt x="3946829" y="697928"/>
                  </a:lnTo>
                  <a:lnTo>
                    <a:pt x="3946829" y="689419"/>
                  </a:lnTo>
                  <a:close/>
                </a:path>
                <a:path w="6882765" h="2797175">
                  <a:moveTo>
                    <a:pt x="4084421" y="830173"/>
                  </a:moveTo>
                  <a:lnTo>
                    <a:pt x="4078795" y="821982"/>
                  </a:lnTo>
                  <a:lnTo>
                    <a:pt x="4070997" y="821982"/>
                  </a:lnTo>
                  <a:lnTo>
                    <a:pt x="4065181" y="829792"/>
                  </a:lnTo>
                  <a:lnTo>
                    <a:pt x="4070807" y="837984"/>
                  </a:lnTo>
                  <a:lnTo>
                    <a:pt x="4078605" y="837984"/>
                  </a:lnTo>
                  <a:lnTo>
                    <a:pt x="4084421" y="830173"/>
                  </a:lnTo>
                  <a:close/>
                </a:path>
                <a:path w="6882765" h="2797175">
                  <a:moveTo>
                    <a:pt x="4090022" y="554659"/>
                  </a:moveTo>
                  <a:lnTo>
                    <a:pt x="4086098" y="549313"/>
                  </a:lnTo>
                  <a:lnTo>
                    <a:pt x="4081513" y="544525"/>
                  </a:lnTo>
                  <a:lnTo>
                    <a:pt x="4076662" y="539965"/>
                  </a:lnTo>
                  <a:lnTo>
                    <a:pt x="4071937" y="535279"/>
                  </a:lnTo>
                  <a:lnTo>
                    <a:pt x="4071569" y="534885"/>
                  </a:lnTo>
                  <a:lnTo>
                    <a:pt x="4070146" y="535482"/>
                  </a:lnTo>
                  <a:lnTo>
                    <a:pt x="4069016" y="535647"/>
                  </a:lnTo>
                  <a:lnTo>
                    <a:pt x="4058742" y="546531"/>
                  </a:lnTo>
                  <a:lnTo>
                    <a:pt x="4059072" y="549719"/>
                  </a:lnTo>
                  <a:lnTo>
                    <a:pt x="4058450" y="552932"/>
                  </a:lnTo>
                  <a:lnTo>
                    <a:pt x="4062958" y="558825"/>
                  </a:lnTo>
                  <a:lnTo>
                    <a:pt x="4067073" y="562267"/>
                  </a:lnTo>
                  <a:lnTo>
                    <a:pt x="4070807" y="566013"/>
                  </a:lnTo>
                  <a:lnTo>
                    <a:pt x="4078884" y="566013"/>
                  </a:lnTo>
                  <a:lnTo>
                    <a:pt x="4090022" y="554659"/>
                  </a:lnTo>
                  <a:close/>
                </a:path>
                <a:path w="6882765" h="2797175">
                  <a:moveTo>
                    <a:pt x="4226699" y="689648"/>
                  </a:moveTo>
                  <a:lnTo>
                    <a:pt x="4221937" y="687285"/>
                  </a:lnTo>
                  <a:lnTo>
                    <a:pt x="4220273" y="680288"/>
                  </a:lnTo>
                  <a:lnTo>
                    <a:pt x="4214355" y="679208"/>
                  </a:lnTo>
                  <a:lnTo>
                    <a:pt x="4202811" y="689724"/>
                  </a:lnTo>
                  <a:lnTo>
                    <a:pt x="4202811" y="700671"/>
                  </a:lnTo>
                  <a:lnTo>
                    <a:pt x="4208742" y="701192"/>
                  </a:lnTo>
                  <a:lnTo>
                    <a:pt x="4214685" y="702259"/>
                  </a:lnTo>
                  <a:lnTo>
                    <a:pt x="4220667" y="701890"/>
                  </a:lnTo>
                  <a:lnTo>
                    <a:pt x="4226699" y="698093"/>
                  </a:lnTo>
                  <a:lnTo>
                    <a:pt x="4226699" y="689648"/>
                  </a:lnTo>
                  <a:close/>
                </a:path>
                <a:path w="6882765" h="2797175">
                  <a:moveTo>
                    <a:pt x="4229633" y="404393"/>
                  </a:moveTo>
                  <a:lnTo>
                    <a:pt x="4223270" y="398487"/>
                  </a:lnTo>
                  <a:lnTo>
                    <a:pt x="4207446" y="398487"/>
                  </a:lnTo>
                  <a:lnTo>
                    <a:pt x="4203103" y="401497"/>
                  </a:lnTo>
                  <a:lnTo>
                    <a:pt x="4198175" y="405091"/>
                  </a:lnTo>
                  <a:lnTo>
                    <a:pt x="4195915" y="411137"/>
                  </a:lnTo>
                  <a:lnTo>
                    <a:pt x="4200690" y="415848"/>
                  </a:lnTo>
                  <a:lnTo>
                    <a:pt x="4205224" y="420687"/>
                  </a:lnTo>
                  <a:lnTo>
                    <a:pt x="4209872" y="425170"/>
                  </a:lnTo>
                  <a:lnTo>
                    <a:pt x="4214990" y="428840"/>
                  </a:lnTo>
                  <a:lnTo>
                    <a:pt x="4226941" y="418211"/>
                  </a:lnTo>
                  <a:lnTo>
                    <a:pt x="4225404" y="411492"/>
                  </a:lnTo>
                  <a:lnTo>
                    <a:pt x="4229633" y="404393"/>
                  </a:lnTo>
                  <a:close/>
                </a:path>
                <a:path w="6882765" h="2797175">
                  <a:moveTo>
                    <a:pt x="4362793" y="825982"/>
                  </a:moveTo>
                  <a:lnTo>
                    <a:pt x="4354614" y="820724"/>
                  </a:lnTo>
                  <a:lnTo>
                    <a:pt x="4346791" y="826173"/>
                  </a:lnTo>
                  <a:lnTo>
                    <a:pt x="4346791" y="833983"/>
                  </a:lnTo>
                  <a:lnTo>
                    <a:pt x="4354969" y="839609"/>
                  </a:lnTo>
                  <a:lnTo>
                    <a:pt x="4362793" y="833780"/>
                  </a:lnTo>
                  <a:lnTo>
                    <a:pt x="4362793" y="825982"/>
                  </a:lnTo>
                  <a:close/>
                </a:path>
                <a:path w="6882765" h="2797175">
                  <a:moveTo>
                    <a:pt x="4370781" y="554012"/>
                  </a:moveTo>
                  <a:lnTo>
                    <a:pt x="4350169" y="533387"/>
                  </a:lnTo>
                  <a:lnTo>
                    <a:pt x="4347235" y="540499"/>
                  </a:lnTo>
                  <a:lnTo>
                    <a:pt x="4337113" y="542340"/>
                  </a:lnTo>
                  <a:lnTo>
                    <a:pt x="4338802" y="552373"/>
                  </a:lnTo>
                  <a:lnTo>
                    <a:pt x="4341838" y="558177"/>
                  </a:lnTo>
                  <a:lnTo>
                    <a:pt x="4346727" y="562267"/>
                  </a:lnTo>
                  <a:lnTo>
                    <a:pt x="4351934" y="566013"/>
                  </a:lnTo>
                  <a:lnTo>
                    <a:pt x="4354500" y="565746"/>
                  </a:lnTo>
                  <a:lnTo>
                    <a:pt x="4357700" y="566381"/>
                  </a:lnTo>
                  <a:lnTo>
                    <a:pt x="4363593" y="561848"/>
                  </a:lnTo>
                  <a:lnTo>
                    <a:pt x="4367034" y="557745"/>
                  </a:lnTo>
                  <a:lnTo>
                    <a:pt x="4370781" y="554012"/>
                  </a:lnTo>
                  <a:close/>
                </a:path>
                <a:path w="6882765" h="2797175">
                  <a:moveTo>
                    <a:pt x="4505452" y="689914"/>
                  </a:moveTo>
                  <a:lnTo>
                    <a:pt x="4494974" y="677786"/>
                  </a:lnTo>
                  <a:lnTo>
                    <a:pt x="4483760" y="689000"/>
                  </a:lnTo>
                  <a:lnTo>
                    <a:pt x="4482439" y="701611"/>
                  </a:lnTo>
                  <a:lnTo>
                    <a:pt x="4482592" y="701802"/>
                  </a:lnTo>
                  <a:lnTo>
                    <a:pt x="4495457" y="702005"/>
                  </a:lnTo>
                  <a:lnTo>
                    <a:pt x="4497197" y="696722"/>
                  </a:lnTo>
                  <a:lnTo>
                    <a:pt x="4504906" y="695553"/>
                  </a:lnTo>
                  <a:lnTo>
                    <a:pt x="4505452" y="689914"/>
                  </a:lnTo>
                  <a:close/>
                </a:path>
                <a:path w="6882765" h="2797175">
                  <a:moveTo>
                    <a:pt x="4506773" y="407022"/>
                  </a:moveTo>
                  <a:lnTo>
                    <a:pt x="4506734" y="400215"/>
                  </a:lnTo>
                  <a:lnTo>
                    <a:pt x="4504525" y="398018"/>
                  </a:lnTo>
                  <a:lnTo>
                    <a:pt x="4493577" y="398068"/>
                  </a:lnTo>
                  <a:lnTo>
                    <a:pt x="4489704" y="398386"/>
                  </a:lnTo>
                  <a:lnTo>
                    <a:pt x="4487367" y="398500"/>
                  </a:lnTo>
                  <a:lnTo>
                    <a:pt x="4474540" y="409803"/>
                  </a:lnTo>
                  <a:lnTo>
                    <a:pt x="4494758" y="430022"/>
                  </a:lnTo>
                  <a:lnTo>
                    <a:pt x="4506760" y="418020"/>
                  </a:lnTo>
                  <a:lnTo>
                    <a:pt x="4506773" y="407022"/>
                  </a:lnTo>
                  <a:close/>
                </a:path>
                <a:path w="6882765" h="2797175">
                  <a:moveTo>
                    <a:pt x="4642370" y="833602"/>
                  </a:moveTo>
                  <a:lnTo>
                    <a:pt x="4641253" y="832078"/>
                  </a:lnTo>
                  <a:lnTo>
                    <a:pt x="4636020" y="827405"/>
                  </a:lnTo>
                  <a:lnTo>
                    <a:pt x="4633722" y="824344"/>
                  </a:lnTo>
                  <a:lnTo>
                    <a:pt x="4631220" y="821524"/>
                  </a:lnTo>
                  <a:lnTo>
                    <a:pt x="4625022" y="827506"/>
                  </a:lnTo>
                  <a:lnTo>
                    <a:pt x="4625010" y="832789"/>
                  </a:lnTo>
                  <a:lnTo>
                    <a:pt x="4630839" y="837984"/>
                  </a:lnTo>
                  <a:lnTo>
                    <a:pt x="4632147" y="837984"/>
                  </a:lnTo>
                  <a:lnTo>
                    <a:pt x="4633468" y="837742"/>
                  </a:lnTo>
                  <a:lnTo>
                    <a:pt x="4637633" y="838733"/>
                  </a:lnTo>
                  <a:lnTo>
                    <a:pt x="4639818" y="837984"/>
                  </a:lnTo>
                  <a:lnTo>
                    <a:pt x="4642370" y="833602"/>
                  </a:lnTo>
                  <a:close/>
                </a:path>
                <a:path w="6882765" h="2797175">
                  <a:moveTo>
                    <a:pt x="4642751" y="546633"/>
                  </a:moveTo>
                  <a:lnTo>
                    <a:pt x="4639615" y="541299"/>
                  </a:lnTo>
                  <a:lnTo>
                    <a:pt x="4635004" y="541185"/>
                  </a:lnTo>
                  <a:lnTo>
                    <a:pt x="4629836" y="542925"/>
                  </a:lnTo>
                  <a:lnTo>
                    <a:pt x="4618164" y="554596"/>
                  </a:lnTo>
                  <a:lnTo>
                    <a:pt x="4621034" y="557072"/>
                  </a:lnTo>
                  <a:lnTo>
                    <a:pt x="4623968" y="559460"/>
                  </a:lnTo>
                  <a:lnTo>
                    <a:pt x="4632541" y="567397"/>
                  </a:lnTo>
                  <a:lnTo>
                    <a:pt x="4634293" y="567448"/>
                  </a:lnTo>
                  <a:lnTo>
                    <a:pt x="4642751" y="562000"/>
                  </a:lnTo>
                  <a:lnTo>
                    <a:pt x="4642751" y="546633"/>
                  </a:lnTo>
                  <a:close/>
                </a:path>
                <a:path w="6882765" h="2797175">
                  <a:moveTo>
                    <a:pt x="4786744" y="399046"/>
                  </a:moveTo>
                  <a:lnTo>
                    <a:pt x="4780712" y="398856"/>
                  </a:lnTo>
                  <a:lnTo>
                    <a:pt x="4774692" y="397700"/>
                  </a:lnTo>
                  <a:lnTo>
                    <a:pt x="4768697" y="398018"/>
                  </a:lnTo>
                  <a:lnTo>
                    <a:pt x="4762741" y="402247"/>
                  </a:lnTo>
                  <a:lnTo>
                    <a:pt x="4762741" y="420992"/>
                  </a:lnTo>
                  <a:lnTo>
                    <a:pt x="4768761" y="421182"/>
                  </a:lnTo>
                  <a:lnTo>
                    <a:pt x="4774781" y="422338"/>
                  </a:lnTo>
                  <a:lnTo>
                    <a:pt x="4780788" y="422021"/>
                  </a:lnTo>
                  <a:lnTo>
                    <a:pt x="4786744" y="417791"/>
                  </a:lnTo>
                  <a:lnTo>
                    <a:pt x="4786744" y="399046"/>
                  </a:lnTo>
                  <a:close/>
                </a:path>
                <a:path w="6882765" h="2797175">
                  <a:moveTo>
                    <a:pt x="4786858" y="690333"/>
                  </a:moveTo>
                  <a:lnTo>
                    <a:pt x="4782985" y="684593"/>
                  </a:lnTo>
                  <a:lnTo>
                    <a:pt x="4777600" y="686295"/>
                  </a:lnTo>
                  <a:lnTo>
                    <a:pt x="4768812" y="685711"/>
                  </a:lnTo>
                  <a:lnTo>
                    <a:pt x="4765319" y="686409"/>
                  </a:lnTo>
                  <a:lnTo>
                    <a:pt x="4762893" y="689902"/>
                  </a:lnTo>
                  <a:lnTo>
                    <a:pt x="4767275" y="693458"/>
                  </a:lnTo>
                  <a:lnTo>
                    <a:pt x="4769777" y="699427"/>
                  </a:lnTo>
                  <a:lnTo>
                    <a:pt x="4775162" y="700493"/>
                  </a:lnTo>
                  <a:lnTo>
                    <a:pt x="4786858" y="690333"/>
                  </a:lnTo>
                  <a:close/>
                </a:path>
                <a:path w="6882765" h="2797175">
                  <a:moveTo>
                    <a:pt x="4922736" y="546633"/>
                  </a:moveTo>
                  <a:lnTo>
                    <a:pt x="4919586" y="541299"/>
                  </a:lnTo>
                  <a:lnTo>
                    <a:pt x="4914989" y="541185"/>
                  </a:lnTo>
                  <a:lnTo>
                    <a:pt x="4909820" y="542925"/>
                  </a:lnTo>
                  <a:lnTo>
                    <a:pt x="4898136" y="554596"/>
                  </a:lnTo>
                  <a:lnTo>
                    <a:pt x="4900993" y="557072"/>
                  </a:lnTo>
                  <a:lnTo>
                    <a:pt x="4903940" y="559447"/>
                  </a:lnTo>
                  <a:lnTo>
                    <a:pt x="4912512" y="567397"/>
                  </a:lnTo>
                  <a:lnTo>
                    <a:pt x="4914252" y="567448"/>
                  </a:lnTo>
                  <a:lnTo>
                    <a:pt x="4922736" y="562000"/>
                  </a:lnTo>
                  <a:lnTo>
                    <a:pt x="4922736" y="546633"/>
                  </a:lnTo>
                  <a:close/>
                </a:path>
                <a:path w="6882765" h="2797175">
                  <a:moveTo>
                    <a:pt x="5066538" y="689775"/>
                  </a:moveTo>
                  <a:lnTo>
                    <a:pt x="5065458" y="687793"/>
                  </a:lnTo>
                  <a:lnTo>
                    <a:pt x="5062715" y="685990"/>
                  </a:lnTo>
                  <a:lnTo>
                    <a:pt x="5057610" y="685990"/>
                  </a:lnTo>
                  <a:lnTo>
                    <a:pt x="5052466" y="685647"/>
                  </a:lnTo>
                  <a:lnTo>
                    <a:pt x="5047424" y="686219"/>
                  </a:lnTo>
                  <a:lnTo>
                    <a:pt x="5045964" y="686371"/>
                  </a:lnTo>
                  <a:lnTo>
                    <a:pt x="5044808" y="689203"/>
                  </a:lnTo>
                  <a:lnTo>
                    <a:pt x="5043513" y="690803"/>
                  </a:lnTo>
                  <a:lnTo>
                    <a:pt x="5055425" y="702703"/>
                  </a:lnTo>
                  <a:lnTo>
                    <a:pt x="5058715" y="698931"/>
                  </a:lnTo>
                  <a:lnTo>
                    <a:pt x="5062105" y="695248"/>
                  </a:lnTo>
                  <a:lnTo>
                    <a:pt x="5066538" y="689775"/>
                  </a:lnTo>
                  <a:close/>
                </a:path>
                <a:path w="6882765" h="2797175">
                  <a:moveTo>
                    <a:pt x="5069408" y="404863"/>
                  </a:moveTo>
                  <a:lnTo>
                    <a:pt x="5064074" y="399326"/>
                  </a:lnTo>
                  <a:lnTo>
                    <a:pt x="5056695" y="398487"/>
                  </a:lnTo>
                  <a:lnTo>
                    <a:pt x="5048961" y="394627"/>
                  </a:lnTo>
                  <a:lnTo>
                    <a:pt x="5042713" y="402158"/>
                  </a:lnTo>
                  <a:lnTo>
                    <a:pt x="5044097" y="408279"/>
                  </a:lnTo>
                  <a:lnTo>
                    <a:pt x="5040033" y="415175"/>
                  </a:lnTo>
                  <a:lnTo>
                    <a:pt x="5045367" y="420725"/>
                  </a:lnTo>
                  <a:lnTo>
                    <a:pt x="5052746" y="421563"/>
                  </a:lnTo>
                  <a:lnTo>
                    <a:pt x="5060480" y="425424"/>
                  </a:lnTo>
                  <a:lnTo>
                    <a:pt x="5066728" y="417893"/>
                  </a:lnTo>
                  <a:lnTo>
                    <a:pt x="5065331" y="411772"/>
                  </a:lnTo>
                  <a:lnTo>
                    <a:pt x="5069408" y="404863"/>
                  </a:lnTo>
                  <a:close/>
                </a:path>
                <a:path w="6882765" h="2797175">
                  <a:moveTo>
                    <a:pt x="5203050" y="550849"/>
                  </a:moveTo>
                  <a:lnTo>
                    <a:pt x="5199545" y="542036"/>
                  </a:lnTo>
                  <a:lnTo>
                    <a:pt x="5190337" y="542036"/>
                  </a:lnTo>
                  <a:lnTo>
                    <a:pt x="5187937" y="546874"/>
                  </a:lnTo>
                  <a:lnTo>
                    <a:pt x="5181066" y="548627"/>
                  </a:lnTo>
                  <a:lnTo>
                    <a:pt x="5179758" y="555066"/>
                  </a:lnTo>
                  <a:lnTo>
                    <a:pt x="5190706" y="566013"/>
                  </a:lnTo>
                  <a:lnTo>
                    <a:pt x="5194503" y="561124"/>
                  </a:lnTo>
                  <a:lnTo>
                    <a:pt x="5200624" y="558215"/>
                  </a:lnTo>
                  <a:lnTo>
                    <a:pt x="5203050" y="550849"/>
                  </a:lnTo>
                  <a:close/>
                </a:path>
                <a:path w="6882765" h="2797175">
                  <a:moveTo>
                    <a:pt x="5210581" y="263804"/>
                  </a:moveTo>
                  <a:lnTo>
                    <a:pt x="5204282" y="262674"/>
                  </a:lnTo>
                  <a:lnTo>
                    <a:pt x="5195887" y="262318"/>
                  </a:lnTo>
                  <a:lnTo>
                    <a:pt x="5191582" y="254850"/>
                  </a:lnTo>
                  <a:lnTo>
                    <a:pt x="5189702" y="256159"/>
                  </a:lnTo>
                  <a:lnTo>
                    <a:pt x="5187620" y="257225"/>
                  </a:lnTo>
                  <a:lnTo>
                    <a:pt x="5183302" y="261493"/>
                  </a:lnTo>
                  <a:lnTo>
                    <a:pt x="5180876" y="264502"/>
                  </a:lnTo>
                  <a:lnTo>
                    <a:pt x="5178831" y="266827"/>
                  </a:lnTo>
                  <a:lnTo>
                    <a:pt x="5177193" y="277787"/>
                  </a:lnTo>
                  <a:lnTo>
                    <a:pt x="5186629" y="280276"/>
                  </a:lnTo>
                  <a:lnTo>
                    <a:pt x="5191353" y="286042"/>
                  </a:lnTo>
                  <a:lnTo>
                    <a:pt x="5199164" y="285572"/>
                  </a:lnTo>
                  <a:lnTo>
                    <a:pt x="5210568" y="274167"/>
                  </a:lnTo>
                  <a:lnTo>
                    <a:pt x="5210581" y="263804"/>
                  </a:lnTo>
                  <a:close/>
                </a:path>
                <a:path w="6882765" h="2797175">
                  <a:moveTo>
                    <a:pt x="5346687" y="409448"/>
                  </a:moveTo>
                  <a:lnTo>
                    <a:pt x="5341378" y="404545"/>
                  </a:lnTo>
                  <a:lnTo>
                    <a:pt x="5332844" y="396494"/>
                  </a:lnTo>
                  <a:lnTo>
                    <a:pt x="5330406" y="396570"/>
                  </a:lnTo>
                  <a:lnTo>
                    <a:pt x="5322684" y="402412"/>
                  </a:lnTo>
                  <a:lnTo>
                    <a:pt x="5322684" y="418020"/>
                  </a:lnTo>
                  <a:lnTo>
                    <a:pt x="5327662" y="421627"/>
                  </a:lnTo>
                  <a:lnTo>
                    <a:pt x="5333263" y="422389"/>
                  </a:lnTo>
                  <a:lnTo>
                    <a:pt x="5339575" y="421576"/>
                  </a:lnTo>
                  <a:lnTo>
                    <a:pt x="5346687" y="420497"/>
                  </a:lnTo>
                  <a:lnTo>
                    <a:pt x="5346687" y="409448"/>
                  </a:lnTo>
                  <a:close/>
                </a:path>
                <a:path w="6882765" h="2797175">
                  <a:moveTo>
                    <a:pt x="5483034" y="550849"/>
                  </a:moveTo>
                  <a:lnTo>
                    <a:pt x="5479516" y="542023"/>
                  </a:lnTo>
                  <a:lnTo>
                    <a:pt x="5470309" y="542023"/>
                  </a:lnTo>
                  <a:lnTo>
                    <a:pt x="5467909" y="546862"/>
                  </a:lnTo>
                  <a:lnTo>
                    <a:pt x="5461051" y="548614"/>
                  </a:lnTo>
                  <a:lnTo>
                    <a:pt x="5459730" y="555053"/>
                  </a:lnTo>
                  <a:lnTo>
                    <a:pt x="5470677" y="566000"/>
                  </a:lnTo>
                  <a:lnTo>
                    <a:pt x="5474474" y="561124"/>
                  </a:lnTo>
                  <a:lnTo>
                    <a:pt x="5480596" y="558215"/>
                  </a:lnTo>
                  <a:lnTo>
                    <a:pt x="5483034" y="550849"/>
                  </a:lnTo>
                  <a:close/>
                </a:path>
                <a:path w="6882765" h="2797175">
                  <a:moveTo>
                    <a:pt x="5489575" y="273062"/>
                  </a:moveTo>
                  <a:lnTo>
                    <a:pt x="5489054" y="272529"/>
                  </a:lnTo>
                  <a:lnTo>
                    <a:pt x="5483530" y="266827"/>
                  </a:lnTo>
                  <a:lnTo>
                    <a:pt x="5477929" y="261226"/>
                  </a:lnTo>
                  <a:lnTo>
                    <a:pt x="5471680" y="255168"/>
                  </a:lnTo>
                  <a:lnTo>
                    <a:pt x="5470410" y="255358"/>
                  </a:lnTo>
                  <a:lnTo>
                    <a:pt x="5470614" y="255397"/>
                  </a:lnTo>
                  <a:lnTo>
                    <a:pt x="5458625" y="265582"/>
                  </a:lnTo>
                  <a:lnTo>
                    <a:pt x="5459044" y="274396"/>
                  </a:lnTo>
                  <a:lnTo>
                    <a:pt x="5470271" y="285623"/>
                  </a:lnTo>
                  <a:lnTo>
                    <a:pt x="5479173" y="286092"/>
                  </a:lnTo>
                  <a:lnTo>
                    <a:pt x="5489295" y="273951"/>
                  </a:lnTo>
                  <a:lnTo>
                    <a:pt x="5489321" y="274345"/>
                  </a:lnTo>
                  <a:lnTo>
                    <a:pt x="5489575" y="273062"/>
                  </a:lnTo>
                  <a:close/>
                </a:path>
                <a:path w="6882765" h="2797175">
                  <a:moveTo>
                    <a:pt x="5628259" y="413600"/>
                  </a:moveTo>
                  <a:lnTo>
                    <a:pt x="5625262" y="408876"/>
                  </a:lnTo>
                  <a:lnTo>
                    <a:pt x="5622531" y="404571"/>
                  </a:lnTo>
                  <a:lnTo>
                    <a:pt x="5618505" y="401078"/>
                  </a:lnTo>
                  <a:lnTo>
                    <a:pt x="5615571" y="397827"/>
                  </a:lnTo>
                  <a:lnTo>
                    <a:pt x="5610606" y="398437"/>
                  </a:lnTo>
                  <a:lnTo>
                    <a:pt x="5606313" y="396544"/>
                  </a:lnTo>
                  <a:lnTo>
                    <a:pt x="5603748" y="401002"/>
                  </a:lnTo>
                  <a:lnTo>
                    <a:pt x="5603354" y="408152"/>
                  </a:lnTo>
                  <a:lnTo>
                    <a:pt x="5599087" y="415963"/>
                  </a:lnTo>
                  <a:lnTo>
                    <a:pt x="5606847" y="422008"/>
                  </a:lnTo>
                  <a:lnTo>
                    <a:pt x="5622429" y="422008"/>
                  </a:lnTo>
                  <a:lnTo>
                    <a:pt x="5627281" y="418465"/>
                  </a:lnTo>
                  <a:lnTo>
                    <a:pt x="5628259" y="413600"/>
                  </a:lnTo>
                  <a:close/>
                </a:path>
                <a:path w="6882765" h="2797175">
                  <a:moveTo>
                    <a:pt x="5629554" y="122936"/>
                  </a:moveTo>
                  <a:lnTo>
                    <a:pt x="5622645" y="118046"/>
                  </a:lnTo>
                  <a:lnTo>
                    <a:pt x="5606643" y="118046"/>
                  </a:lnTo>
                  <a:lnTo>
                    <a:pt x="5596077" y="128638"/>
                  </a:lnTo>
                  <a:lnTo>
                    <a:pt x="5615952" y="148513"/>
                  </a:lnTo>
                  <a:lnTo>
                    <a:pt x="5618899" y="147637"/>
                  </a:lnTo>
                  <a:lnTo>
                    <a:pt x="5621236" y="142786"/>
                  </a:lnTo>
                  <a:lnTo>
                    <a:pt x="5625846" y="138887"/>
                  </a:lnTo>
                  <a:lnTo>
                    <a:pt x="5626125" y="137464"/>
                  </a:lnTo>
                  <a:lnTo>
                    <a:pt x="5626659" y="136347"/>
                  </a:lnTo>
                  <a:lnTo>
                    <a:pt x="5625554" y="130200"/>
                  </a:lnTo>
                  <a:lnTo>
                    <a:pt x="5629554" y="122936"/>
                  </a:lnTo>
                  <a:close/>
                </a:path>
                <a:path w="6882765" h="2797175">
                  <a:moveTo>
                    <a:pt x="5763387" y="270852"/>
                  </a:moveTo>
                  <a:lnTo>
                    <a:pt x="5760517" y="262039"/>
                  </a:lnTo>
                  <a:lnTo>
                    <a:pt x="5750928" y="262039"/>
                  </a:lnTo>
                  <a:lnTo>
                    <a:pt x="5747270" y="266484"/>
                  </a:lnTo>
                  <a:lnTo>
                    <a:pt x="5741225" y="269011"/>
                  </a:lnTo>
                  <a:lnTo>
                    <a:pt x="5740209" y="274358"/>
                  </a:lnTo>
                  <a:lnTo>
                    <a:pt x="5750293" y="286156"/>
                  </a:lnTo>
                  <a:lnTo>
                    <a:pt x="5754814" y="285648"/>
                  </a:lnTo>
                  <a:lnTo>
                    <a:pt x="5759043" y="287388"/>
                  </a:lnTo>
                  <a:lnTo>
                    <a:pt x="5761634" y="282917"/>
                  </a:lnTo>
                  <a:lnTo>
                    <a:pt x="5763082" y="276974"/>
                  </a:lnTo>
                  <a:lnTo>
                    <a:pt x="5763387" y="270852"/>
                  </a:lnTo>
                  <a:close/>
                </a:path>
                <a:path w="6882765" h="2797175">
                  <a:moveTo>
                    <a:pt x="5764276" y="549821"/>
                  </a:moveTo>
                  <a:lnTo>
                    <a:pt x="5758459" y="542010"/>
                  </a:lnTo>
                  <a:lnTo>
                    <a:pt x="5750649" y="542010"/>
                  </a:lnTo>
                  <a:lnTo>
                    <a:pt x="5745035" y="550164"/>
                  </a:lnTo>
                  <a:lnTo>
                    <a:pt x="5750852" y="558012"/>
                  </a:lnTo>
                  <a:lnTo>
                    <a:pt x="5758650" y="558012"/>
                  </a:lnTo>
                  <a:lnTo>
                    <a:pt x="5764276" y="549821"/>
                  </a:lnTo>
                  <a:close/>
                </a:path>
                <a:path w="6882765" h="2797175">
                  <a:moveTo>
                    <a:pt x="5906376" y="126758"/>
                  </a:moveTo>
                  <a:lnTo>
                    <a:pt x="5906059" y="120688"/>
                  </a:lnTo>
                  <a:lnTo>
                    <a:pt x="5904395" y="119811"/>
                  </a:lnTo>
                  <a:lnTo>
                    <a:pt x="5902642" y="118059"/>
                  </a:lnTo>
                  <a:lnTo>
                    <a:pt x="5898426" y="118059"/>
                  </a:lnTo>
                  <a:lnTo>
                    <a:pt x="5893308" y="117640"/>
                  </a:lnTo>
                  <a:lnTo>
                    <a:pt x="5886285" y="118516"/>
                  </a:lnTo>
                  <a:lnTo>
                    <a:pt x="5884519" y="121018"/>
                  </a:lnTo>
                  <a:lnTo>
                    <a:pt x="5882627" y="122516"/>
                  </a:lnTo>
                  <a:lnTo>
                    <a:pt x="5882627" y="138049"/>
                  </a:lnTo>
                  <a:lnTo>
                    <a:pt x="5893676" y="149072"/>
                  </a:lnTo>
                  <a:lnTo>
                    <a:pt x="5899455" y="146659"/>
                  </a:lnTo>
                  <a:lnTo>
                    <a:pt x="5902972" y="141732"/>
                  </a:lnTo>
                  <a:lnTo>
                    <a:pt x="5906236" y="137553"/>
                  </a:lnTo>
                  <a:lnTo>
                    <a:pt x="5906236" y="131889"/>
                  </a:lnTo>
                  <a:lnTo>
                    <a:pt x="5906376" y="126758"/>
                  </a:lnTo>
                  <a:close/>
                </a:path>
                <a:path w="6882765" h="2797175">
                  <a:moveTo>
                    <a:pt x="5906503" y="408381"/>
                  </a:moveTo>
                  <a:lnTo>
                    <a:pt x="5903861" y="406107"/>
                  </a:lnTo>
                  <a:lnTo>
                    <a:pt x="5900229" y="402297"/>
                  </a:lnTo>
                  <a:lnTo>
                    <a:pt x="5891149" y="396430"/>
                  </a:lnTo>
                  <a:lnTo>
                    <a:pt x="5886374" y="397459"/>
                  </a:lnTo>
                  <a:lnTo>
                    <a:pt x="5882640" y="402018"/>
                  </a:lnTo>
                  <a:lnTo>
                    <a:pt x="5882640" y="420230"/>
                  </a:lnTo>
                  <a:lnTo>
                    <a:pt x="5888507" y="421195"/>
                  </a:lnTo>
                  <a:lnTo>
                    <a:pt x="5894413" y="422325"/>
                  </a:lnTo>
                  <a:lnTo>
                    <a:pt x="5900382" y="421906"/>
                  </a:lnTo>
                  <a:lnTo>
                    <a:pt x="5906503" y="418172"/>
                  </a:lnTo>
                  <a:lnTo>
                    <a:pt x="5906503" y="408381"/>
                  </a:lnTo>
                  <a:close/>
                </a:path>
                <a:path w="6882765" h="2797175">
                  <a:moveTo>
                    <a:pt x="6042622" y="546214"/>
                  </a:moveTo>
                  <a:lnTo>
                    <a:pt x="6034811" y="540385"/>
                  </a:lnTo>
                  <a:lnTo>
                    <a:pt x="6026620" y="546011"/>
                  </a:lnTo>
                  <a:lnTo>
                    <a:pt x="6026620" y="553808"/>
                  </a:lnTo>
                  <a:lnTo>
                    <a:pt x="6034430" y="559625"/>
                  </a:lnTo>
                  <a:lnTo>
                    <a:pt x="6042622" y="554012"/>
                  </a:lnTo>
                  <a:lnTo>
                    <a:pt x="6042622" y="546214"/>
                  </a:lnTo>
                  <a:close/>
                </a:path>
                <a:path w="6882765" h="2797175">
                  <a:moveTo>
                    <a:pt x="6049619" y="273011"/>
                  </a:moveTo>
                  <a:lnTo>
                    <a:pt x="6044768" y="268262"/>
                  </a:lnTo>
                  <a:lnTo>
                    <a:pt x="6040120" y="263385"/>
                  </a:lnTo>
                  <a:lnTo>
                    <a:pt x="6035281" y="258762"/>
                  </a:lnTo>
                  <a:lnTo>
                    <a:pt x="6029922" y="254736"/>
                  </a:lnTo>
                  <a:lnTo>
                    <a:pt x="6018619" y="266039"/>
                  </a:lnTo>
                  <a:lnTo>
                    <a:pt x="6018619" y="274243"/>
                  </a:lnTo>
                  <a:lnTo>
                    <a:pt x="6022251" y="277812"/>
                  </a:lnTo>
                  <a:lnTo>
                    <a:pt x="6025756" y="281876"/>
                  </a:lnTo>
                  <a:lnTo>
                    <a:pt x="6031662" y="286359"/>
                  </a:lnTo>
                  <a:lnTo>
                    <a:pt x="6034862" y="285762"/>
                  </a:lnTo>
                  <a:lnTo>
                    <a:pt x="6038266" y="286143"/>
                  </a:lnTo>
                  <a:lnTo>
                    <a:pt x="6041555" y="281787"/>
                  </a:lnTo>
                  <a:lnTo>
                    <a:pt x="6047791" y="279412"/>
                  </a:lnTo>
                  <a:lnTo>
                    <a:pt x="6049619" y="273011"/>
                  </a:lnTo>
                  <a:close/>
                </a:path>
                <a:path w="6882765" h="2797175">
                  <a:moveTo>
                    <a:pt x="6186614" y="410286"/>
                  </a:moveTo>
                  <a:lnTo>
                    <a:pt x="6182169" y="406628"/>
                  </a:lnTo>
                  <a:lnTo>
                    <a:pt x="6179642" y="400596"/>
                  </a:lnTo>
                  <a:lnTo>
                    <a:pt x="6174283" y="399580"/>
                  </a:lnTo>
                  <a:lnTo>
                    <a:pt x="6162332" y="409790"/>
                  </a:lnTo>
                  <a:lnTo>
                    <a:pt x="6163132" y="414159"/>
                  </a:lnTo>
                  <a:lnTo>
                    <a:pt x="6161163" y="418439"/>
                  </a:lnTo>
                  <a:lnTo>
                    <a:pt x="6165647" y="420954"/>
                  </a:lnTo>
                  <a:lnTo>
                    <a:pt x="6172759" y="421411"/>
                  </a:lnTo>
                  <a:lnTo>
                    <a:pt x="6180467" y="425348"/>
                  </a:lnTo>
                  <a:lnTo>
                    <a:pt x="6186602" y="418020"/>
                  </a:lnTo>
                  <a:lnTo>
                    <a:pt x="6186614" y="410286"/>
                  </a:lnTo>
                  <a:close/>
                </a:path>
                <a:path w="6882765" h="2797175">
                  <a:moveTo>
                    <a:pt x="6189815" y="124409"/>
                  </a:moveTo>
                  <a:lnTo>
                    <a:pt x="6182601" y="118033"/>
                  </a:lnTo>
                  <a:lnTo>
                    <a:pt x="6176467" y="119380"/>
                  </a:lnTo>
                  <a:lnTo>
                    <a:pt x="6169596" y="115443"/>
                  </a:lnTo>
                  <a:lnTo>
                    <a:pt x="6163996" y="120611"/>
                  </a:lnTo>
                  <a:lnTo>
                    <a:pt x="6162916" y="128016"/>
                  </a:lnTo>
                  <a:lnTo>
                    <a:pt x="6159398" y="135686"/>
                  </a:lnTo>
                  <a:lnTo>
                    <a:pt x="6166612" y="142049"/>
                  </a:lnTo>
                  <a:lnTo>
                    <a:pt x="6172746" y="140716"/>
                  </a:lnTo>
                  <a:lnTo>
                    <a:pt x="6179617" y="144640"/>
                  </a:lnTo>
                  <a:lnTo>
                    <a:pt x="6185217" y="139484"/>
                  </a:lnTo>
                  <a:lnTo>
                    <a:pt x="6186297" y="132067"/>
                  </a:lnTo>
                  <a:lnTo>
                    <a:pt x="6189815" y="124409"/>
                  </a:lnTo>
                  <a:close/>
                </a:path>
                <a:path w="6882765" h="2797175">
                  <a:moveTo>
                    <a:pt x="6322606" y="546214"/>
                  </a:moveTo>
                  <a:lnTo>
                    <a:pt x="6314783" y="540385"/>
                  </a:lnTo>
                  <a:lnTo>
                    <a:pt x="6306591" y="546011"/>
                  </a:lnTo>
                  <a:lnTo>
                    <a:pt x="6306591" y="553808"/>
                  </a:lnTo>
                  <a:lnTo>
                    <a:pt x="6314402" y="559625"/>
                  </a:lnTo>
                  <a:lnTo>
                    <a:pt x="6322606" y="554012"/>
                  </a:lnTo>
                  <a:lnTo>
                    <a:pt x="6322606" y="546214"/>
                  </a:lnTo>
                  <a:close/>
                </a:path>
                <a:path w="6882765" h="2797175">
                  <a:moveTo>
                    <a:pt x="6324384" y="0"/>
                  </a:moveTo>
                  <a:lnTo>
                    <a:pt x="6298654" y="0"/>
                  </a:lnTo>
                  <a:lnTo>
                    <a:pt x="6298654" y="2108"/>
                  </a:lnTo>
                  <a:lnTo>
                    <a:pt x="6304966" y="9220"/>
                  </a:lnTo>
                  <a:lnTo>
                    <a:pt x="6312573" y="5626"/>
                  </a:lnTo>
                  <a:lnTo>
                    <a:pt x="6319012" y="4927"/>
                  </a:lnTo>
                  <a:lnTo>
                    <a:pt x="6324384" y="0"/>
                  </a:lnTo>
                  <a:close/>
                </a:path>
                <a:path w="6882765" h="2797175">
                  <a:moveTo>
                    <a:pt x="6325336" y="268871"/>
                  </a:moveTo>
                  <a:lnTo>
                    <a:pt x="6319063" y="262432"/>
                  </a:lnTo>
                  <a:lnTo>
                    <a:pt x="6311404" y="262039"/>
                  </a:lnTo>
                  <a:lnTo>
                    <a:pt x="6306959" y="265899"/>
                  </a:lnTo>
                  <a:lnTo>
                    <a:pt x="6301829" y="269176"/>
                  </a:lnTo>
                  <a:lnTo>
                    <a:pt x="6299632" y="275069"/>
                  </a:lnTo>
                  <a:lnTo>
                    <a:pt x="6310592" y="286042"/>
                  </a:lnTo>
                  <a:lnTo>
                    <a:pt x="6313170" y="286042"/>
                  </a:lnTo>
                  <a:lnTo>
                    <a:pt x="6315773" y="286270"/>
                  </a:lnTo>
                  <a:lnTo>
                    <a:pt x="6319342" y="285788"/>
                  </a:lnTo>
                  <a:lnTo>
                    <a:pt x="6320815" y="284492"/>
                  </a:lnTo>
                  <a:lnTo>
                    <a:pt x="6322631" y="276275"/>
                  </a:lnTo>
                  <a:lnTo>
                    <a:pt x="6325336" y="268871"/>
                  </a:lnTo>
                  <a:close/>
                </a:path>
                <a:path w="6882765" h="2797175">
                  <a:moveTo>
                    <a:pt x="6466497" y="418122"/>
                  </a:moveTo>
                  <a:lnTo>
                    <a:pt x="6466484" y="409676"/>
                  </a:lnTo>
                  <a:lnTo>
                    <a:pt x="6461722" y="407314"/>
                  </a:lnTo>
                  <a:lnTo>
                    <a:pt x="6460058" y="400316"/>
                  </a:lnTo>
                  <a:lnTo>
                    <a:pt x="6454140" y="399237"/>
                  </a:lnTo>
                  <a:lnTo>
                    <a:pt x="6442596" y="409752"/>
                  </a:lnTo>
                  <a:lnTo>
                    <a:pt x="6442596" y="420712"/>
                  </a:lnTo>
                  <a:lnTo>
                    <a:pt x="6448539" y="421233"/>
                  </a:lnTo>
                  <a:lnTo>
                    <a:pt x="6454483" y="422300"/>
                  </a:lnTo>
                  <a:lnTo>
                    <a:pt x="6460464" y="421932"/>
                  </a:lnTo>
                  <a:lnTo>
                    <a:pt x="6466497" y="418122"/>
                  </a:lnTo>
                  <a:close/>
                </a:path>
                <a:path w="6882765" h="2797175">
                  <a:moveTo>
                    <a:pt x="6469240" y="124841"/>
                  </a:moveTo>
                  <a:lnTo>
                    <a:pt x="6463957" y="119380"/>
                  </a:lnTo>
                  <a:lnTo>
                    <a:pt x="6456629" y="118351"/>
                  </a:lnTo>
                  <a:lnTo>
                    <a:pt x="6449073" y="114973"/>
                  </a:lnTo>
                  <a:lnTo>
                    <a:pt x="6442659" y="121970"/>
                  </a:lnTo>
                  <a:lnTo>
                    <a:pt x="6442659" y="137452"/>
                  </a:lnTo>
                  <a:lnTo>
                    <a:pt x="6446634" y="141592"/>
                  </a:lnTo>
                  <a:lnTo>
                    <a:pt x="6449619" y="147053"/>
                  </a:lnTo>
                  <a:lnTo>
                    <a:pt x="6455169" y="148678"/>
                  </a:lnTo>
                  <a:lnTo>
                    <a:pt x="6466700" y="138226"/>
                  </a:lnTo>
                  <a:lnTo>
                    <a:pt x="6465214" y="131660"/>
                  </a:lnTo>
                  <a:lnTo>
                    <a:pt x="6469240" y="124841"/>
                  </a:lnTo>
                  <a:close/>
                </a:path>
                <a:path w="6882765" h="2797175">
                  <a:moveTo>
                    <a:pt x="6602565" y="545998"/>
                  </a:moveTo>
                  <a:lnTo>
                    <a:pt x="6594373" y="540385"/>
                  </a:lnTo>
                  <a:lnTo>
                    <a:pt x="6586563" y="546201"/>
                  </a:lnTo>
                  <a:lnTo>
                    <a:pt x="6586563" y="553999"/>
                  </a:lnTo>
                  <a:lnTo>
                    <a:pt x="6596151" y="560666"/>
                  </a:lnTo>
                  <a:lnTo>
                    <a:pt x="6596888" y="559574"/>
                  </a:lnTo>
                  <a:lnTo>
                    <a:pt x="6602565" y="553796"/>
                  </a:lnTo>
                  <a:lnTo>
                    <a:pt x="6602565" y="545998"/>
                  </a:lnTo>
                  <a:close/>
                </a:path>
                <a:path w="6882765" h="2797175">
                  <a:moveTo>
                    <a:pt x="6605638" y="268528"/>
                  </a:moveTo>
                  <a:lnTo>
                    <a:pt x="6598666" y="262128"/>
                  </a:lnTo>
                  <a:lnTo>
                    <a:pt x="6590017" y="262128"/>
                  </a:lnTo>
                  <a:lnTo>
                    <a:pt x="6579616" y="274294"/>
                  </a:lnTo>
                  <a:lnTo>
                    <a:pt x="6590398" y="286131"/>
                  </a:lnTo>
                  <a:lnTo>
                    <a:pt x="6594411" y="285483"/>
                  </a:lnTo>
                  <a:lnTo>
                    <a:pt x="6598729" y="287731"/>
                  </a:lnTo>
                  <a:lnTo>
                    <a:pt x="6601307" y="283184"/>
                  </a:lnTo>
                  <a:lnTo>
                    <a:pt x="6602222" y="276059"/>
                  </a:lnTo>
                  <a:lnTo>
                    <a:pt x="6605638" y="268528"/>
                  </a:lnTo>
                  <a:close/>
                </a:path>
                <a:path w="6882765" h="2797175">
                  <a:moveTo>
                    <a:pt x="6745745" y="410845"/>
                  </a:moveTo>
                  <a:lnTo>
                    <a:pt x="6744462" y="409232"/>
                  </a:lnTo>
                  <a:lnTo>
                    <a:pt x="6743306" y="406400"/>
                  </a:lnTo>
                  <a:lnTo>
                    <a:pt x="6741846" y="406247"/>
                  </a:lnTo>
                  <a:lnTo>
                    <a:pt x="6736804" y="405676"/>
                  </a:lnTo>
                  <a:lnTo>
                    <a:pt x="6731660" y="406031"/>
                  </a:lnTo>
                  <a:lnTo>
                    <a:pt x="6726555" y="406031"/>
                  </a:lnTo>
                  <a:lnTo>
                    <a:pt x="6723799" y="407822"/>
                  </a:lnTo>
                  <a:lnTo>
                    <a:pt x="6722732" y="409816"/>
                  </a:lnTo>
                  <a:lnTo>
                    <a:pt x="6727164" y="415277"/>
                  </a:lnTo>
                  <a:lnTo>
                    <a:pt x="6730543" y="418973"/>
                  </a:lnTo>
                  <a:lnTo>
                    <a:pt x="6733845" y="422744"/>
                  </a:lnTo>
                  <a:lnTo>
                    <a:pt x="6745745" y="410845"/>
                  </a:lnTo>
                  <a:close/>
                </a:path>
                <a:path w="6882765" h="2797175">
                  <a:moveTo>
                    <a:pt x="6746557" y="119075"/>
                  </a:moveTo>
                  <a:lnTo>
                    <a:pt x="6740538" y="118884"/>
                  </a:lnTo>
                  <a:lnTo>
                    <a:pt x="6734505" y="117729"/>
                  </a:lnTo>
                  <a:lnTo>
                    <a:pt x="6728511" y="118059"/>
                  </a:lnTo>
                  <a:lnTo>
                    <a:pt x="6722554" y="122288"/>
                  </a:lnTo>
                  <a:lnTo>
                    <a:pt x="6722554" y="141033"/>
                  </a:lnTo>
                  <a:lnTo>
                    <a:pt x="6728574" y="141224"/>
                  </a:lnTo>
                  <a:lnTo>
                    <a:pt x="6734594" y="142367"/>
                  </a:lnTo>
                  <a:lnTo>
                    <a:pt x="6740588" y="142049"/>
                  </a:lnTo>
                  <a:lnTo>
                    <a:pt x="6746557" y="137820"/>
                  </a:lnTo>
                  <a:lnTo>
                    <a:pt x="6746557" y="119075"/>
                  </a:lnTo>
                  <a:close/>
                </a:path>
                <a:path w="6882765" h="2797175">
                  <a:moveTo>
                    <a:pt x="6882549" y="274370"/>
                  </a:moveTo>
                  <a:lnTo>
                    <a:pt x="6882536" y="266065"/>
                  </a:lnTo>
                  <a:lnTo>
                    <a:pt x="6878942" y="261493"/>
                  </a:lnTo>
                  <a:lnTo>
                    <a:pt x="6874459" y="261023"/>
                  </a:lnTo>
                  <a:lnTo>
                    <a:pt x="6869404" y="263194"/>
                  </a:lnTo>
                  <a:lnTo>
                    <a:pt x="6858597" y="273989"/>
                  </a:lnTo>
                  <a:lnTo>
                    <a:pt x="6863156" y="277406"/>
                  </a:lnTo>
                  <a:lnTo>
                    <a:pt x="6865544" y="283565"/>
                  </a:lnTo>
                  <a:lnTo>
                    <a:pt x="6871030" y="284530"/>
                  </a:lnTo>
                  <a:lnTo>
                    <a:pt x="6882549" y="274370"/>
                  </a:lnTo>
                  <a:close/>
                </a:path>
              </a:pathLst>
            </a:custGeom>
            <a:solidFill>
              <a:srgbClr val="B3E3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2400" y="542060"/>
              <a:ext cx="6870700" cy="2392045"/>
            </a:xfrm>
            <a:custGeom>
              <a:avLst/>
              <a:gdLst/>
              <a:ahLst/>
              <a:cxnLst/>
              <a:rect l="l" t="t" r="r" b="b"/>
              <a:pathLst>
                <a:path w="6870700" h="2392045">
                  <a:moveTo>
                    <a:pt x="7340" y="2387346"/>
                  </a:moveTo>
                  <a:lnTo>
                    <a:pt x="6375" y="2385403"/>
                  </a:lnTo>
                  <a:lnTo>
                    <a:pt x="3276" y="2383701"/>
                  </a:lnTo>
                  <a:lnTo>
                    <a:pt x="1701" y="2385377"/>
                  </a:lnTo>
                  <a:lnTo>
                    <a:pt x="1041" y="2386419"/>
                  </a:lnTo>
                  <a:lnTo>
                    <a:pt x="0" y="2388095"/>
                  </a:lnTo>
                  <a:lnTo>
                    <a:pt x="1003" y="2389949"/>
                  </a:lnTo>
                  <a:lnTo>
                    <a:pt x="3657" y="2391727"/>
                  </a:lnTo>
                  <a:lnTo>
                    <a:pt x="4546" y="2390838"/>
                  </a:lnTo>
                  <a:lnTo>
                    <a:pt x="5626" y="2390063"/>
                  </a:lnTo>
                  <a:lnTo>
                    <a:pt x="7340" y="2387346"/>
                  </a:lnTo>
                  <a:close/>
                </a:path>
                <a:path w="6870700" h="2392045">
                  <a:moveTo>
                    <a:pt x="287312" y="2107374"/>
                  </a:moveTo>
                  <a:lnTo>
                    <a:pt x="286359" y="2105418"/>
                  </a:lnTo>
                  <a:lnTo>
                    <a:pt x="283260" y="2103729"/>
                  </a:lnTo>
                  <a:lnTo>
                    <a:pt x="281876" y="2105533"/>
                  </a:lnTo>
                  <a:lnTo>
                    <a:pt x="280974" y="2106422"/>
                  </a:lnTo>
                  <a:lnTo>
                    <a:pt x="280073" y="2108200"/>
                  </a:lnTo>
                  <a:lnTo>
                    <a:pt x="280924" y="2110079"/>
                  </a:lnTo>
                  <a:lnTo>
                    <a:pt x="284022" y="2111781"/>
                  </a:lnTo>
                  <a:lnTo>
                    <a:pt x="285610" y="2110092"/>
                  </a:lnTo>
                  <a:lnTo>
                    <a:pt x="287312" y="2107374"/>
                  </a:lnTo>
                  <a:close/>
                </a:path>
                <a:path w="6870700" h="2392045">
                  <a:moveTo>
                    <a:pt x="431634" y="1963762"/>
                  </a:moveTo>
                  <a:lnTo>
                    <a:pt x="426339" y="1958060"/>
                  </a:lnTo>
                  <a:lnTo>
                    <a:pt x="421043" y="1958009"/>
                  </a:lnTo>
                  <a:lnTo>
                    <a:pt x="415671" y="1963712"/>
                  </a:lnTo>
                  <a:lnTo>
                    <a:pt x="416280" y="1967852"/>
                  </a:lnTo>
                  <a:lnTo>
                    <a:pt x="413207" y="1973707"/>
                  </a:lnTo>
                  <a:lnTo>
                    <a:pt x="420712" y="1974684"/>
                  </a:lnTo>
                  <a:lnTo>
                    <a:pt x="431634" y="1963762"/>
                  </a:lnTo>
                  <a:close/>
                </a:path>
                <a:path w="6870700" h="2392045">
                  <a:moveTo>
                    <a:pt x="567270" y="1827415"/>
                  </a:moveTo>
                  <a:lnTo>
                    <a:pt x="566318" y="1825459"/>
                  </a:lnTo>
                  <a:lnTo>
                    <a:pt x="563219" y="1823758"/>
                  </a:lnTo>
                  <a:lnTo>
                    <a:pt x="561632" y="1825434"/>
                  </a:lnTo>
                  <a:lnTo>
                    <a:pt x="559943" y="1828152"/>
                  </a:lnTo>
                  <a:lnTo>
                    <a:pt x="560946" y="1829993"/>
                  </a:lnTo>
                  <a:lnTo>
                    <a:pt x="563613" y="1831784"/>
                  </a:lnTo>
                  <a:lnTo>
                    <a:pt x="564489" y="1830895"/>
                  </a:lnTo>
                  <a:lnTo>
                    <a:pt x="565581" y="1830120"/>
                  </a:lnTo>
                  <a:lnTo>
                    <a:pt x="567270" y="1827415"/>
                  </a:lnTo>
                  <a:close/>
                </a:path>
                <a:path w="6870700" h="2392045">
                  <a:moveTo>
                    <a:pt x="567639" y="2107374"/>
                  </a:moveTo>
                  <a:lnTo>
                    <a:pt x="565950" y="2105787"/>
                  </a:lnTo>
                  <a:lnTo>
                    <a:pt x="563245" y="2104072"/>
                  </a:lnTo>
                  <a:lnTo>
                    <a:pt x="561378" y="2105088"/>
                  </a:lnTo>
                  <a:lnTo>
                    <a:pt x="559612" y="2107755"/>
                  </a:lnTo>
                  <a:lnTo>
                    <a:pt x="560514" y="2108644"/>
                  </a:lnTo>
                  <a:lnTo>
                    <a:pt x="561276" y="2109724"/>
                  </a:lnTo>
                  <a:lnTo>
                    <a:pt x="562305" y="2110384"/>
                  </a:lnTo>
                  <a:lnTo>
                    <a:pt x="563981" y="2111425"/>
                  </a:lnTo>
                  <a:lnTo>
                    <a:pt x="565937" y="2110473"/>
                  </a:lnTo>
                  <a:lnTo>
                    <a:pt x="567639" y="2107374"/>
                  </a:lnTo>
                  <a:close/>
                </a:path>
                <a:path w="6870700" h="2392045">
                  <a:moveTo>
                    <a:pt x="703630" y="1963381"/>
                  </a:moveTo>
                  <a:lnTo>
                    <a:pt x="701814" y="1961997"/>
                  </a:lnTo>
                  <a:lnTo>
                    <a:pt x="700925" y="1961095"/>
                  </a:lnTo>
                  <a:lnTo>
                    <a:pt x="699160" y="1960219"/>
                  </a:lnTo>
                  <a:lnTo>
                    <a:pt x="697280" y="1961045"/>
                  </a:lnTo>
                  <a:lnTo>
                    <a:pt x="695744" y="1963839"/>
                  </a:lnTo>
                  <a:lnTo>
                    <a:pt x="695566" y="1964143"/>
                  </a:lnTo>
                  <a:lnTo>
                    <a:pt x="697255" y="1965731"/>
                  </a:lnTo>
                  <a:lnTo>
                    <a:pt x="699973" y="1967445"/>
                  </a:lnTo>
                  <a:lnTo>
                    <a:pt x="701916" y="1966480"/>
                  </a:lnTo>
                  <a:lnTo>
                    <a:pt x="703630" y="1963381"/>
                  </a:lnTo>
                  <a:close/>
                </a:path>
                <a:path w="6870700" h="2392045">
                  <a:moveTo>
                    <a:pt x="710514" y="1684896"/>
                  </a:moveTo>
                  <a:lnTo>
                    <a:pt x="709536" y="1677377"/>
                  </a:lnTo>
                  <a:lnTo>
                    <a:pt x="703681" y="1680438"/>
                  </a:lnTo>
                  <a:lnTo>
                    <a:pt x="699554" y="1679829"/>
                  </a:lnTo>
                  <a:lnTo>
                    <a:pt x="693851" y="1685201"/>
                  </a:lnTo>
                  <a:lnTo>
                    <a:pt x="693889" y="1690509"/>
                  </a:lnTo>
                  <a:lnTo>
                    <a:pt x="699604" y="1695805"/>
                  </a:lnTo>
                  <a:lnTo>
                    <a:pt x="710514" y="1684896"/>
                  </a:lnTo>
                  <a:close/>
                </a:path>
                <a:path w="6870700" h="2392045">
                  <a:moveTo>
                    <a:pt x="847255" y="1827415"/>
                  </a:moveTo>
                  <a:lnTo>
                    <a:pt x="846302" y="1825459"/>
                  </a:lnTo>
                  <a:lnTo>
                    <a:pt x="843508" y="1823923"/>
                  </a:lnTo>
                  <a:lnTo>
                    <a:pt x="843191" y="1823758"/>
                  </a:lnTo>
                  <a:lnTo>
                    <a:pt x="841806" y="1825561"/>
                  </a:lnTo>
                  <a:lnTo>
                    <a:pt x="840917" y="1826450"/>
                  </a:lnTo>
                  <a:lnTo>
                    <a:pt x="840028" y="1828228"/>
                  </a:lnTo>
                  <a:lnTo>
                    <a:pt x="840867" y="1830108"/>
                  </a:lnTo>
                  <a:lnTo>
                    <a:pt x="843978" y="1831809"/>
                  </a:lnTo>
                  <a:lnTo>
                    <a:pt x="845553" y="1830120"/>
                  </a:lnTo>
                  <a:lnTo>
                    <a:pt x="847255" y="1827415"/>
                  </a:lnTo>
                  <a:close/>
                </a:path>
                <a:path w="6870700" h="2392045">
                  <a:moveTo>
                    <a:pt x="847610" y="1547418"/>
                  </a:moveTo>
                  <a:lnTo>
                    <a:pt x="845921" y="1545844"/>
                  </a:lnTo>
                  <a:lnTo>
                    <a:pt x="844892" y="1545196"/>
                  </a:lnTo>
                  <a:lnTo>
                    <a:pt x="843216" y="1544129"/>
                  </a:lnTo>
                  <a:lnTo>
                    <a:pt x="841260" y="1545094"/>
                  </a:lnTo>
                  <a:lnTo>
                    <a:pt x="839558" y="1548193"/>
                  </a:lnTo>
                  <a:lnTo>
                    <a:pt x="841362" y="1549577"/>
                  </a:lnTo>
                  <a:lnTo>
                    <a:pt x="842251" y="1550479"/>
                  </a:lnTo>
                  <a:lnTo>
                    <a:pt x="844029" y="1551355"/>
                  </a:lnTo>
                  <a:lnTo>
                    <a:pt x="845908" y="1550530"/>
                  </a:lnTo>
                  <a:lnTo>
                    <a:pt x="847610" y="1547418"/>
                  </a:lnTo>
                  <a:close/>
                </a:path>
                <a:path w="6870700" h="2392045">
                  <a:moveTo>
                    <a:pt x="983602" y="1683410"/>
                  </a:moveTo>
                  <a:lnTo>
                    <a:pt x="981925" y="1681822"/>
                  </a:lnTo>
                  <a:lnTo>
                    <a:pt x="979208" y="1680121"/>
                  </a:lnTo>
                  <a:lnTo>
                    <a:pt x="977252" y="1681073"/>
                  </a:lnTo>
                  <a:lnTo>
                    <a:pt x="975715" y="1683867"/>
                  </a:lnTo>
                  <a:lnTo>
                    <a:pt x="975550" y="1684172"/>
                  </a:lnTo>
                  <a:lnTo>
                    <a:pt x="977353" y="1685569"/>
                  </a:lnTo>
                  <a:lnTo>
                    <a:pt x="978242" y="1686458"/>
                  </a:lnTo>
                  <a:lnTo>
                    <a:pt x="980020" y="1687360"/>
                  </a:lnTo>
                  <a:lnTo>
                    <a:pt x="981900" y="1686521"/>
                  </a:lnTo>
                  <a:lnTo>
                    <a:pt x="983602" y="1683410"/>
                  </a:lnTo>
                  <a:close/>
                </a:path>
                <a:path w="6870700" h="2392045">
                  <a:moveTo>
                    <a:pt x="992035" y="1404277"/>
                  </a:moveTo>
                  <a:lnTo>
                    <a:pt x="986053" y="1398092"/>
                  </a:lnTo>
                  <a:lnTo>
                    <a:pt x="980770" y="1398066"/>
                  </a:lnTo>
                  <a:lnTo>
                    <a:pt x="975575" y="1403908"/>
                  </a:lnTo>
                  <a:lnTo>
                    <a:pt x="975575" y="1405216"/>
                  </a:lnTo>
                  <a:lnTo>
                    <a:pt x="975817" y="1406550"/>
                  </a:lnTo>
                  <a:lnTo>
                    <a:pt x="974826" y="1410716"/>
                  </a:lnTo>
                  <a:lnTo>
                    <a:pt x="975575" y="1412887"/>
                  </a:lnTo>
                  <a:lnTo>
                    <a:pt x="979957" y="1415440"/>
                  </a:lnTo>
                  <a:lnTo>
                    <a:pt x="981481" y="1414322"/>
                  </a:lnTo>
                  <a:lnTo>
                    <a:pt x="986155" y="1409090"/>
                  </a:lnTo>
                  <a:lnTo>
                    <a:pt x="989215" y="1406791"/>
                  </a:lnTo>
                  <a:lnTo>
                    <a:pt x="992035" y="1404277"/>
                  </a:lnTo>
                  <a:close/>
                </a:path>
                <a:path w="6870700" h="2392045">
                  <a:moveTo>
                    <a:pt x="1127594" y="1268222"/>
                  </a:moveTo>
                  <a:lnTo>
                    <a:pt x="1125880" y="1265110"/>
                  </a:lnTo>
                  <a:lnTo>
                    <a:pt x="1124013" y="1264272"/>
                  </a:lnTo>
                  <a:lnTo>
                    <a:pt x="1122235" y="1265174"/>
                  </a:lnTo>
                  <a:lnTo>
                    <a:pt x="1121346" y="1266063"/>
                  </a:lnTo>
                  <a:lnTo>
                    <a:pt x="1119530" y="1267447"/>
                  </a:lnTo>
                  <a:lnTo>
                    <a:pt x="1121244" y="1270558"/>
                  </a:lnTo>
                  <a:lnTo>
                    <a:pt x="1123200" y="1271511"/>
                  </a:lnTo>
                  <a:lnTo>
                    <a:pt x="1125905" y="1269809"/>
                  </a:lnTo>
                  <a:lnTo>
                    <a:pt x="1127594" y="1268222"/>
                  </a:lnTo>
                  <a:close/>
                </a:path>
                <a:path w="6870700" h="2392045">
                  <a:moveTo>
                    <a:pt x="1271397" y="1123657"/>
                  </a:moveTo>
                  <a:lnTo>
                    <a:pt x="1263142" y="1118247"/>
                  </a:lnTo>
                  <a:lnTo>
                    <a:pt x="1255547" y="1124165"/>
                  </a:lnTo>
                  <a:lnTo>
                    <a:pt x="1255547" y="1125448"/>
                  </a:lnTo>
                  <a:lnTo>
                    <a:pt x="1255801" y="1126794"/>
                  </a:lnTo>
                  <a:lnTo>
                    <a:pt x="1254747" y="1130973"/>
                  </a:lnTo>
                  <a:lnTo>
                    <a:pt x="1255522" y="1133182"/>
                  </a:lnTo>
                  <a:lnTo>
                    <a:pt x="1258277" y="1134541"/>
                  </a:lnTo>
                  <a:lnTo>
                    <a:pt x="1260030" y="1135405"/>
                  </a:lnTo>
                  <a:lnTo>
                    <a:pt x="1261694" y="1134211"/>
                  </a:lnTo>
                  <a:lnTo>
                    <a:pt x="1266088" y="1128890"/>
                  </a:lnTo>
                  <a:lnTo>
                    <a:pt x="1268818" y="1126350"/>
                  </a:lnTo>
                  <a:lnTo>
                    <a:pt x="1271397" y="1123657"/>
                  </a:lnTo>
                  <a:close/>
                </a:path>
                <a:path w="6870700" h="2392045">
                  <a:moveTo>
                    <a:pt x="1407210" y="988237"/>
                  </a:moveTo>
                  <a:lnTo>
                    <a:pt x="1405509" y="985520"/>
                  </a:lnTo>
                  <a:lnTo>
                    <a:pt x="1403921" y="983843"/>
                  </a:lnTo>
                  <a:lnTo>
                    <a:pt x="1403616" y="984008"/>
                  </a:lnTo>
                  <a:lnTo>
                    <a:pt x="1400810" y="985545"/>
                  </a:lnTo>
                  <a:lnTo>
                    <a:pt x="1399984" y="987425"/>
                  </a:lnTo>
                  <a:lnTo>
                    <a:pt x="1400873" y="989203"/>
                  </a:lnTo>
                  <a:lnTo>
                    <a:pt x="1401749" y="990092"/>
                  </a:lnTo>
                  <a:lnTo>
                    <a:pt x="1403146" y="991895"/>
                  </a:lnTo>
                  <a:lnTo>
                    <a:pt x="1406258" y="990193"/>
                  </a:lnTo>
                  <a:lnTo>
                    <a:pt x="1407210" y="988237"/>
                  </a:lnTo>
                  <a:close/>
                </a:path>
                <a:path w="6870700" h="2392045">
                  <a:moveTo>
                    <a:pt x="1550428" y="844956"/>
                  </a:moveTo>
                  <a:lnTo>
                    <a:pt x="1549450" y="837463"/>
                  </a:lnTo>
                  <a:lnTo>
                    <a:pt x="1543608" y="840536"/>
                  </a:lnTo>
                  <a:lnTo>
                    <a:pt x="1539468" y="839914"/>
                  </a:lnTo>
                  <a:lnTo>
                    <a:pt x="1533766" y="845286"/>
                  </a:lnTo>
                  <a:lnTo>
                    <a:pt x="1533817" y="850582"/>
                  </a:lnTo>
                  <a:lnTo>
                    <a:pt x="1539519" y="855878"/>
                  </a:lnTo>
                  <a:lnTo>
                    <a:pt x="1550428" y="844956"/>
                  </a:lnTo>
                  <a:close/>
                </a:path>
                <a:path w="6870700" h="2392045">
                  <a:moveTo>
                    <a:pt x="1687537" y="707504"/>
                  </a:moveTo>
                  <a:lnTo>
                    <a:pt x="1685734" y="706107"/>
                  </a:lnTo>
                  <a:lnTo>
                    <a:pt x="1684845" y="705218"/>
                  </a:lnTo>
                  <a:lnTo>
                    <a:pt x="1683054" y="704329"/>
                  </a:lnTo>
                  <a:lnTo>
                    <a:pt x="1681187" y="705167"/>
                  </a:lnTo>
                  <a:lnTo>
                    <a:pt x="1679651" y="707961"/>
                  </a:lnTo>
                  <a:lnTo>
                    <a:pt x="1679473" y="708266"/>
                  </a:lnTo>
                  <a:lnTo>
                    <a:pt x="1681162" y="709866"/>
                  </a:lnTo>
                  <a:lnTo>
                    <a:pt x="1683880" y="711568"/>
                  </a:lnTo>
                  <a:lnTo>
                    <a:pt x="1685836" y="710603"/>
                  </a:lnTo>
                  <a:lnTo>
                    <a:pt x="1687537" y="707504"/>
                  </a:lnTo>
                  <a:close/>
                </a:path>
                <a:path w="6870700" h="2392045">
                  <a:moveTo>
                    <a:pt x="1967509" y="707504"/>
                  </a:moveTo>
                  <a:lnTo>
                    <a:pt x="1965820" y="705916"/>
                  </a:lnTo>
                  <a:lnTo>
                    <a:pt x="1963115" y="704227"/>
                  </a:lnTo>
                  <a:lnTo>
                    <a:pt x="1961261" y="705218"/>
                  </a:lnTo>
                  <a:lnTo>
                    <a:pt x="1959470" y="707885"/>
                  </a:lnTo>
                  <a:lnTo>
                    <a:pt x="1960359" y="708774"/>
                  </a:lnTo>
                  <a:lnTo>
                    <a:pt x="1961134" y="709866"/>
                  </a:lnTo>
                  <a:lnTo>
                    <a:pt x="1963851" y="711555"/>
                  </a:lnTo>
                  <a:lnTo>
                    <a:pt x="1965794" y="710603"/>
                  </a:lnTo>
                  <a:lnTo>
                    <a:pt x="1967509" y="707504"/>
                  </a:lnTo>
                  <a:close/>
                </a:path>
                <a:path w="6870700" h="2392045">
                  <a:moveTo>
                    <a:pt x="2103145" y="563524"/>
                  </a:moveTo>
                  <a:lnTo>
                    <a:pt x="2102180" y="561581"/>
                  </a:lnTo>
                  <a:lnTo>
                    <a:pt x="2099081" y="559879"/>
                  </a:lnTo>
                  <a:lnTo>
                    <a:pt x="2097697" y="561682"/>
                  </a:lnTo>
                  <a:lnTo>
                    <a:pt x="2096808" y="562571"/>
                  </a:lnTo>
                  <a:lnTo>
                    <a:pt x="2095919" y="564349"/>
                  </a:lnTo>
                  <a:lnTo>
                    <a:pt x="2096744" y="566229"/>
                  </a:lnTo>
                  <a:lnTo>
                    <a:pt x="2099856" y="567931"/>
                  </a:lnTo>
                  <a:lnTo>
                    <a:pt x="2101443" y="566242"/>
                  </a:lnTo>
                  <a:lnTo>
                    <a:pt x="2103145" y="563524"/>
                  </a:lnTo>
                  <a:close/>
                </a:path>
                <a:path w="6870700" h="2392045">
                  <a:moveTo>
                    <a:pt x="2249208" y="421322"/>
                  </a:moveTo>
                  <a:lnTo>
                    <a:pt x="2243544" y="415975"/>
                  </a:lnTo>
                  <a:lnTo>
                    <a:pt x="2240813" y="418566"/>
                  </a:lnTo>
                  <a:lnTo>
                    <a:pt x="2239899" y="419455"/>
                  </a:lnTo>
                  <a:lnTo>
                    <a:pt x="2238819" y="420243"/>
                  </a:lnTo>
                  <a:lnTo>
                    <a:pt x="2236381" y="423989"/>
                  </a:lnTo>
                  <a:lnTo>
                    <a:pt x="2231174" y="425132"/>
                  </a:lnTo>
                  <a:lnTo>
                    <a:pt x="2235136" y="433692"/>
                  </a:lnTo>
                  <a:lnTo>
                    <a:pt x="2239873" y="431444"/>
                  </a:lnTo>
                  <a:lnTo>
                    <a:pt x="2243442" y="431939"/>
                  </a:lnTo>
                  <a:lnTo>
                    <a:pt x="2249170" y="426618"/>
                  </a:lnTo>
                  <a:lnTo>
                    <a:pt x="2249208" y="421322"/>
                  </a:lnTo>
                  <a:close/>
                </a:path>
                <a:path w="6870700" h="2392045">
                  <a:moveTo>
                    <a:pt x="2383117" y="563524"/>
                  </a:moveTo>
                  <a:lnTo>
                    <a:pt x="2382164" y="561581"/>
                  </a:lnTo>
                  <a:lnTo>
                    <a:pt x="2379053" y="559879"/>
                  </a:lnTo>
                  <a:lnTo>
                    <a:pt x="2377668" y="561682"/>
                  </a:lnTo>
                  <a:lnTo>
                    <a:pt x="2376779" y="562571"/>
                  </a:lnTo>
                  <a:lnTo>
                    <a:pt x="2375890" y="564349"/>
                  </a:lnTo>
                  <a:lnTo>
                    <a:pt x="2376716" y="566229"/>
                  </a:lnTo>
                  <a:lnTo>
                    <a:pt x="2379840" y="567931"/>
                  </a:lnTo>
                  <a:lnTo>
                    <a:pt x="2381415" y="566242"/>
                  </a:lnTo>
                  <a:lnTo>
                    <a:pt x="2383117" y="563524"/>
                  </a:lnTo>
                  <a:close/>
                </a:path>
                <a:path w="6870700" h="2392045">
                  <a:moveTo>
                    <a:pt x="2526982" y="428371"/>
                  </a:moveTo>
                  <a:lnTo>
                    <a:pt x="2526093" y="426580"/>
                  </a:lnTo>
                  <a:lnTo>
                    <a:pt x="2525204" y="425691"/>
                  </a:lnTo>
                  <a:lnTo>
                    <a:pt x="2523807" y="423887"/>
                  </a:lnTo>
                  <a:lnTo>
                    <a:pt x="2523502" y="424065"/>
                  </a:lnTo>
                  <a:lnTo>
                    <a:pt x="2520708" y="425589"/>
                  </a:lnTo>
                  <a:lnTo>
                    <a:pt x="2519756" y="427545"/>
                  </a:lnTo>
                  <a:lnTo>
                    <a:pt x="2521445" y="430263"/>
                  </a:lnTo>
                  <a:lnTo>
                    <a:pt x="2523032" y="431939"/>
                  </a:lnTo>
                  <a:lnTo>
                    <a:pt x="2526144" y="430237"/>
                  </a:lnTo>
                  <a:lnTo>
                    <a:pt x="2526982" y="428371"/>
                  </a:lnTo>
                  <a:close/>
                </a:path>
                <a:path w="6870700" h="2392045">
                  <a:moveTo>
                    <a:pt x="2807081" y="427545"/>
                  </a:moveTo>
                  <a:lnTo>
                    <a:pt x="2806128" y="425589"/>
                  </a:lnTo>
                  <a:lnTo>
                    <a:pt x="2803321" y="424065"/>
                  </a:lnTo>
                  <a:lnTo>
                    <a:pt x="2803004" y="423887"/>
                  </a:lnTo>
                  <a:lnTo>
                    <a:pt x="2801620" y="425704"/>
                  </a:lnTo>
                  <a:lnTo>
                    <a:pt x="2800731" y="426580"/>
                  </a:lnTo>
                  <a:lnTo>
                    <a:pt x="2799854" y="428358"/>
                  </a:lnTo>
                  <a:lnTo>
                    <a:pt x="2800680" y="430237"/>
                  </a:lnTo>
                  <a:lnTo>
                    <a:pt x="2803791" y="431939"/>
                  </a:lnTo>
                  <a:lnTo>
                    <a:pt x="2805379" y="430263"/>
                  </a:lnTo>
                  <a:lnTo>
                    <a:pt x="2807081" y="427545"/>
                  </a:lnTo>
                  <a:close/>
                </a:path>
                <a:path w="6870700" h="2392045">
                  <a:moveTo>
                    <a:pt x="3087052" y="427545"/>
                  </a:moveTo>
                  <a:lnTo>
                    <a:pt x="3086100" y="425589"/>
                  </a:lnTo>
                  <a:lnTo>
                    <a:pt x="3083293" y="424065"/>
                  </a:lnTo>
                  <a:lnTo>
                    <a:pt x="3082988" y="423887"/>
                  </a:lnTo>
                  <a:lnTo>
                    <a:pt x="3081591" y="425704"/>
                  </a:lnTo>
                  <a:lnTo>
                    <a:pt x="3080715" y="426580"/>
                  </a:lnTo>
                  <a:lnTo>
                    <a:pt x="3079826" y="428358"/>
                  </a:lnTo>
                  <a:lnTo>
                    <a:pt x="3080651" y="430237"/>
                  </a:lnTo>
                  <a:lnTo>
                    <a:pt x="3083776" y="431939"/>
                  </a:lnTo>
                  <a:lnTo>
                    <a:pt x="3085350" y="430263"/>
                  </a:lnTo>
                  <a:lnTo>
                    <a:pt x="3087052" y="427545"/>
                  </a:lnTo>
                  <a:close/>
                </a:path>
                <a:path w="6870700" h="2392045">
                  <a:moveTo>
                    <a:pt x="3223387" y="563524"/>
                  </a:moveTo>
                  <a:lnTo>
                    <a:pt x="3221698" y="561936"/>
                  </a:lnTo>
                  <a:lnTo>
                    <a:pt x="3218980" y="560222"/>
                  </a:lnTo>
                  <a:lnTo>
                    <a:pt x="3217037" y="561174"/>
                  </a:lnTo>
                  <a:lnTo>
                    <a:pt x="3215500" y="563981"/>
                  </a:lnTo>
                  <a:lnTo>
                    <a:pt x="3215335" y="564286"/>
                  </a:lnTo>
                  <a:lnTo>
                    <a:pt x="3217138" y="565670"/>
                  </a:lnTo>
                  <a:lnTo>
                    <a:pt x="3218027" y="566572"/>
                  </a:lnTo>
                  <a:lnTo>
                    <a:pt x="3219805" y="567448"/>
                  </a:lnTo>
                  <a:lnTo>
                    <a:pt x="3221685" y="566623"/>
                  </a:lnTo>
                  <a:lnTo>
                    <a:pt x="3223387" y="563524"/>
                  </a:lnTo>
                  <a:close/>
                </a:path>
                <a:path w="6870700" h="2392045">
                  <a:moveTo>
                    <a:pt x="3367024" y="427545"/>
                  </a:moveTo>
                  <a:lnTo>
                    <a:pt x="3366058" y="425589"/>
                  </a:lnTo>
                  <a:lnTo>
                    <a:pt x="3362960" y="423887"/>
                  </a:lnTo>
                  <a:lnTo>
                    <a:pt x="3361575" y="425691"/>
                  </a:lnTo>
                  <a:lnTo>
                    <a:pt x="3360674" y="426580"/>
                  </a:lnTo>
                  <a:lnTo>
                    <a:pt x="3359785" y="428358"/>
                  </a:lnTo>
                  <a:lnTo>
                    <a:pt x="3360623" y="430237"/>
                  </a:lnTo>
                  <a:lnTo>
                    <a:pt x="3363734" y="431939"/>
                  </a:lnTo>
                  <a:lnTo>
                    <a:pt x="3365322" y="430263"/>
                  </a:lnTo>
                  <a:lnTo>
                    <a:pt x="3367024" y="427545"/>
                  </a:lnTo>
                  <a:close/>
                </a:path>
                <a:path w="6870700" h="2392045">
                  <a:moveTo>
                    <a:pt x="3502888" y="564349"/>
                  </a:moveTo>
                  <a:lnTo>
                    <a:pt x="3501999" y="562571"/>
                  </a:lnTo>
                  <a:lnTo>
                    <a:pt x="3501110" y="561682"/>
                  </a:lnTo>
                  <a:lnTo>
                    <a:pt x="3499726" y="559879"/>
                  </a:lnTo>
                  <a:lnTo>
                    <a:pt x="3499408" y="560044"/>
                  </a:lnTo>
                  <a:lnTo>
                    <a:pt x="3496614" y="561581"/>
                  </a:lnTo>
                  <a:lnTo>
                    <a:pt x="3495662" y="563537"/>
                  </a:lnTo>
                  <a:lnTo>
                    <a:pt x="3497351" y="566242"/>
                  </a:lnTo>
                  <a:lnTo>
                    <a:pt x="3498939" y="567931"/>
                  </a:lnTo>
                  <a:lnTo>
                    <a:pt x="3502050" y="566229"/>
                  </a:lnTo>
                  <a:lnTo>
                    <a:pt x="3502888" y="564349"/>
                  </a:lnTo>
                  <a:close/>
                </a:path>
                <a:path w="6870700" h="2392045">
                  <a:moveTo>
                    <a:pt x="3647351" y="427532"/>
                  </a:moveTo>
                  <a:lnTo>
                    <a:pt x="3645662" y="425958"/>
                  </a:lnTo>
                  <a:lnTo>
                    <a:pt x="3642957" y="424243"/>
                  </a:lnTo>
                  <a:lnTo>
                    <a:pt x="3641090" y="425246"/>
                  </a:lnTo>
                  <a:lnTo>
                    <a:pt x="3639324" y="427913"/>
                  </a:lnTo>
                  <a:lnTo>
                    <a:pt x="3640213" y="428802"/>
                  </a:lnTo>
                  <a:lnTo>
                    <a:pt x="3640975" y="429895"/>
                  </a:lnTo>
                  <a:lnTo>
                    <a:pt x="3643693" y="431584"/>
                  </a:lnTo>
                  <a:lnTo>
                    <a:pt x="3645649" y="430631"/>
                  </a:lnTo>
                  <a:lnTo>
                    <a:pt x="3647351" y="427532"/>
                  </a:lnTo>
                  <a:close/>
                </a:path>
                <a:path w="6870700" h="2392045">
                  <a:moveTo>
                    <a:pt x="3927322" y="428294"/>
                  </a:moveTo>
                  <a:lnTo>
                    <a:pt x="3925620" y="425196"/>
                  </a:lnTo>
                  <a:lnTo>
                    <a:pt x="3923741" y="424370"/>
                  </a:lnTo>
                  <a:lnTo>
                    <a:pt x="3921963" y="425246"/>
                  </a:lnTo>
                  <a:lnTo>
                    <a:pt x="3921074" y="426135"/>
                  </a:lnTo>
                  <a:lnTo>
                    <a:pt x="3919258" y="427532"/>
                  </a:lnTo>
                  <a:lnTo>
                    <a:pt x="3920972" y="430644"/>
                  </a:lnTo>
                  <a:lnTo>
                    <a:pt x="3922928" y="431596"/>
                  </a:lnTo>
                  <a:lnTo>
                    <a:pt x="3925633" y="429882"/>
                  </a:lnTo>
                  <a:lnTo>
                    <a:pt x="3927322" y="428294"/>
                  </a:lnTo>
                  <a:close/>
                </a:path>
                <a:path w="6870700" h="2392045">
                  <a:moveTo>
                    <a:pt x="4207294" y="427532"/>
                  </a:moveTo>
                  <a:lnTo>
                    <a:pt x="4205605" y="425958"/>
                  </a:lnTo>
                  <a:lnTo>
                    <a:pt x="4202900" y="424243"/>
                  </a:lnTo>
                  <a:lnTo>
                    <a:pt x="4200944" y="425196"/>
                  </a:lnTo>
                  <a:lnTo>
                    <a:pt x="4199407" y="427990"/>
                  </a:lnTo>
                  <a:lnTo>
                    <a:pt x="4199229" y="428294"/>
                  </a:lnTo>
                  <a:lnTo>
                    <a:pt x="4201045" y="429691"/>
                  </a:lnTo>
                  <a:lnTo>
                    <a:pt x="4201934" y="430580"/>
                  </a:lnTo>
                  <a:lnTo>
                    <a:pt x="4203712" y="431469"/>
                  </a:lnTo>
                  <a:lnTo>
                    <a:pt x="4205592" y="430644"/>
                  </a:lnTo>
                  <a:lnTo>
                    <a:pt x="4207294" y="427532"/>
                  </a:lnTo>
                  <a:close/>
                </a:path>
                <a:path w="6870700" h="2392045">
                  <a:moveTo>
                    <a:pt x="4487265" y="427532"/>
                  </a:moveTo>
                  <a:lnTo>
                    <a:pt x="4485576" y="425945"/>
                  </a:lnTo>
                  <a:lnTo>
                    <a:pt x="4482871" y="424243"/>
                  </a:lnTo>
                  <a:lnTo>
                    <a:pt x="4481017" y="425246"/>
                  </a:lnTo>
                  <a:lnTo>
                    <a:pt x="4479239" y="427913"/>
                  </a:lnTo>
                  <a:lnTo>
                    <a:pt x="4480115" y="428802"/>
                  </a:lnTo>
                  <a:lnTo>
                    <a:pt x="4480890" y="429895"/>
                  </a:lnTo>
                  <a:lnTo>
                    <a:pt x="4483608" y="431596"/>
                  </a:lnTo>
                  <a:lnTo>
                    <a:pt x="4485564" y="430631"/>
                  </a:lnTo>
                  <a:lnTo>
                    <a:pt x="4487265" y="427532"/>
                  </a:lnTo>
                  <a:close/>
                </a:path>
                <a:path w="6870700" h="2392045">
                  <a:moveTo>
                    <a:pt x="4910899" y="292227"/>
                  </a:moveTo>
                  <a:lnTo>
                    <a:pt x="4910188" y="291325"/>
                  </a:lnTo>
                  <a:lnTo>
                    <a:pt x="4909528" y="290372"/>
                  </a:lnTo>
                  <a:lnTo>
                    <a:pt x="4907915" y="288569"/>
                  </a:lnTo>
                  <a:lnTo>
                    <a:pt x="4907064" y="287566"/>
                  </a:lnTo>
                  <a:lnTo>
                    <a:pt x="4903368" y="284899"/>
                  </a:lnTo>
                  <a:lnTo>
                    <a:pt x="4901933" y="279971"/>
                  </a:lnTo>
                  <a:lnTo>
                    <a:pt x="4893310" y="283121"/>
                  </a:lnTo>
                  <a:lnTo>
                    <a:pt x="4895685" y="288048"/>
                  </a:lnTo>
                  <a:lnTo>
                    <a:pt x="4895164" y="291592"/>
                  </a:lnTo>
                  <a:lnTo>
                    <a:pt x="4902759" y="297586"/>
                  </a:lnTo>
                  <a:lnTo>
                    <a:pt x="4910899" y="292227"/>
                  </a:lnTo>
                  <a:close/>
                </a:path>
                <a:path w="6870700" h="2392045">
                  <a:moveTo>
                    <a:pt x="5183200" y="291541"/>
                  </a:moveTo>
                  <a:lnTo>
                    <a:pt x="5181409" y="290156"/>
                  </a:lnTo>
                  <a:lnTo>
                    <a:pt x="5180508" y="289255"/>
                  </a:lnTo>
                  <a:lnTo>
                    <a:pt x="5178730" y="288378"/>
                  </a:lnTo>
                  <a:lnTo>
                    <a:pt x="5176850" y="289204"/>
                  </a:lnTo>
                  <a:lnTo>
                    <a:pt x="5175313" y="292011"/>
                  </a:lnTo>
                  <a:lnTo>
                    <a:pt x="5175148" y="292315"/>
                  </a:lnTo>
                  <a:lnTo>
                    <a:pt x="5176837" y="293903"/>
                  </a:lnTo>
                  <a:lnTo>
                    <a:pt x="5179542" y="295605"/>
                  </a:lnTo>
                  <a:lnTo>
                    <a:pt x="5181498" y="294652"/>
                  </a:lnTo>
                  <a:lnTo>
                    <a:pt x="5183200" y="291541"/>
                  </a:lnTo>
                  <a:close/>
                </a:path>
                <a:path w="6870700" h="2392045">
                  <a:moveTo>
                    <a:pt x="5328907" y="149275"/>
                  </a:moveTo>
                  <a:lnTo>
                    <a:pt x="5323154" y="143929"/>
                  </a:lnTo>
                  <a:lnTo>
                    <a:pt x="5317414" y="149275"/>
                  </a:lnTo>
                  <a:lnTo>
                    <a:pt x="5317414" y="154609"/>
                  </a:lnTo>
                  <a:lnTo>
                    <a:pt x="5323154" y="159969"/>
                  </a:lnTo>
                  <a:lnTo>
                    <a:pt x="5328907" y="154609"/>
                  </a:lnTo>
                  <a:lnTo>
                    <a:pt x="5328907" y="149275"/>
                  </a:lnTo>
                  <a:close/>
                </a:path>
                <a:path w="6870700" h="2392045">
                  <a:moveTo>
                    <a:pt x="5463171" y="291541"/>
                  </a:moveTo>
                  <a:lnTo>
                    <a:pt x="5461482" y="289966"/>
                  </a:lnTo>
                  <a:lnTo>
                    <a:pt x="5460454" y="289318"/>
                  </a:lnTo>
                  <a:lnTo>
                    <a:pt x="5458777" y="288251"/>
                  </a:lnTo>
                  <a:lnTo>
                    <a:pt x="5456821" y="289217"/>
                  </a:lnTo>
                  <a:lnTo>
                    <a:pt x="5455120" y="292315"/>
                  </a:lnTo>
                  <a:lnTo>
                    <a:pt x="5456923" y="293712"/>
                  </a:lnTo>
                  <a:lnTo>
                    <a:pt x="5457812" y="294601"/>
                  </a:lnTo>
                  <a:lnTo>
                    <a:pt x="5459590" y="295478"/>
                  </a:lnTo>
                  <a:lnTo>
                    <a:pt x="5461470" y="294652"/>
                  </a:lnTo>
                  <a:lnTo>
                    <a:pt x="5463171" y="291541"/>
                  </a:lnTo>
                  <a:close/>
                </a:path>
                <a:path w="6870700" h="2392045">
                  <a:moveTo>
                    <a:pt x="5606808" y="427545"/>
                  </a:moveTo>
                  <a:lnTo>
                    <a:pt x="5605856" y="425589"/>
                  </a:lnTo>
                  <a:lnTo>
                    <a:pt x="5603049" y="424065"/>
                  </a:lnTo>
                  <a:lnTo>
                    <a:pt x="5602732" y="423887"/>
                  </a:lnTo>
                  <a:lnTo>
                    <a:pt x="5601347" y="425704"/>
                  </a:lnTo>
                  <a:lnTo>
                    <a:pt x="5600458" y="426580"/>
                  </a:lnTo>
                  <a:lnTo>
                    <a:pt x="5599582" y="428358"/>
                  </a:lnTo>
                  <a:lnTo>
                    <a:pt x="5600408" y="430237"/>
                  </a:lnTo>
                  <a:lnTo>
                    <a:pt x="5603519" y="431939"/>
                  </a:lnTo>
                  <a:lnTo>
                    <a:pt x="5605107" y="430263"/>
                  </a:lnTo>
                  <a:lnTo>
                    <a:pt x="5606808" y="427545"/>
                  </a:lnTo>
                  <a:close/>
                </a:path>
                <a:path w="6870700" h="2392045">
                  <a:moveTo>
                    <a:pt x="5608663" y="155778"/>
                  </a:moveTo>
                  <a:lnTo>
                    <a:pt x="5608498" y="146989"/>
                  </a:lnTo>
                  <a:lnTo>
                    <a:pt x="5604383" y="145275"/>
                  </a:lnTo>
                  <a:lnTo>
                    <a:pt x="5603621" y="144957"/>
                  </a:lnTo>
                  <a:lnTo>
                    <a:pt x="5602376" y="145034"/>
                  </a:lnTo>
                  <a:lnTo>
                    <a:pt x="5597601" y="148107"/>
                  </a:lnTo>
                  <a:lnTo>
                    <a:pt x="5597791" y="156845"/>
                  </a:lnTo>
                  <a:lnTo>
                    <a:pt x="5601868" y="158673"/>
                  </a:lnTo>
                  <a:lnTo>
                    <a:pt x="5602783" y="158610"/>
                  </a:lnTo>
                  <a:lnTo>
                    <a:pt x="5603887" y="158864"/>
                  </a:lnTo>
                  <a:lnTo>
                    <a:pt x="5608663" y="155778"/>
                  </a:lnTo>
                  <a:close/>
                </a:path>
                <a:path w="6870700" h="2392045">
                  <a:moveTo>
                    <a:pt x="5743143" y="292315"/>
                  </a:moveTo>
                  <a:lnTo>
                    <a:pt x="5741441" y="289204"/>
                  </a:lnTo>
                  <a:lnTo>
                    <a:pt x="5739562" y="288378"/>
                  </a:lnTo>
                  <a:lnTo>
                    <a:pt x="5737784" y="289267"/>
                  </a:lnTo>
                  <a:lnTo>
                    <a:pt x="5736882" y="290156"/>
                  </a:lnTo>
                  <a:lnTo>
                    <a:pt x="5735078" y="291541"/>
                  </a:lnTo>
                  <a:lnTo>
                    <a:pt x="5736793" y="294652"/>
                  </a:lnTo>
                  <a:lnTo>
                    <a:pt x="5738736" y="295605"/>
                  </a:lnTo>
                  <a:lnTo>
                    <a:pt x="5741454" y="293903"/>
                  </a:lnTo>
                  <a:lnTo>
                    <a:pt x="5743143" y="292315"/>
                  </a:lnTo>
                  <a:close/>
                </a:path>
                <a:path w="6870700" h="2392045">
                  <a:moveTo>
                    <a:pt x="5888850" y="149275"/>
                  </a:moveTo>
                  <a:lnTo>
                    <a:pt x="5883110" y="143929"/>
                  </a:lnTo>
                  <a:lnTo>
                    <a:pt x="5877357" y="149275"/>
                  </a:lnTo>
                  <a:lnTo>
                    <a:pt x="5877357" y="154609"/>
                  </a:lnTo>
                  <a:lnTo>
                    <a:pt x="5883110" y="159969"/>
                  </a:lnTo>
                  <a:lnTo>
                    <a:pt x="5888850" y="154609"/>
                  </a:lnTo>
                  <a:lnTo>
                    <a:pt x="5888850" y="149275"/>
                  </a:lnTo>
                  <a:close/>
                </a:path>
                <a:path w="6870700" h="2392045">
                  <a:moveTo>
                    <a:pt x="6022772" y="292303"/>
                  </a:moveTo>
                  <a:lnTo>
                    <a:pt x="6021057" y="289585"/>
                  </a:lnTo>
                  <a:lnTo>
                    <a:pt x="6019470" y="287896"/>
                  </a:lnTo>
                  <a:lnTo>
                    <a:pt x="6019177" y="288074"/>
                  </a:lnTo>
                  <a:lnTo>
                    <a:pt x="6016371" y="289610"/>
                  </a:lnTo>
                  <a:lnTo>
                    <a:pt x="6015545" y="291477"/>
                  </a:lnTo>
                  <a:lnTo>
                    <a:pt x="6016434" y="293268"/>
                  </a:lnTo>
                  <a:lnTo>
                    <a:pt x="6017311" y="294144"/>
                  </a:lnTo>
                  <a:lnTo>
                    <a:pt x="6018708" y="295960"/>
                  </a:lnTo>
                  <a:lnTo>
                    <a:pt x="6021806" y="294259"/>
                  </a:lnTo>
                  <a:lnTo>
                    <a:pt x="6022772" y="292303"/>
                  </a:lnTo>
                  <a:close/>
                </a:path>
                <a:path w="6870700" h="2392045">
                  <a:moveTo>
                    <a:pt x="6168606" y="155790"/>
                  </a:moveTo>
                  <a:lnTo>
                    <a:pt x="6168453" y="146989"/>
                  </a:lnTo>
                  <a:lnTo>
                    <a:pt x="6163564" y="144957"/>
                  </a:lnTo>
                  <a:lnTo>
                    <a:pt x="6162319" y="145021"/>
                  </a:lnTo>
                  <a:lnTo>
                    <a:pt x="6161659" y="145465"/>
                  </a:lnTo>
                  <a:lnTo>
                    <a:pt x="6157557" y="148107"/>
                  </a:lnTo>
                  <a:lnTo>
                    <a:pt x="6157734" y="156845"/>
                  </a:lnTo>
                  <a:lnTo>
                    <a:pt x="6161811" y="158673"/>
                  </a:lnTo>
                  <a:lnTo>
                    <a:pt x="6162738" y="158610"/>
                  </a:lnTo>
                  <a:lnTo>
                    <a:pt x="6163843" y="158864"/>
                  </a:lnTo>
                  <a:lnTo>
                    <a:pt x="6168606" y="155790"/>
                  </a:lnTo>
                  <a:close/>
                </a:path>
                <a:path w="6870700" h="2392045">
                  <a:moveTo>
                    <a:pt x="6448577" y="148107"/>
                  </a:moveTo>
                  <a:lnTo>
                    <a:pt x="6444475" y="145465"/>
                  </a:lnTo>
                  <a:lnTo>
                    <a:pt x="6443802" y="145021"/>
                  </a:lnTo>
                  <a:lnTo>
                    <a:pt x="6442684" y="145275"/>
                  </a:lnTo>
                  <a:lnTo>
                    <a:pt x="6441783" y="145211"/>
                  </a:lnTo>
                  <a:lnTo>
                    <a:pt x="6440868" y="146126"/>
                  </a:lnTo>
                  <a:lnTo>
                    <a:pt x="6439332" y="146939"/>
                  </a:lnTo>
                  <a:lnTo>
                    <a:pt x="6438798" y="150482"/>
                  </a:lnTo>
                  <a:lnTo>
                    <a:pt x="6438811" y="153123"/>
                  </a:lnTo>
                  <a:lnTo>
                    <a:pt x="6439319" y="156692"/>
                  </a:lnTo>
                  <a:lnTo>
                    <a:pt x="6440614" y="157734"/>
                  </a:lnTo>
                  <a:lnTo>
                    <a:pt x="6442291" y="158851"/>
                  </a:lnTo>
                  <a:lnTo>
                    <a:pt x="6443548" y="158940"/>
                  </a:lnTo>
                  <a:lnTo>
                    <a:pt x="6448412" y="156895"/>
                  </a:lnTo>
                  <a:lnTo>
                    <a:pt x="6448577" y="148107"/>
                  </a:lnTo>
                  <a:close/>
                </a:path>
                <a:path w="6870700" h="2392045">
                  <a:moveTo>
                    <a:pt x="6726682" y="147574"/>
                  </a:moveTo>
                  <a:lnTo>
                    <a:pt x="6725729" y="145618"/>
                  </a:lnTo>
                  <a:lnTo>
                    <a:pt x="6722643" y="143916"/>
                  </a:lnTo>
                  <a:lnTo>
                    <a:pt x="6721246" y="145719"/>
                  </a:lnTo>
                  <a:lnTo>
                    <a:pt x="6720357" y="146608"/>
                  </a:lnTo>
                  <a:lnTo>
                    <a:pt x="6719456" y="148386"/>
                  </a:lnTo>
                  <a:lnTo>
                    <a:pt x="6720294" y="150266"/>
                  </a:lnTo>
                  <a:lnTo>
                    <a:pt x="6723405" y="151968"/>
                  </a:lnTo>
                  <a:lnTo>
                    <a:pt x="6724993" y="150291"/>
                  </a:lnTo>
                  <a:lnTo>
                    <a:pt x="6726682" y="147574"/>
                  </a:lnTo>
                  <a:close/>
                </a:path>
                <a:path w="6870700" h="2392045">
                  <a:moveTo>
                    <a:pt x="6870700" y="12255"/>
                  </a:moveTo>
                  <a:lnTo>
                    <a:pt x="6870001" y="11353"/>
                  </a:lnTo>
                  <a:lnTo>
                    <a:pt x="6869341" y="10401"/>
                  </a:lnTo>
                  <a:lnTo>
                    <a:pt x="6867715" y="8597"/>
                  </a:lnTo>
                  <a:lnTo>
                    <a:pt x="6866877" y="7594"/>
                  </a:lnTo>
                  <a:lnTo>
                    <a:pt x="6863181" y="4927"/>
                  </a:lnTo>
                  <a:lnTo>
                    <a:pt x="6861734" y="0"/>
                  </a:lnTo>
                  <a:lnTo>
                    <a:pt x="6853110" y="3149"/>
                  </a:lnTo>
                  <a:lnTo>
                    <a:pt x="6855498" y="8077"/>
                  </a:lnTo>
                  <a:lnTo>
                    <a:pt x="6854965" y="11620"/>
                  </a:lnTo>
                  <a:lnTo>
                    <a:pt x="6862572" y="17614"/>
                  </a:lnTo>
                  <a:lnTo>
                    <a:pt x="6870700" y="12255"/>
                  </a:lnTo>
                  <a:close/>
                </a:path>
              </a:pathLst>
            </a:custGeom>
            <a:solidFill>
              <a:srgbClr val="B3E3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7175842" y="1"/>
            <a:ext cx="30480" cy="6350"/>
          </a:xfrm>
          <a:custGeom>
            <a:avLst/>
            <a:gdLst/>
            <a:ahLst/>
            <a:cxnLst/>
            <a:rect l="l" t="t" r="r" b="b"/>
            <a:pathLst>
              <a:path w="30479" h="6350">
                <a:moveTo>
                  <a:pt x="35" y="0"/>
                </a:moveTo>
                <a:lnTo>
                  <a:pt x="30132" y="0"/>
                </a:lnTo>
                <a:lnTo>
                  <a:pt x="24554" y="6075"/>
                </a:lnTo>
                <a:lnTo>
                  <a:pt x="7705" y="6075"/>
                </a:lnTo>
                <a:lnTo>
                  <a:pt x="0" y="64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65294" y="1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0"/>
                </a:moveTo>
                <a:lnTo>
                  <a:pt x="20936" y="0"/>
                </a:lnTo>
                <a:lnTo>
                  <a:pt x="17155" y="2777"/>
                </a:lnTo>
                <a:lnTo>
                  <a:pt x="13704" y="6120"/>
                </a:lnTo>
                <a:lnTo>
                  <a:pt x="5371" y="5358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45270" y="1"/>
            <a:ext cx="20320" cy="6350"/>
          </a:xfrm>
          <a:custGeom>
            <a:avLst/>
            <a:gdLst/>
            <a:ahLst/>
            <a:cxnLst/>
            <a:rect l="l" t="t" r="r" b="b"/>
            <a:pathLst>
              <a:path w="20320" h="6350">
                <a:moveTo>
                  <a:pt x="0" y="0"/>
                </a:moveTo>
                <a:lnTo>
                  <a:pt x="20145" y="0"/>
                </a:lnTo>
                <a:lnTo>
                  <a:pt x="14067" y="6075"/>
                </a:lnTo>
                <a:lnTo>
                  <a:pt x="6059" y="6075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40714" y="114650"/>
            <a:ext cx="29845" cy="31115"/>
          </a:xfrm>
          <a:custGeom>
            <a:avLst/>
            <a:gdLst/>
            <a:ahLst/>
            <a:cxnLst/>
            <a:rect l="l" t="t" r="r" b="b"/>
            <a:pathLst>
              <a:path w="29845" h="31114">
                <a:moveTo>
                  <a:pt x="8924" y="0"/>
                </a:moveTo>
                <a:lnTo>
                  <a:pt x="16657" y="3866"/>
                </a:lnTo>
                <a:lnTo>
                  <a:pt x="24037" y="4703"/>
                </a:lnTo>
                <a:lnTo>
                  <a:pt x="29380" y="10246"/>
                </a:lnTo>
                <a:lnTo>
                  <a:pt x="25312" y="17150"/>
                </a:lnTo>
                <a:lnTo>
                  <a:pt x="26693" y="23265"/>
                </a:lnTo>
                <a:lnTo>
                  <a:pt x="20443" y="30799"/>
                </a:lnTo>
                <a:lnTo>
                  <a:pt x="12708" y="26932"/>
                </a:lnTo>
                <a:lnTo>
                  <a:pt x="5328" y="26095"/>
                </a:lnTo>
                <a:lnTo>
                  <a:pt x="0" y="20552"/>
                </a:lnTo>
                <a:lnTo>
                  <a:pt x="4063" y="13649"/>
                </a:lnTo>
                <a:lnTo>
                  <a:pt x="2673" y="7533"/>
                </a:lnTo>
                <a:lnTo>
                  <a:pt x="892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23367" y="116536"/>
            <a:ext cx="24130" cy="27305"/>
          </a:xfrm>
          <a:custGeom>
            <a:avLst/>
            <a:gdLst/>
            <a:ahLst/>
            <a:cxnLst/>
            <a:rect l="l" t="t" r="r" b="b"/>
            <a:pathLst>
              <a:path w="24129" h="27305">
                <a:moveTo>
                  <a:pt x="10151" y="0"/>
                </a:moveTo>
                <a:lnTo>
                  <a:pt x="15867" y="5380"/>
                </a:lnTo>
                <a:lnTo>
                  <a:pt x="24000" y="12941"/>
                </a:lnTo>
                <a:lnTo>
                  <a:pt x="24000" y="21456"/>
                </a:lnTo>
                <a:lnTo>
                  <a:pt x="21517" y="24997"/>
                </a:lnTo>
                <a:lnTo>
                  <a:pt x="17992" y="25770"/>
                </a:lnTo>
                <a:lnTo>
                  <a:pt x="8961" y="25275"/>
                </a:lnTo>
                <a:lnTo>
                  <a:pt x="3534" y="26760"/>
                </a:lnTo>
                <a:lnTo>
                  <a:pt x="0" y="21416"/>
                </a:lnTo>
                <a:lnTo>
                  <a:pt x="0" y="5912"/>
                </a:lnTo>
                <a:lnTo>
                  <a:pt x="7715" y="64"/>
                </a:lnTo>
                <a:lnTo>
                  <a:pt x="1015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99465" y="116839"/>
            <a:ext cx="29845" cy="25400"/>
          </a:xfrm>
          <a:custGeom>
            <a:avLst/>
            <a:gdLst/>
            <a:ahLst/>
            <a:cxnLst/>
            <a:rect l="l" t="t" r="r" b="b"/>
            <a:pathLst>
              <a:path w="29845" h="25400">
                <a:moveTo>
                  <a:pt x="7380" y="0"/>
                </a:moveTo>
                <a:lnTo>
                  <a:pt x="11607" y="1532"/>
                </a:lnTo>
                <a:lnTo>
                  <a:pt x="17285" y="1019"/>
                </a:lnTo>
                <a:lnTo>
                  <a:pt x="19810" y="3981"/>
                </a:lnTo>
                <a:lnTo>
                  <a:pt x="23600" y="7620"/>
                </a:lnTo>
                <a:lnTo>
                  <a:pt x="26381" y="11914"/>
                </a:lnTo>
                <a:lnTo>
                  <a:pt x="29474" y="16704"/>
                </a:lnTo>
                <a:lnTo>
                  <a:pt x="28437" y="21475"/>
                </a:lnTo>
                <a:lnTo>
                  <a:pt x="23875" y="25219"/>
                </a:lnTo>
                <a:lnTo>
                  <a:pt x="8263" y="25219"/>
                </a:lnTo>
                <a:lnTo>
                  <a:pt x="0" y="19401"/>
                </a:lnTo>
                <a:lnTo>
                  <a:pt x="4836" y="11428"/>
                </a:lnTo>
                <a:lnTo>
                  <a:pt x="4836" y="4343"/>
                </a:lnTo>
                <a:lnTo>
                  <a:pt x="738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25676" y="1"/>
            <a:ext cx="17780" cy="7620"/>
          </a:xfrm>
          <a:custGeom>
            <a:avLst/>
            <a:gdLst/>
            <a:ahLst/>
            <a:cxnLst/>
            <a:rect l="l" t="t" r="r" b="b"/>
            <a:pathLst>
              <a:path w="17779" h="7620">
                <a:moveTo>
                  <a:pt x="0" y="0"/>
                </a:moveTo>
                <a:lnTo>
                  <a:pt x="17343" y="0"/>
                </a:lnTo>
                <a:lnTo>
                  <a:pt x="16631" y="2937"/>
                </a:lnTo>
                <a:lnTo>
                  <a:pt x="14032" y="7414"/>
                </a:lnTo>
                <a:lnTo>
                  <a:pt x="9814" y="5681"/>
                </a:lnTo>
                <a:lnTo>
                  <a:pt x="5279" y="6186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81887" y="117447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70" h="24764">
                <a:moveTo>
                  <a:pt x="12834" y="0"/>
                </a:moveTo>
                <a:lnTo>
                  <a:pt x="24512" y="11676"/>
                </a:lnTo>
                <a:lnTo>
                  <a:pt x="26265" y="16848"/>
                </a:lnTo>
                <a:lnTo>
                  <a:pt x="26139" y="21458"/>
                </a:lnTo>
                <a:lnTo>
                  <a:pt x="20806" y="24588"/>
                </a:lnTo>
                <a:lnTo>
                  <a:pt x="5436" y="24588"/>
                </a:lnTo>
                <a:lnTo>
                  <a:pt x="0" y="16122"/>
                </a:lnTo>
                <a:lnTo>
                  <a:pt x="37" y="14378"/>
                </a:lnTo>
                <a:lnTo>
                  <a:pt x="7980" y="5810"/>
                </a:lnTo>
                <a:lnTo>
                  <a:pt x="10369" y="2866"/>
                </a:lnTo>
                <a:lnTo>
                  <a:pt x="1283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80454" y="262061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29">
                <a:moveTo>
                  <a:pt x="10570" y="0"/>
                </a:moveTo>
                <a:lnTo>
                  <a:pt x="19788" y="0"/>
                </a:lnTo>
                <a:lnTo>
                  <a:pt x="23294" y="8820"/>
                </a:lnTo>
                <a:lnTo>
                  <a:pt x="20853" y="16191"/>
                </a:lnTo>
                <a:lnTo>
                  <a:pt x="14728" y="19097"/>
                </a:lnTo>
                <a:lnTo>
                  <a:pt x="10943" y="23971"/>
                </a:lnTo>
                <a:lnTo>
                  <a:pt x="0" y="13028"/>
                </a:lnTo>
                <a:lnTo>
                  <a:pt x="1311" y="6589"/>
                </a:lnTo>
                <a:lnTo>
                  <a:pt x="8170" y="4839"/>
                </a:lnTo>
                <a:lnTo>
                  <a:pt x="1057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04994" y="1"/>
            <a:ext cx="12700" cy="5080"/>
          </a:xfrm>
          <a:custGeom>
            <a:avLst/>
            <a:gdLst/>
            <a:ahLst/>
            <a:cxnLst/>
            <a:rect l="l" t="t" r="r" b="b"/>
            <a:pathLst>
              <a:path w="12700" h="5080">
                <a:moveTo>
                  <a:pt x="0" y="0"/>
                </a:moveTo>
                <a:lnTo>
                  <a:pt x="12356" y="0"/>
                </a:lnTo>
                <a:lnTo>
                  <a:pt x="7351" y="5005"/>
                </a:lnTo>
                <a:lnTo>
                  <a:pt x="1007" y="3691"/>
                </a:lnTo>
                <a:lnTo>
                  <a:pt x="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43550" y="404628"/>
            <a:ext cx="24130" cy="16510"/>
          </a:xfrm>
          <a:custGeom>
            <a:avLst/>
            <a:gdLst/>
            <a:ahLst/>
            <a:cxnLst/>
            <a:rect l="l" t="t" r="r" b="b"/>
            <a:pathLst>
              <a:path w="24129" h="16509">
                <a:moveTo>
                  <a:pt x="20085" y="0"/>
                </a:moveTo>
                <a:lnTo>
                  <a:pt x="23963" y="5745"/>
                </a:lnTo>
                <a:lnTo>
                  <a:pt x="12268" y="15897"/>
                </a:lnTo>
                <a:lnTo>
                  <a:pt x="6887" y="14839"/>
                </a:lnTo>
                <a:lnTo>
                  <a:pt x="4390" y="8868"/>
                </a:lnTo>
                <a:lnTo>
                  <a:pt x="0" y="5306"/>
                </a:lnTo>
                <a:lnTo>
                  <a:pt x="2422" y="1819"/>
                </a:lnTo>
                <a:lnTo>
                  <a:pt x="5915" y="1114"/>
                </a:lnTo>
                <a:lnTo>
                  <a:pt x="9859" y="1381"/>
                </a:lnTo>
                <a:lnTo>
                  <a:pt x="14705" y="1704"/>
                </a:lnTo>
                <a:lnTo>
                  <a:pt x="2008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745707" y="262034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4" h="16510">
                <a:moveTo>
                  <a:pt x="5818" y="0"/>
                </a:moveTo>
                <a:lnTo>
                  <a:pt x="13616" y="0"/>
                </a:lnTo>
                <a:lnTo>
                  <a:pt x="19234" y="8189"/>
                </a:lnTo>
                <a:lnTo>
                  <a:pt x="13416" y="15999"/>
                </a:lnTo>
                <a:lnTo>
                  <a:pt x="5618" y="15999"/>
                </a:lnTo>
                <a:lnTo>
                  <a:pt x="0" y="7810"/>
                </a:lnTo>
                <a:lnTo>
                  <a:pt x="581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65750" y="262034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4" h="16510">
                <a:moveTo>
                  <a:pt x="5618" y="0"/>
                </a:moveTo>
                <a:lnTo>
                  <a:pt x="13416" y="0"/>
                </a:lnTo>
                <a:lnTo>
                  <a:pt x="19233" y="7820"/>
                </a:lnTo>
                <a:lnTo>
                  <a:pt x="13616" y="15999"/>
                </a:lnTo>
                <a:lnTo>
                  <a:pt x="5818" y="15999"/>
                </a:lnTo>
                <a:lnTo>
                  <a:pt x="0" y="8191"/>
                </a:lnTo>
                <a:lnTo>
                  <a:pt x="561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163420" y="125705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4">
                <a:moveTo>
                  <a:pt x="14295" y="0"/>
                </a:moveTo>
                <a:lnTo>
                  <a:pt x="19332" y="572"/>
                </a:lnTo>
                <a:lnTo>
                  <a:pt x="20709" y="733"/>
                </a:lnTo>
                <a:lnTo>
                  <a:pt x="21769" y="3637"/>
                </a:lnTo>
                <a:lnTo>
                  <a:pt x="22964" y="5260"/>
                </a:lnTo>
                <a:lnTo>
                  <a:pt x="11514" y="16707"/>
                </a:lnTo>
                <a:lnTo>
                  <a:pt x="8064" y="13021"/>
                </a:lnTo>
                <a:lnTo>
                  <a:pt x="4474" y="9449"/>
                </a:lnTo>
                <a:lnTo>
                  <a:pt x="0" y="4097"/>
                </a:lnTo>
                <a:lnTo>
                  <a:pt x="1330" y="2030"/>
                </a:lnTo>
                <a:lnTo>
                  <a:pt x="4045" y="344"/>
                </a:lnTo>
                <a:lnTo>
                  <a:pt x="9152" y="344"/>
                </a:lnTo>
                <a:lnTo>
                  <a:pt x="1429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24887" y="263119"/>
            <a:ext cx="19050" cy="17145"/>
          </a:xfrm>
          <a:custGeom>
            <a:avLst/>
            <a:gdLst/>
            <a:ahLst/>
            <a:cxnLst/>
            <a:rect l="l" t="t" r="r" b="b"/>
            <a:pathLst>
              <a:path w="19050" h="17145">
                <a:moveTo>
                  <a:pt x="7505" y="0"/>
                </a:moveTo>
                <a:lnTo>
                  <a:pt x="18430" y="10924"/>
                </a:lnTo>
                <a:lnTo>
                  <a:pt x="13132" y="16630"/>
                </a:lnTo>
                <a:lnTo>
                  <a:pt x="7826" y="16676"/>
                </a:lnTo>
                <a:lnTo>
                  <a:pt x="2460" y="10972"/>
                </a:lnTo>
                <a:lnTo>
                  <a:pt x="3069" y="6829"/>
                </a:lnTo>
                <a:lnTo>
                  <a:pt x="0" y="981"/>
                </a:lnTo>
                <a:lnTo>
                  <a:pt x="750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85811" y="542337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5" h="17779">
                <a:moveTo>
                  <a:pt x="5915" y="0"/>
                </a:moveTo>
                <a:lnTo>
                  <a:pt x="7478" y="1169"/>
                </a:lnTo>
                <a:lnTo>
                  <a:pt x="12142" y="6410"/>
                </a:lnTo>
                <a:lnTo>
                  <a:pt x="15211" y="8705"/>
                </a:lnTo>
                <a:lnTo>
                  <a:pt x="18030" y="11219"/>
                </a:lnTo>
                <a:lnTo>
                  <a:pt x="12049" y="17411"/>
                </a:lnTo>
                <a:lnTo>
                  <a:pt x="6762" y="17430"/>
                </a:lnTo>
                <a:lnTo>
                  <a:pt x="1553" y="11561"/>
                </a:lnTo>
                <a:lnTo>
                  <a:pt x="2056" y="7989"/>
                </a:lnTo>
                <a:lnTo>
                  <a:pt x="0" y="3771"/>
                </a:lnTo>
                <a:lnTo>
                  <a:pt x="591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29637" y="406000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5" h="16509">
                <a:moveTo>
                  <a:pt x="5743" y="0"/>
                </a:moveTo>
                <a:lnTo>
                  <a:pt x="11487" y="5352"/>
                </a:lnTo>
                <a:lnTo>
                  <a:pt x="11487" y="10686"/>
                </a:lnTo>
                <a:lnTo>
                  <a:pt x="5743" y="16039"/>
                </a:lnTo>
                <a:lnTo>
                  <a:pt x="0" y="10695"/>
                </a:lnTo>
                <a:lnTo>
                  <a:pt x="0" y="5352"/>
                </a:lnTo>
                <a:lnTo>
                  <a:pt x="574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09607" y="406000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5" h="16509">
                <a:moveTo>
                  <a:pt x="5743" y="0"/>
                </a:moveTo>
                <a:lnTo>
                  <a:pt x="11495" y="5352"/>
                </a:lnTo>
                <a:lnTo>
                  <a:pt x="11495" y="10686"/>
                </a:lnTo>
                <a:lnTo>
                  <a:pt x="5743" y="16039"/>
                </a:lnTo>
                <a:lnTo>
                  <a:pt x="0" y="10695"/>
                </a:lnTo>
                <a:lnTo>
                  <a:pt x="0" y="5352"/>
                </a:lnTo>
                <a:lnTo>
                  <a:pt x="574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891290" y="40635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4403" y="0"/>
                </a:moveTo>
                <a:lnTo>
                  <a:pt x="6357" y="950"/>
                </a:lnTo>
                <a:lnTo>
                  <a:pt x="8059" y="4047"/>
                </a:lnTo>
                <a:lnTo>
                  <a:pt x="6244" y="5438"/>
                </a:lnTo>
                <a:lnTo>
                  <a:pt x="5362" y="6333"/>
                </a:lnTo>
                <a:lnTo>
                  <a:pt x="3581" y="7228"/>
                </a:lnTo>
                <a:lnTo>
                  <a:pt x="1706" y="6389"/>
                </a:lnTo>
                <a:lnTo>
                  <a:pt x="0" y="3285"/>
                </a:lnTo>
                <a:lnTo>
                  <a:pt x="1687" y="1703"/>
                </a:lnTo>
                <a:lnTo>
                  <a:pt x="2724" y="1046"/>
                </a:lnTo>
                <a:lnTo>
                  <a:pt x="440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71614" y="406000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4068" y="0"/>
                </a:moveTo>
                <a:lnTo>
                  <a:pt x="5459" y="1799"/>
                </a:lnTo>
                <a:lnTo>
                  <a:pt x="6333" y="2697"/>
                </a:lnTo>
                <a:lnTo>
                  <a:pt x="7226" y="4478"/>
                </a:lnTo>
                <a:lnTo>
                  <a:pt x="6389" y="6354"/>
                </a:lnTo>
                <a:lnTo>
                  <a:pt x="3282" y="8056"/>
                </a:lnTo>
                <a:lnTo>
                  <a:pt x="1692" y="6370"/>
                </a:lnTo>
                <a:lnTo>
                  <a:pt x="0" y="3657"/>
                </a:lnTo>
                <a:lnTo>
                  <a:pt x="953" y="1703"/>
                </a:lnTo>
                <a:lnTo>
                  <a:pt x="3752" y="171"/>
                </a:lnTo>
                <a:lnTo>
                  <a:pt x="4068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67689" y="549985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283" y="0"/>
                </a:moveTo>
                <a:lnTo>
                  <a:pt x="6399" y="1706"/>
                </a:lnTo>
                <a:lnTo>
                  <a:pt x="7226" y="3582"/>
                </a:lnTo>
                <a:lnTo>
                  <a:pt x="6343" y="5363"/>
                </a:lnTo>
                <a:lnTo>
                  <a:pt x="5460" y="6247"/>
                </a:lnTo>
                <a:lnTo>
                  <a:pt x="4069" y="8059"/>
                </a:lnTo>
                <a:lnTo>
                  <a:pt x="953" y="6354"/>
                </a:lnTo>
                <a:lnTo>
                  <a:pt x="0" y="4402"/>
                </a:lnTo>
                <a:lnTo>
                  <a:pt x="1046" y="2724"/>
                </a:lnTo>
                <a:lnTo>
                  <a:pt x="1701" y="1685"/>
                </a:lnTo>
                <a:lnTo>
                  <a:pt x="3283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51368" y="68632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3660" y="0"/>
                </a:moveTo>
                <a:lnTo>
                  <a:pt x="6371" y="1701"/>
                </a:lnTo>
                <a:lnTo>
                  <a:pt x="8059" y="3292"/>
                </a:lnTo>
                <a:lnTo>
                  <a:pt x="6352" y="6399"/>
                </a:lnTo>
                <a:lnTo>
                  <a:pt x="4478" y="7226"/>
                </a:lnTo>
                <a:lnTo>
                  <a:pt x="2697" y="6341"/>
                </a:lnTo>
                <a:lnTo>
                  <a:pt x="1800" y="5445"/>
                </a:lnTo>
                <a:lnTo>
                  <a:pt x="0" y="4055"/>
                </a:lnTo>
                <a:lnTo>
                  <a:pt x="172" y="3750"/>
                </a:lnTo>
                <a:lnTo>
                  <a:pt x="1706" y="950"/>
                </a:lnTo>
                <a:lnTo>
                  <a:pt x="3660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451711" y="126029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5">
                <a:moveTo>
                  <a:pt x="3942" y="0"/>
                </a:moveTo>
                <a:lnTo>
                  <a:pt x="5524" y="1676"/>
                </a:lnTo>
                <a:lnTo>
                  <a:pt x="7226" y="4399"/>
                </a:lnTo>
                <a:lnTo>
                  <a:pt x="6273" y="6352"/>
                </a:lnTo>
                <a:lnTo>
                  <a:pt x="3157" y="8056"/>
                </a:lnTo>
                <a:lnTo>
                  <a:pt x="1766" y="6257"/>
                </a:lnTo>
                <a:lnTo>
                  <a:pt x="882" y="5362"/>
                </a:lnTo>
                <a:lnTo>
                  <a:pt x="0" y="3581"/>
                </a:lnTo>
                <a:lnTo>
                  <a:pt x="827" y="1703"/>
                </a:lnTo>
                <a:lnTo>
                  <a:pt x="3626" y="171"/>
                </a:lnTo>
                <a:lnTo>
                  <a:pt x="3942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31245" y="126380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19">
                <a:moveTo>
                  <a:pt x="3631" y="0"/>
                </a:moveTo>
                <a:lnTo>
                  <a:pt x="5305" y="1049"/>
                </a:lnTo>
                <a:lnTo>
                  <a:pt x="6343" y="1706"/>
                </a:lnTo>
                <a:lnTo>
                  <a:pt x="8017" y="3288"/>
                </a:lnTo>
                <a:lnTo>
                  <a:pt x="6324" y="6381"/>
                </a:lnTo>
                <a:lnTo>
                  <a:pt x="4371" y="7334"/>
                </a:lnTo>
                <a:lnTo>
                  <a:pt x="1655" y="5639"/>
                </a:lnTo>
                <a:lnTo>
                  <a:pt x="882" y="4553"/>
                </a:lnTo>
                <a:lnTo>
                  <a:pt x="0" y="3667"/>
                </a:lnTo>
                <a:lnTo>
                  <a:pt x="1771" y="1002"/>
                </a:lnTo>
                <a:lnTo>
                  <a:pt x="3631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07612" y="270014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4055" y="0"/>
                </a:moveTo>
                <a:lnTo>
                  <a:pt x="5445" y="1801"/>
                </a:lnTo>
                <a:lnTo>
                  <a:pt x="6333" y="2687"/>
                </a:lnTo>
                <a:lnTo>
                  <a:pt x="7217" y="4468"/>
                </a:lnTo>
                <a:lnTo>
                  <a:pt x="6389" y="6345"/>
                </a:lnTo>
                <a:lnTo>
                  <a:pt x="3273" y="8047"/>
                </a:lnTo>
                <a:lnTo>
                  <a:pt x="1692" y="6362"/>
                </a:lnTo>
                <a:lnTo>
                  <a:pt x="0" y="3648"/>
                </a:lnTo>
                <a:lnTo>
                  <a:pt x="953" y="1695"/>
                </a:lnTo>
                <a:lnTo>
                  <a:pt x="3752" y="162"/>
                </a:lnTo>
                <a:lnTo>
                  <a:pt x="4055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5099348" y="584833"/>
            <a:ext cx="2614295" cy="545465"/>
          </a:xfrm>
          <a:prstGeom prst="rect">
            <a:avLst/>
          </a:prstGeom>
          <a:solidFill>
            <a:srgbClr val="258670"/>
          </a:solidFill>
        </p:spPr>
        <p:txBody>
          <a:bodyPr wrap="square" lIns="0" tIns="8064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635"/>
              </a:spcBef>
            </a:pPr>
            <a:r>
              <a:rPr dirty="0" u="heavy" sz="2300" spc="16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Back</a:t>
            </a:r>
            <a:r>
              <a:rPr dirty="0" u="heavy" sz="2300" spc="-14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 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to</a:t>
            </a:r>
            <a:r>
              <a:rPr dirty="0" u="heavy" sz="2300" spc="-135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 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A</a:t>
            </a:r>
            <a:r>
              <a:rPr dirty="0" sz="2300" spc="120">
                <a:solidFill>
                  <a:srgbClr val="F4F4F4"/>
                </a:solidFill>
                <a:latin typeface="Lucida Sans Unicode"/>
                <a:cs typeface="Lucida Sans Unicode"/>
                <a:hlinkClick r:id="rId9" action="ppaction://hlinksldjump"/>
              </a:rPr>
              <a:t>g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9" action="ppaction://hlinksldjump"/>
              </a:rPr>
              <a:t>enda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19393" y="3923287"/>
            <a:ext cx="3524250" cy="1504950"/>
          </a:xfrm>
          <a:custGeom>
            <a:avLst/>
            <a:gdLst/>
            <a:ahLst/>
            <a:cxnLst/>
            <a:rect l="l" t="t" r="r" b="b"/>
            <a:pathLst>
              <a:path w="3524250" h="1504950">
                <a:moveTo>
                  <a:pt x="2952346" y="1504950"/>
                </a:moveTo>
                <a:lnTo>
                  <a:pt x="571618" y="1504950"/>
                </a:lnTo>
                <a:lnTo>
                  <a:pt x="524736" y="1503049"/>
                </a:lnTo>
                <a:lnTo>
                  <a:pt x="478899" y="1497447"/>
                </a:lnTo>
                <a:lnTo>
                  <a:pt x="434252" y="1488289"/>
                </a:lnTo>
                <a:lnTo>
                  <a:pt x="390942" y="1475724"/>
                </a:lnTo>
                <a:lnTo>
                  <a:pt x="349118" y="1459900"/>
                </a:lnTo>
                <a:lnTo>
                  <a:pt x="308926" y="1440963"/>
                </a:lnTo>
                <a:lnTo>
                  <a:pt x="270514" y="1419062"/>
                </a:lnTo>
                <a:lnTo>
                  <a:pt x="234028" y="1394343"/>
                </a:lnTo>
                <a:lnTo>
                  <a:pt x="199615" y="1366955"/>
                </a:lnTo>
                <a:lnTo>
                  <a:pt x="167423" y="1337045"/>
                </a:lnTo>
                <a:lnTo>
                  <a:pt x="137598" y="1304760"/>
                </a:lnTo>
                <a:lnTo>
                  <a:pt x="110289" y="1270248"/>
                </a:lnTo>
                <a:lnTo>
                  <a:pt x="85641" y="1233657"/>
                </a:lnTo>
                <a:lnTo>
                  <a:pt x="63803" y="1195134"/>
                </a:lnTo>
                <a:lnTo>
                  <a:pt x="44920" y="1154826"/>
                </a:lnTo>
                <a:lnTo>
                  <a:pt x="29141" y="1112882"/>
                </a:lnTo>
                <a:lnTo>
                  <a:pt x="16612" y="1069448"/>
                </a:lnTo>
                <a:lnTo>
                  <a:pt x="7481" y="1024672"/>
                </a:lnTo>
                <a:lnTo>
                  <a:pt x="1894" y="978702"/>
                </a:lnTo>
                <a:lnTo>
                  <a:pt x="0" y="931686"/>
                </a:lnTo>
                <a:lnTo>
                  <a:pt x="0" y="573263"/>
                </a:lnTo>
                <a:lnTo>
                  <a:pt x="1894" y="526247"/>
                </a:lnTo>
                <a:lnTo>
                  <a:pt x="7481" y="480277"/>
                </a:lnTo>
                <a:lnTo>
                  <a:pt x="16612" y="435501"/>
                </a:lnTo>
                <a:lnTo>
                  <a:pt x="29141" y="392068"/>
                </a:lnTo>
                <a:lnTo>
                  <a:pt x="44920" y="350123"/>
                </a:lnTo>
                <a:lnTo>
                  <a:pt x="63803" y="309816"/>
                </a:lnTo>
                <a:lnTo>
                  <a:pt x="85641" y="271292"/>
                </a:lnTo>
                <a:lnTo>
                  <a:pt x="110289" y="234701"/>
                </a:lnTo>
                <a:lnTo>
                  <a:pt x="137598" y="200189"/>
                </a:lnTo>
                <a:lnTo>
                  <a:pt x="167423" y="167905"/>
                </a:lnTo>
                <a:lnTo>
                  <a:pt x="199615" y="137994"/>
                </a:lnTo>
                <a:lnTo>
                  <a:pt x="234028" y="110606"/>
                </a:lnTo>
                <a:lnTo>
                  <a:pt x="270514" y="85888"/>
                </a:lnTo>
                <a:lnTo>
                  <a:pt x="308926" y="63986"/>
                </a:lnTo>
                <a:lnTo>
                  <a:pt x="349118" y="45049"/>
                </a:lnTo>
                <a:lnTo>
                  <a:pt x="390942" y="29225"/>
                </a:lnTo>
                <a:lnTo>
                  <a:pt x="434252" y="16660"/>
                </a:lnTo>
                <a:lnTo>
                  <a:pt x="478899" y="7503"/>
                </a:lnTo>
                <a:lnTo>
                  <a:pt x="524736" y="1900"/>
                </a:lnTo>
                <a:lnTo>
                  <a:pt x="571618" y="0"/>
                </a:lnTo>
                <a:lnTo>
                  <a:pt x="2952346" y="0"/>
                </a:lnTo>
                <a:lnTo>
                  <a:pt x="2999227" y="1900"/>
                </a:lnTo>
                <a:lnTo>
                  <a:pt x="3045065" y="7503"/>
                </a:lnTo>
                <a:lnTo>
                  <a:pt x="3089712" y="16660"/>
                </a:lnTo>
                <a:lnTo>
                  <a:pt x="3133021" y="29225"/>
                </a:lnTo>
                <a:lnTo>
                  <a:pt x="3174845" y="45049"/>
                </a:lnTo>
                <a:lnTo>
                  <a:pt x="3215037" y="63986"/>
                </a:lnTo>
                <a:lnTo>
                  <a:pt x="3253450" y="85888"/>
                </a:lnTo>
                <a:lnTo>
                  <a:pt x="3289936" y="110606"/>
                </a:lnTo>
                <a:lnTo>
                  <a:pt x="3324349" y="137994"/>
                </a:lnTo>
                <a:lnTo>
                  <a:pt x="3356541" y="167905"/>
                </a:lnTo>
                <a:lnTo>
                  <a:pt x="3386365" y="200189"/>
                </a:lnTo>
                <a:lnTo>
                  <a:pt x="3413675" y="234701"/>
                </a:lnTo>
                <a:lnTo>
                  <a:pt x="3438323" y="271292"/>
                </a:lnTo>
                <a:lnTo>
                  <a:pt x="3460161" y="309816"/>
                </a:lnTo>
                <a:lnTo>
                  <a:pt x="3479044" y="350123"/>
                </a:lnTo>
                <a:lnTo>
                  <a:pt x="3494823" y="392068"/>
                </a:lnTo>
                <a:lnTo>
                  <a:pt x="3507351" y="435501"/>
                </a:lnTo>
                <a:lnTo>
                  <a:pt x="3516483" y="480277"/>
                </a:lnTo>
                <a:lnTo>
                  <a:pt x="3522069" y="526247"/>
                </a:lnTo>
                <a:lnTo>
                  <a:pt x="3523964" y="573263"/>
                </a:lnTo>
                <a:lnTo>
                  <a:pt x="3523964" y="931686"/>
                </a:lnTo>
                <a:lnTo>
                  <a:pt x="3522069" y="978702"/>
                </a:lnTo>
                <a:lnTo>
                  <a:pt x="3516483" y="1024672"/>
                </a:lnTo>
                <a:lnTo>
                  <a:pt x="3507351" y="1069448"/>
                </a:lnTo>
                <a:lnTo>
                  <a:pt x="3494823" y="1112882"/>
                </a:lnTo>
                <a:lnTo>
                  <a:pt x="3479044" y="1154826"/>
                </a:lnTo>
                <a:lnTo>
                  <a:pt x="3460161" y="1195134"/>
                </a:lnTo>
                <a:lnTo>
                  <a:pt x="3438323" y="1233657"/>
                </a:lnTo>
                <a:lnTo>
                  <a:pt x="3413675" y="1270248"/>
                </a:lnTo>
                <a:lnTo>
                  <a:pt x="3386365" y="1304760"/>
                </a:lnTo>
                <a:lnTo>
                  <a:pt x="3356541" y="1337045"/>
                </a:lnTo>
                <a:lnTo>
                  <a:pt x="3324349" y="1366955"/>
                </a:lnTo>
                <a:lnTo>
                  <a:pt x="3289936" y="1394343"/>
                </a:lnTo>
                <a:lnTo>
                  <a:pt x="3253450" y="1419062"/>
                </a:lnTo>
                <a:lnTo>
                  <a:pt x="3215037" y="1440963"/>
                </a:lnTo>
                <a:lnTo>
                  <a:pt x="3174845" y="1459900"/>
                </a:lnTo>
                <a:lnTo>
                  <a:pt x="3133021" y="1475724"/>
                </a:lnTo>
                <a:lnTo>
                  <a:pt x="3089712" y="1488289"/>
                </a:lnTo>
                <a:lnTo>
                  <a:pt x="3045065" y="1497447"/>
                </a:lnTo>
                <a:lnTo>
                  <a:pt x="2999227" y="1503049"/>
                </a:lnTo>
                <a:lnTo>
                  <a:pt x="2952346" y="15049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73065" y="4421794"/>
            <a:ext cx="121602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35">
                <a:solidFill>
                  <a:srgbClr val="B3E3C4"/>
                </a:solidFill>
                <a:latin typeface="Trebuchet MS"/>
                <a:cs typeface="Trebuchet MS"/>
              </a:rPr>
              <a:t>HEALER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1949" y="1859163"/>
            <a:ext cx="2419350" cy="1285875"/>
          </a:xfrm>
          <a:prstGeom prst="rect">
            <a:avLst/>
          </a:prstGeom>
          <a:solidFill>
            <a:srgbClr val="25867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680720">
              <a:lnSpc>
                <a:spcPct val="100000"/>
              </a:lnSpc>
              <a:spcBef>
                <a:spcPts val="1635"/>
              </a:spcBef>
            </a:pP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CHATGPT3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5017" y="6923960"/>
            <a:ext cx="2390775" cy="1562100"/>
          </a:xfrm>
          <a:prstGeom prst="rect">
            <a:avLst/>
          </a:prstGeom>
          <a:solidFill>
            <a:srgbClr val="25867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PYTTSX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6054" y="5152864"/>
            <a:ext cx="2247900" cy="1428750"/>
          </a:xfrm>
          <a:prstGeom prst="rect">
            <a:avLst/>
          </a:prstGeom>
          <a:solidFill>
            <a:srgbClr val="25867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dirty="0" sz="1500" spc="90">
                <a:solidFill>
                  <a:srgbClr val="FFFFFF"/>
                </a:solidFill>
                <a:latin typeface="Lucida Sans Unicode"/>
                <a:cs typeface="Lucida Sans Unicode"/>
              </a:rPr>
              <a:t>WHISPERAI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10302" y="3148187"/>
            <a:ext cx="3569335" cy="3778250"/>
            <a:chOff x="8910302" y="3148187"/>
            <a:chExt cx="3569335" cy="3778250"/>
          </a:xfrm>
        </p:grpSpPr>
        <p:sp>
          <p:nvSpPr>
            <p:cNvPr id="9" name="object 9"/>
            <p:cNvSpPr/>
            <p:nvPr/>
          </p:nvSpPr>
          <p:spPr>
            <a:xfrm>
              <a:off x="10953762" y="4682238"/>
              <a:ext cx="1455420" cy="1131570"/>
            </a:xfrm>
            <a:custGeom>
              <a:avLst/>
              <a:gdLst/>
              <a:ahLst/>
              <a:cxnLst/>
              <a:rect l="l" t="t" r="r" b="b"/>
              <a:pathLst>
                <a:path w="1455420" h="1131570">
                  <a:moveTo>
                    <a:pt x="0" y="0"/>
                  </a:moveTo>
                  <a:lnTo>
                    <a:pt x="1455017" y="1131374"/>
                  </a:lnTo>
                </a:path>
              </a:pathLst>
            </a:custGeom>
            <a:ln w="28578">
              <a:solidFill>
                <a:srgbClr val="0A413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9460" y="5774261"/>
              <a:ext cx="100021" cy="975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969694" y="3230460"/>
              <a:ext cx="207645" cy="679450"/>
            </a:xfrm>
            <a:custGeom>
              <a:avLst/>
              <a:gdLst/>
              <a:ahLst/>
              <a:cxnLst/>
              <a:rect l="l" t="t" r="r" b="b"/>
              <a:pathLst>
                <a:path w="207645" h="679450">
                  <a:moveTo>
                    <a:pt x="207020" y="679212"/>
                  </a:moveTo>
                  <a:lnTo>
                    <a:pt x="0" y="0"/>
                  </a:lnTo>
                </a:path>
              </a:pathLst>
            </a:custGeom>
            <a:ln w="28460">
              <a:solidFill>
                <a:srgbClr val="0A413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0302" y="3148187"/>
              <a:ext cx="110488" cy="954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182647" y="5437805"/>
              <a:ext cx="176530" cy="1403350"/>
            </a:xfrm>
            <a:custGeom>
              <a:avLst/>
              <a:gdLst/>
              <a:ahLst/>
              <a:cxnLst/>
              <a:rect l="l" t="t" r="r" b="b"/>
              <a:pathLst>
                <a:path w="176529" h="1403350">
                  <a:moveTo>
                    <a:pt x="0" y="0"/>
                  </a:moveTo>
                  <a:lnTo>
                    <a:pt x="175936" y="1403322"/>
                  </a:lnTo>
                </a:path>
              </a:pathLst>
            </a:custGeom>
            <a:ln w="28619">
              <a:solidFill>
                <a:srgbClr val="0A413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03532" y="6835694"/>
              <a:ext cx="113665" cy="907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411404" y="3074458"/>
            <a:ext cx="2686050" cy="10572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19075" rIns="0" bIns="0" rtlCol="0" vert="horz">
            <a:spAutoFit/>
          </a:bodyPr>
          <a:lstStyle/>
          <a:p>
            <a:pPr marL="859790" marR="387985" indent="-461009">
              <a:lnSpc>
                <a:spcPct val="116700"/>
              </a:lnSpc>
              <a:spcBef>
                <a:spcPts val="1725"/>
              </a:spcBef>
            </a:pPr>
            <a:r>
              <a:rPr dirty="0" sz="1500" spc="105">
                <a:solidFill>
                  <a:srgbClr val="0A4136"/>
                </a:solidFill>
                <a:latin typeface="Lucida Sans Unicode"/>
                <a:cs typeface="Lucida Sans Unicode"/>
              </a:rPr>
              <a:t>get</a:t>
            </a:r>
            <a:r>
              <a:rPr dirty="0" sz="1500" spc="-9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0">
                <a:solidFill>
                  <a:srgbClr val="0A4136"/>
                </a:solidFill>
                <a:latin typeface="Lucida Sans Unicode"/>
                <a:cs typeface="Lucida Sans Unicode"/>
              </a:rPr>
              <a:t>text</a:t>
            </a:r>
            <a:r>
              <a:rPr dirty="0" sz="1500" spc="-9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0A4136"/>
                </a:solidFill>
                <a:latin typeface="Lucida Sans Unicode"/>
                <a:cs typeface="Lucida Sans Unicode"/>
              </a:rPr>
              <a:t>input</a:t>
            </a:r>
            <a:r>
              <a:rPr dirty="0" sz="1500" spc="-9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75">
                <a:solidFill>
                  <a:srgbClr val="0A4136"/>
                </a:solidFill>
                <a:latin typeface="Lucida Sans Unicode"/>
                <a:cs typeface="Lucida Sans Unicode"/>
              </a:rPr>
              <a:t>from </a:t>
            </a:r>
            <a:r>
              <a:rPr dirty="0" sz="1500" spc="-459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0">
                <a:solidFill>
                  <a:srgbClr val="0A4136"/>
                </a:solidFill>
                <a:latin typeface="Lucida Sans Unicode"/>
                <a:cs typeface="Lucida Sans Unicode"/>
              </a:rPr>
              <a:t>whisperAI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154339" y="3033409"/>
            <a:ext cx="1256030" cy="591185"/>
            <a:chOff x="10154339" y="3033409"/>
            <a:chExt cx="1256030" cy="591185"/>
          </a:xfrm>
        </p:grpSpPr>
        <p:sp>
          <p:nvSpPr>
            <p:cNvPr id="17" name="object 17"/>
            <p:cNvSpPr/>
            <p:nvPr/>
          </p:nvSpPr>
          <p:spPr>
            <a:xfrm>
              <a:off x="10168627" y="3047697"/>
              <a:ext cx="1162050" cy="517525"/>
            </a:xfrm>
            <a:custGeom>
              <a:avLst/>
              <a:gdLst/>
              <a:ahLst/>
              <a:cxnLst/>
              <a:rect l="l" t="t" r="r" b="b"/>
              <a:pathLst>
                <a:path w="1162050" h="517525">
                  <a:moveTo>
                    <a:pt x="0" y="0"/>
                  </a:moveTo>
                  <a:lnTo>
                    <a:pt x="1161826" y="517346"/>
                  </a:lnTo>
                </a:path>
              </a:pathLst>
            </a:custGeom>
            <a:ln w="28564">
              <a:solidFill>
                <a:srgbClr val="0A413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11774" y="3517421"/>
              <a:ext cx="98062" cy="106844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4830533" y="1950196"/>
            <a:ext cx="2276475" cy="895350"/>
          </a:xfrm>
          <a:custGeom>
            <a:avLst/>
            <a:gdLst/>
            <a:ahLst/>
            <a:cxnLst/>
            <a:rect l="l" t="t" r="r" b="b"/>
            <a:pathLst>
              <a:path w="2276475" h="895350">
                <a:moveTo>
                  <a:pt x="2114023" y="895350"/>
                </a:moveTo>
                <a:lnTo>
                  <a:pt x="162208" y="895350"/>
                </a:lnTo>
                <a:lnTo>
                  <a:pt x="119086" y="889566"/>
                </a:lnTo>
                <a:lnTo>
                  <a:pt x="80338" y="873245"/>
                </a:lnTo>
                <a:lnTo>
                  <a:pt x="47509" y="847930"/>
                </a:lnTo>
                <a:lnTo>
                  <a:pt x="22146" y="815163"/>
                </a:lnTo>
                <a:lnTo>
                  <a:pt x="5794" y="776489"/>
                </a:lnTo>
                <a:lnTo>
                  <a:pt x="0" y="733449"/>
                </a:lnTo>
                <a:lnTo>
                  <a:pt x="0" y="161900"/>
                </a:lnTo>
                <a:lnTo>
                  <a:pt x="5794" y="118861"/>
                </a:lnTo>
                <a:lnTo>
                  <a:pt x="22146" y="80186"/>
                </a:lnTo>
                <a:lnTo>
                  <a:pt x="47509" y="47419"/>
                </a:lnTo>
                <a:lnTo>
                  <a:pt x="80338" y="22104"/>
                </a:lnTo>
                <a:lnTo>
                  <a:pt x="119086" y="5783"/>
                </a:lnTo>
                <a:lnTo>
                  <a:pt x="162208" y="0"/>
                </a:lnTo>
                <a:lnTo>
                  <a:pt x="2114023" y="0"/>
                </a:lnTo>
                <a:lnTo>
                  <a:pt x="2157145" y="5783"/>
                </a:lnTo>
                <a:lnTo>
                  <a:pt x="2195893" y="22104"/>
                </a:lnTo>
                <a:lnTo>
                  <a:pt x="2228722" y="47419"/>
                </a:lnTo>
                <a:lnTo>
                  <a:pt x="2254085" y="80186"/>
                </a:lnTo>
                <a:lnTo>
                  <a:pt x="2270437" y="118861"/>
                </a:lnTo>
                <a:lnTo>
                  <a:pt x="2276231" y="161900"/>
                </a:lnTo>
                <a:lnTo>
                  <a:pt x="2276231" y="733449"/>
                </a:lnTo>
                <a:lnTo>
                  <a:pt x="2270437" y="776489"/>
                </a:lnTo>
                <a:lnTo>
                  <a:pt x="2254085" y="815163"/>
                </a:lnTo>
                <a:lnTo>
                  <a:pt x="2228722" y="847930"/>
                </a:lnTo>
                <a:lnTo>
                  <a:pt x="2195893" y="873245"/>
                </a:lnTo>
                <a:lnTo>
                  <a:pt x="2157145" y="889566"/>
                </a:lnTo>
                <a:lnTo>
                  <a:pt x="2114023" y="895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373881" y="2251820"/>
            <a:ext cx="11855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0">
                <a:solidFill>
                  <a:srgbClr val="0A4136"/>
                </a:solidFill>
                <a:latin typeface="Lucida Sans Unicode"/>
                <a:cs typeface="Lucida Sans Unicode"/>
              </a:rPr>
              <a:t>Replies</a:t>
            </a:r>
            <a:r>
              <a:rPr dirty="0" sz="1500" spc="-114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80">
                <a:solidFill>
                  <a:srgbClr val="0A4136"/>
                </a:solidFill>
                <a:latin typeface="Lucida Sans Unicode"/>
                <a:cs typeface="Lucida Sans Unicode"/>
              </a:rPr>
              <a:t>to</a:t>
            </a:r>
            <a:r>
              <a:rPr dirty="0" sz="1500" spc="-11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0">
                <a:solidFill>
                  <a:srgbClr val="0A4136"/>
                </a:solidFill>
                <a:latin typeface="Lucida Sans Unicode"/>
                <a:cs typeface="Lucida Sans Unicode"/>
              </a:rPr>
              <a:t>it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987162" y="3633501"/>
            <a:ext cx="2276475" cy="895350"/>
          </a:xfrm>
          <a:custGeom>
            <a:avLst/>
            <a:gdLst/>
            <a:ahLst/>
            <a:cxnLst/>
            <a:rect l="l" t="t" r="r" b="b"/>
            <a:pathLst>
              <a:path w="2276475" h="895350">
                <a:moveTo>
                  <a:pt x="2114023" y="895350"/>
                </a:moveTo>
                <a:lnTo>
                  <a:pt x="162208" y="895350"/>
                </a:lnTo>
                <a:lnTo>
                  <a:pt x="119086" y="889566"/>
                </a:lnTo>
                <a:lnTo>
                  <a:pt x="80338" y="873245"/>
                </a:lnTo>
                <a:lnTo>
                  <a:pt x="47509" y="847930"/>
                </a:lnTo>
                <a:lnTo>
                  <a:pt x="22146" y="815163"/>
                </a:lnTo>
                <a:lnTo>
                  <a:pt x="5794" y="776489"/>
                </a:lnTo>
                <a:lnTo>
                  <a:pt x="0" y="733449"/>
                </a:lnTo>
                <a:lnTo>
                  <a:pt x="0" y="161900"/>
                </a:lnTo>
                <a:lnTo>
                  <a:pt x="5794" y="118861"/>
                </a:lnTo>
                <a:lnTo>
                  <a:pt x="22146" y="80186"/>
                </a:lnTo>
                <a:lnTo>
                  <a:pt x="47509" y="47419"/>
                </a:lnTo>
                <a:lnTo>
                  <a:pt x="80338" y="22104"/>
                </a:lnTo>
                <a:lnTo>
                  <a:pt x="119086" y="5783"/>
                </a:lnTo>
                <a:lnTo>
                  <a:pt x="162208" y="0"/>
                </a:lnTo>
                <a:lnTo>
                  <a:pt x="2114023" y="0"/>
                </a:lnTo>
                <a:lnTo>
                  <a:pt x="2157145" y="5783"/>
                </a:lnTo>
                <a:lnTo>
                  <a:pt x="2195893" y="22104"/>
                </a:lnTo>
                <a:lnTo>
                  <a:pt x="2228722" y="47419"/>
                </a:lnTo>
                <a:lnTo>
                  <a:pt x="2254085" y="80186"/>
                </a:lnTo>
                <a:lnTo>
                  <a:pt x="2270437" y="118861"/>
                </a:lnTo>
                <a:lnTo>
                  <a:pt x="2276231" y="161900"/>
                </a:lnTo>
                <a:lnTo>
                  <a:pt x="2276231" y="733449"/>
                </a:lnTo>
                <a:lnTo>
                  <a:pt x="2270437" y="776489"/>
                </a:lnTo>
                <a:lnTo>
                  <a:pt x="2254085" y="815163"/>
                </a:lnTo>
                <a:lnTo>
                  <a:pt x="2228722" y="847930"/>
                </a:lnTo>
                <a:lnTo>
                  <a:pt x="2195893" y="873245"/>
                </a:lnTo>
                <a:lnTo>
                  <a:pt x="2157145" y="889566"/>
                </a:lnTo>
                <a:lnTo>
                  <a:pt x="2114023" y="895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256071" y="3935126"/>
            <a:ext cx="17341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80">
                <a:solidFill>
                  <a:srgbClr val="0A4136"/>
                </a:solidFill>
                <a:latin typeface="Lucida Sans Unicode"/>
                <a:cs typeface="Lucida Sans Unicode"/>
              </a:rPr>
              <a:t>sends</a:t>
            </a:r>
            <a:r>
              <a:rPr dirty="0" sz="1500" spc="-9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0">
                <a:solidFill>
                  <a:srgbClr val="0A4136"/>
                </a:solidFill>
                <a:latin typeface="Lucida Sans Unicode"/>
                <a:cs typeface="Lucida Sans Unicode"/>
              </a:rPr>
              <a:t>it</a:t>
            </a:r>
            <a:r>
              <a:rPr dirty="0" sz="1500" spc="-9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80">
                <a:solidFill>
                  <a:srgbClr val="0A4136"/>
                </a:solidFill>
                <a:latin typeface="Lucida Sans Unicode"/>
                <a:cs typeface="Lucida Sans Unicode"/>
              </a:rPr>
              <a:t>to</a:t>
            </a:r>
            <a:r>
              <a:rPr dirty="0" sz="1500" spc="-9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0A4136"/>
                </a:solidFill>
                <a:latin typeface="Lucida Sans Unicode"/>
                <a:cs typeface="Lucida Sans Unicode"/>
              </a:rPr>
              <a:t>pyttsx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662091" y="2380394"/>
            <a:ext cx="1174115" cy="701675"/>
            <a:chOff x="13662091" y="2380394"/>
            <a:chExt cx="1174115" cy="701675"/>
          </a:xfrm>
        </p:grpSpPr>
        <p:sp>
          <p:nvSpPr>
            <p:cNvPr id="24" name="object 24"/>
            <p:cNvSpPr/>
            <p:nvPr/>
          </p:nvSpPr>
          <p:spPr>
            <a:xfrm>
              <a:off x="13676379" y="2438980"/>
              <a:ext cx="1083310" cy="628650"/>
            </a:xfrm>
            <a:custGeom>
              <a:avLst/>
              <a:gdLst/>
              <a:ahLst/>
              <a:cxnLst/>
              <a:rect l="l" t="t" r="r" b="b"/>
              <a:pathLst>
                <a:path w="1083309" h="628650">
                  <a:moveTo>
                    <a:pt x="0" y="628279"/>
                  </a:moveTo>
                  <a:lnTo>
                    <a:pt x="1083250" y="0"/>
                  </a:lnTo>
                </a:path>
              </a:pathLst>
            </a:custGeom>
            <a:ln w="28597">
              <a:solidFill>
                <a:srgbClr val="0A413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36204" y="2380394"/>
              <a:ext cx="99730" cy="102791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4099092" y="3593607"/>
            <a:ext cx="891540" cy="506730"/>
            <a:chOff x="14099092" y="3593607"/>
            <a:chExt cx="891540" cy="506730"/>
          </a:xfrm>
        </p:grpSpPr>
        <p:sp>
          <p:nvSpPr>
            <p:cNvPr id="27" name="object 27"/>
            <p:cNvSpPr/>
            <p:nvPr/>
          </p:nvSpPr>
          <p:spPr>
            <a:xfrm>
              <a:off x="14113380" y="3607894"/>
              <a:ext cx="800100" cy="433705"/>
            </a:xfrm>
            <a:custGeom>
              <a:avLst/>
              <a:gdLst/>
              <a:ahLst/>
              <a:cxnLst/>
              <a:rect l="l" t="t" r="r" b="b"/>
              <a:pathLst>
                <a:path w="800100" h="433704">
                  <a:moveTo>
                    <a:pt x="0" y="0"/>
                  </a:moveTo>
                  <a:lnTo>
                    <a:pt x="799719" y="433312"/>
                  </a:lnTo>
                </a:path>
              </a:pathLst>
            </a:custGeom>
            <a:ln w="28586">
              <a:solidFill>
                <a:srgbClr val="0A413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90959" y="3996033"/>
              <a:ext cx="99366" cy="10398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016629" y="6578890"/>
            <a:ext cx="2276475" cy="9620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80975" rIns="0" bIns="0" rtlCol="0" vert="horz">
            <a:spAutoFit/>
          </a:bodyPr>
          <a:lstStyle/>
          <a:p>
            <a:pPr marL="361315" marR="387985" indent="29845">
              <a:lnSpc>
                <a:spcPct val="116700"/>
              </a:lnSpc>
              <a:spcBef>
                <a:spcPts val="1425"/>
              </a:spcBef>
            </a:pPr>
            <a:r>
              <a:rPr dirty="0" sz="1500" spc="110">
                <a:solidFill>
                  <a:srgbClr val="0A4136"/>
                </a:solidFill>
                <a:latin typeface="Lucida Sans Unicode"/>
                <a:cs typeface="Lucida Sans Unicode"/>
              </a:rPr>
              <a:t>Gets</a:t>
            </a:r>
            <a:r>
              <a:rPr dirty="0" sz="1500" spc="-10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0">
                <a:solidFill>
                  <a:srgbClr val="0A4136"/>
                </a:solidFill>
                <a:latin typeface="Lucida Sans Unicode"/>
                <a:cs typeface="Lucida Sans Unicode"/>
              </a:rPr>
              <a:t>text</a:t>
            </a:r>
            <a:r>
              <a:rPr dirty="0" sz="1500" spc="-10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0A4136"/>
                </a:solidFill>
                <a:latin typeface="Lucida Sans Unicode"/>
                <a:cs typeface="Lucida Sans Unicode"/>
              </a:rPr>
              <a:t>input </a:t>
            </a:r>
            <a:r>
              <a:rPr dirty="0" sz="1500" spc="-459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70">
                <a:solidFill>
                  <a:srgbClr val="0A4136"/>
                </a:solidFill>
                <a:latin typeface="Lucida Sans Unicode"/>
                <a:cs typeface="Lucida Sans Unicode"/>
              </a:rPr>
              <a:t>f</a:t>
            </a:r>
            <a:r>
              <a:rPr dirty="0" sz="1500" spc="35">
                <a:solidFill>
                  <a:srgbClr val="0A4136"/>
                </a:solidFill>
                <a:latin typeface="Lucida Sans Unicode"/>
                <a:cs typeface="Lucida Sans Unicode"/>
              </a:rPr>
              <a:t>r</a:t>
            </a:r>
            <a:r>
              <a:rPr dirty="0" sz="1500" spc="65">
                <a:solidFill>
                  <a:srgbClr val="0A4136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140">
                <a:solidFill>
                  <a:srgbClr val="0A4136"/>
                </a:solidFill>
                <a:latin typeface="Lucida Sans Unicode"/>
                <a:cs typeface="Lucida Sans Unicode"/>
              </a:rPr>
              <a:t>m</a:t>
            </a:r>
            <a:r>
              <a:rPr dirty="0" sz="1500" spc="-7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85">
                <a:solidFill>
                  <a:srgbClr val="0A4136"/>
                </a:solidFill>
                <a:latin typeface="Lucida Sans Unicode"/>
                <a:cs typeface="Lucida Sans Unicode"/>
              </a:rPr>
              <a:t>c</a:t>
            </a:r>
            <a:r>
              <a:rPr dirty="0" sz="1500" spc="60">
                <a:solidFill>
                  <a:srgbClr val="0A4136"/>
                </a:solidFill>
                <a:latin typeface="Lucida Sans Unicode"/>
                <a:cs typeface="Lucida Sans Unicode"/>
              </a:rPr>
              <a:t>h</a:t>
            </a:r>
            <a:r>
              <a:rPr dirty="0" sz="1500" spc="105">
                <a:solidFill>
                  <a:srgbClr val="0A4136"/>
                </a:solidFill>
                <a:latin typeface="Lucida Sans Unicode"/>
                <a:cs typeface="Lucida Sans Unicode"/>
              </a:rPr>
              <a:t>a</a:t>
            </a:r>
            <a:r>
              <a:rPr dirty="0" sz="1500" spc="95">
                <a:solidFill>
                  <a:srgbClr val="0A4136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160">
                <a:solidFill>
                  <a:srgbClr val="0A4136"/>
                </a:solidFill>
                <a:latin typeface="Lucida Sans Unicode"/>
                <a:cs typeface="Lucida Sans Unicode"/>
              </a:rPr>
              <a:t>G</a:t>
            </a:r>
            <a:r>
              <a:rPr dirty="0" sz="1500" spc="130">
                <a:solidFill>
                  <a:srgbClr val="0A4136"/>
                </a:solidFill>
                <a:latin typeface="Lucida Sans Unicode"/>
                <a:cs typeface="Lucida Sans Unicode"/>
              </a:rPr>
              <a:t>P</a:t>
            </a:r>
            <a:r>
              <a:rPr dirty="0" sz="1500" spc="-20">
                <a:solidFill>
                  <a:srgbClr val="0A4136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50">
                <a:solidFill>
                  <a:srgbClr val="0A4136"/>
                </a:solidFill>
                <a:latin typeface="Lucida Sans Unicode"/>
                <a:cs typeface="Lucida Sans Unicode"/>
              </a:rPr>
              <a:t>3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292054" y="7027013"/>
            <a:ext cx="883919" cy="318770"/>
            <a:chOff x="7292054" y="7027013"/>
            <a:chExt cx="883919" cy="318770"/>
          </a:xfrm>
        </p:grpSpPr>
        <p:sp>
          <p:nvSpPr>
            <p:cNvPr id="31" name="object 31"/>
            <p:cNvSpPr/>
            <p:nvPr/>
          </p:nvSpPr>
          <p:spPr>
            <a:xfrm>
              <a:off x="7374220" y="7086413"/>
              <a:ext cx="787400" cy="245110"/>
            </a:xfrm>
            <a:custGeom>
              <a:avLst/>
              <a:gdLst/>
              <a:ahLst/>
              <a:cxnLst/>
              <a:rect l="l" t="t" r="r" b="b"/>
              <a:pathLst>
                <a:path w="787400" h="245109">
                  <a:moveTo>
                    <a:pt x="787192" y="244724"/>
                  </a:moveTo>
                  <a:lnTo>
                    <a:pt x="0" y="0"/>
                  </a:lnTo>
                </a:path>
              </a:pathLst>
            </a:custGeom>
            <a:ln w="28564">
              <a:solidFill>
                <a:srgbClr val="0A413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2054" y="7027013"/>
              <a:ext cx="95551" cy="110349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1336973" y="6192609"/>
            <a:ext cx="2276475" cy="895350"/>
          </a:xfrm>
          <a:custGeom>
            <a:avLst/>
            <a:gdLst/>
            <a:ahLst/>
            <a:cxnLst/>
            <a:rect l="l" t="t" r="r" b="b"/>
            <a:pathLst>
              <a:path w="2276475" h="895350">
                <a:moveTo>
                  <a:pt x="2114023" y="895350"/>
                </a:moveTo>
                <a:lnTo>
                  <a:pt x="162208" y="895350"/>
                </a:lnTo>
                <a:lnTo>
                  <a:pt x="119086" y="889566"/>
                </a:lnTo>
                <a:lnTo>
                  <a:pt x="80338" y="873245"/>
                </a:lnTo>
                <a:lnTo>
                  <a:pt x="47509" y="847930"/>
                </a:lnTo>
                <a:lnTo>
                  <a:pt x="22146" y="815163"/>
                </a:lnTo>
                <a:lnTo>
                  <a:pt x="5794" y="776489"/>
                </a:lnTo>
                <a:lnTo>
                  <a:pt x="0" y="733449"/>
                </a:lnTo>
                <a:lnTo>
                  <a:pt x="0" y="161900"/>
                </a:lnTo>
                <a:lnTo>
                  <a:pt x="5794" y="118861"/>
                </a:lnTo>
                <a:lnTo>
                  <a:pt x="22146" y="80186"/>
                </a:lnTo>
                <a:lnTo>
                  <a:pt x="47509" y="47419"/>
                </a:lnTo>
                <a:lnTo>
                  <a:pt x="80338" y="22104"/>
                </a:lnTo>
                <a:lnTo>
                  <a:pt x="119086" y="5783"/>
                </a:lnTo>
                <a:lnTo>
                  <a:pt x="162208" y="0"/>
                </a:lnTo>
                <a:lnTo>
                  <a:pt x="2114023" y="0"/>
                </a:lnTo>
                <a:lnTo>
                  <a:pt x="2157145" y="5783"/>
                </a:lnTo>
                <a:lnTo>
                  <a:pt x="2195893" y="22104"/>
                </a:lnTo>
                <a:lnTo>
                  <a:pt x="2228722" y="47419"/>
                </a:lnTo>
                <a:lnTo>
                  <a:pt x="2254085" y="80186"/>
                </a:lnTo>
                <a:lnTo>
                  <a:pt x="2270437" y="118861"/>
                </a:lnTo>
                <a:lnTo>
                  <a:pt x="2276231" y="161900"/>
                </a:lnTo>
                <a:lnTo>
                  <a:pt x="2276231" y="733449"/>
                </a:lnTo>
                <a:lnTo>
                  <a:pt x="2270437" y="776489"/>
                </a:lnTo>
                <a:lnTo>
                  <a:pt x="2254085" y="815163"/>
                </a:lnTo>
                <a:lnTo>
                  <a:pt x="2228722" y="847930"/>
                </a:lnTo>
                <a:lnTo>
                  <a:pt x="2195893" y="873245"/>
                </a:lnTo>
                <a:lnTo>
                  <a:pt x="2157145" y="889566"/>
                </a:lnTo>
                <a:lnTo>
                  <a:pt x="2114023" y="895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723159" y="6494234"/>
            <a:ext cx="14998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>
                <a:solidFill>
                  <a:srgbClr val="0A4136"/>
                </a:solidFill>
                <a:latin typeface="Lucida Sans Unicode"/>
                <a:cs typeface="Lucida Sans Unicode"/>
              </a:rPr>
              <a:t>Text</a:t>
            </a:r>
            <a:r>
              <a:rPr dirty="0" sz="1500" spc="-10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80">
                <a:solidFill>
                  <a:srgbClr val="0A4136"/>
                </a:solidFill>
                <a:latin typeface="Lucida Sans Unicode"/>
                <a:cs typeface="Lucida Sans Unicode"/>
              </a:rPr>
              <a:t>to</a:t>
            </a:r>
            <a:r>
              <a:rPr dirty="0" sz="1500" spc="-10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10">
                <a:solidFill>
                  <a:srgbClr val="0A4136"/>
                </a:solidFill>
                <a:latin typeface="Lucida Sans Unicode"/>
                <a:cs typeface="Lucida Sans Unicode"/>
              </a:rPr>
              <a:t>speech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9297" y="7814271"/>
            <a:ext cx="2667000" cy="1524000"/>
          </a:xfrm>
          <a:custGeom>
            <a:avLst/>
            <a:gdLst/>
            <a:ahLst/>
            <a:cxnLst/>
            <a:rect l="l" t="t" r="r" b="b"/>
            <a:pathLst>
              <a:path w="2667000" h="1524000">
                <a:moveTo>
                  <a:pt x="2505009" y="1524000"/>
                </a:moveTo>
                <a:lnTo>
                  <a:pt x="161756" y="1524000"/>
                </a:lnTo>
                <a:lnTo>
                  <a:pt x="118754" y="1518223"/>
                </a:lnTo>
                <a:lnTo>
                  <a:pt x="80114" y="1501922"/>
                </a:lnTo>
                <a:lnTo>
                  <a:pt x="47377" y="1476637"/>
                </a:lnTo>
                <a:lnTo>
                  <a:pt x="22084" y="1443911"/>
                </a:lnTo>
                <a:lnTo>
                  <a:pt x="5778" y="1405283"/>
                </a:lnTo>
                <a:lnTo>
                  <a:pt x="0" y="1362295"/>
                </a:lnTo>
                <a:lnTo>
                  <a:pt x="0" y="161704"/>
                </a:lnTo>
                <a:lnTo>
                  <a:pt x="5778" y="118716"/>
                </a:lnTo>
                <a:lnTo>
                  <a:pt x="22084" y="80089"/>
                </a:lnTo>
                <a:lnTo>
                  <a:pt x="47377" y="47362"/>
                </a:lnTo>
                <a:lnTo>
                  <a:pt x="80114" y="22077"/>
                </a:lnTo>
                <a:lnTo>
                  <a:pt x="118754" y="5776"/>
                </a:lnTo>
                <a:lnTo>
                  <a:pt x="161756" y="0"/>
                </a:lnTo>
                <a:lnTo>
                  <a:pt x="2505009" y="0"/>
                </a:lnTo>
                <a:lnTo>
                  <a:pt x="2548010" y="5776"/>
                </a:lnTo>
                <a:lnTo>
                  <a:pt x="2586650" y="22077"/>
                </a:lnTo>
                <a:lnTo>
                  <a:pt x="2619388" y="47362"/>
                </a:lnTo>
                <a:lnTo>
                  <a:pt x="2644681" y="80089"/>
                </a:lnTo>
                <a:lnTo>
                  <a:pt x="2660987" y="118716"/>
                </a:lnTo>
                <a:lnTo>
                  <a:pt x="2666765" y="161704"/>
                </a:lnTo>
                <a:lnTo>
                  <a:pt x="2666765" y="1362295"/>
                </a:lnTo>
                <a:lnTo>
                  <a:pt x="2660987" y="1405283"/>
                </a:lnTo>
                <a:lnTo>
                  <a:pt x="2644681" y="1443911"/>
                </a:lnTo>
                <a:lnTo>
                  <a:pt x="2619388" y="1476637"/>
                </a:lnTo>
                <a:lnTo>
                  <a:pt x="2586650" y="1501922"/>
                </a:lnTo>
                <a:lnTo>
                  <a:pt x="2548010" y="1518223"/>
                </a:lnTo>
                <a:lnTo>
                  <a:pt x="2505009" y="152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85590" y="8258771"/>
            <a:ext cx="217678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825" marR="5080" indent="-111760">
              <a:lnSpc>
                <a:spcPct val="116700"/>
              </a:lnSpc>
              <a:spcBef>
                <a:spcPts val="100"/>
              </a:spcBef>
            </a:pPr>
            <a:r>
              <a:rPr dirty="0" sz="1500" spc="35">
                <a:solidFill>
                  <a:srgbClr val="0A4136"/>
                </a:solidFill>
                <a:latin typeface="Lucida Sans Unicode"/>
                <a:cs typeface="Lucida Sans Unicode"/>
              </a:rPr>
              <a:t>Audio</a:t>
            </a:r>
            <a:r>
              <a:rPr dirty="0" sz="1500" spc="-114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5">
                <a:solidFill>
                  <a:srgbClr val="0A4136"/>
                </a:solidFill>
                <a:latin typeface="Lucida Sans Unicode"/>
                <a:cs typeface="Lucida Sans Unicode"/>
              </a:rPr>
              <a:t>Integration</a:t>
            </a:r>
            <a:r>
              <a:rPr dirty="0" sz="1500" spc="-11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90">
                <a:solidFill>
                  <a:srgbClr val="0A4136"/>
                </a:solidFill>
                <a:latin typeface="Lucida Sans Unicode"/>
                <a:cs typeface="Lucida Sans Unicode"/>
              </a:rPr>
              <a:t>and </a:t>
            </a:r>
            <a:r>
              <a:rPr dirty="0" sz="1500" spc="-459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0">
                <a:solidFill>
                  <a:srgbClr val="0A4136"/>
                </a:solidFill>
                <a:latin typeface="Lucida Sans Unicode"/>
                <a:cs typeface="Lucida Sans Unicode"/>
              </a:rPr>
              <a:t>Noise</a:t>
            </a:r>
            <a:r>
              <a:rPr dirty="0" sz="1500" spc="-10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80">
                <a:solidFill>
                  <a:srgbClr val="0A4136"/>
                </a:solidFill>
                <a:latin typeface="Lucida Sans Unicode"/>
                <a:cs typeface="Lucida Sans Unicode"/>
              </a:rPr>
              <a:t>Compression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10147" y="6605882"/>
            <a:ext cx="1407160" cy="464820"/>
            <a:chOff x="3610147" y="6605882"/>
            <a:chExt cx="1407160" cy="464820"/>
          </a:xfrm>
        </p:grpSpPr>
        <p:sp>
          <p:nvSpPr>
            <p:cNvPr id="38" name="object 38"/>
            <p:cNvSpPr/>
            <p:nvPr/>
          </p:nvSpPr>
          <p:spPr>
            <a:xfrm>
              <a:off x="3692800" y="6665308"/>
              <a:ext cx="1310640" cy="390525"/>
            </a:xfrm>
            <a:custGeom>
              <a:avLst/>
              <a:gdLst/>
              <a:ahLst/>
              <a:cxnLst/>
              <a:rect l="l" t="t" r="r" b="b"/>
              <a:pathLst>
                <a:path w="1310639" h="390525">
                  <a:moveTo>
                    <a:pt x="1310078" y="390487"/>
                  </a:moveTo>
                  <a:lnTo>
                    <a:pt x="0" y="0"/>
                  </a:lnTo>
                </a:path>
              </a:pathLst>
            </a:custGeom>
            <a:ln w="28572">
              <a:solidFill>
                <a:srgbClr val="0A413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0147" y="6605882"/>
              <a:ext cx="95496" cy="110704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3503433" y="7533746"/>
            <a:ext cx="1813560" cy="1061720"/>
            <a:chOff x="3503433" y="7533746"/>
            <a:chExt cx="1813560" cy="1061720"/>
          </a:xfrm>
        </p:grpSpPr>
        <p:sp>
          <p:nvSpPr>
            <p:cNvPr id="41" name="object 41"/>
            <p:cNvSpPr/>
            <p:nvPr/>
          </p:nvSpPr>
          <p:spPr>
            <a:xfrm>
              <a:off x="3579813" y="7548033"/>
              <a:ext cx="1722755" cy="988694"/>
            </a:xfrm>
            <a:custGeom>
              <a:avLst/>
              <a:gdLst/>
              <a:ahLst/>
              <a:cxnLst/>
              <a:rect l="l" t="t" r="r" b="b"/>
              <a:pathLst>
                <a:path w="1722754" h="988695">
                  <a:moveTo>
                    <a:pt x="1722342" y="0"/>
                  </a:moveTo>
                  <a:lnTo>
                    <a:pt x="0" y="988463"/>
                  </a:lnTo>
                </a:path>
              </a:pathLst>
            </a:custGeom>
            <a:ln w="28588">
              <a:solidFill>
                <a:srgbClr val="0A413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3433" y="8492141"/>
              <a:ext cx="99606" cy="102962"/>
            </a:xfrm>
            <a:prstGeom prst="rect">
              <a:avLst/>
            </a:prstGeom>
          </p:spPr>
        </p:pic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81135" y="885446"/>
            <a:ext cx="6748780" cy="112268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4100"/>
              </a:lnSpc>
              <a:spcBef>
                <a:spcPts val="90"/>
              </a:spcBef>
            </a:pPr>
            <a:r>
              <a:rPr dirty="0" sz="2900" spc="245"/>
              <a:t>PROCEDURAL</a:t>
            </a:r>
            <a:r>
              <a:rPr dirty="0" sz="2900" spc="90"/>
              <a:t> </a:t>
            </a:r>
            <a:r>
              <a:rPr dirty="0" sz="2900" spc="415"/>
              <a:t>WORKING</a:t>
            </a:r>
            <a:r>
              <a:rPr dirty="0" sz="2900" spc="90"/>
              <a:t> </a:t>
            </a:r>
            <a:r>
              <a:rPr dirty="0" sz="2900" spc="275"/>
              <a:t>OF</a:t>
            </a:r>
            <a:r>
              <a:rPr dirty="0" sz="2900" spc="95"/>
              <a:t> </a:t>
            </a:r>
            <a:r>
              <a:rPr dirty="0" sz="2900" spc="185"/>
              <a:t>HEALER </a:t>
            </a:r>
            <a:r>
              <a:rPr dirty="0" sz="2900" spc="-860"/>
              <a:t> </a:t>
            </a:r>
            <a:r>
              <a:rPr dirty="0" sz="2900" spc="425"/>
              <a:t>WITH</a:t>
            </a:r>
            <a:r>
              <a:rPr dirty="0" sz="2900" spc="95"/>
              <a:t> </a:t>
            </a:r>
            <a:r>
              <a:rPr dirty="0" sz="2900" spc="335"/>
              <a:t>OPENAI</a:t>
            </a:r>
            <a:r>
              <a:rPr dirty="0" sz="2900" spc="100"/>
              <a:t> </a:t>
            </a:r>
            <a:r>
              <a:rPr dirty="0" sz="2900" spc="325"/>
              <a:t>TOOLS</a:t>
            </a:r>
            <a:endParaRPr sz="2900"/>
          </a:p>
        </p:txBody>
      </p:sp>
      <p:sp>
        <p:nvSpPr>
          <p:cNvPr id="44" name="object 44"/>
          <p:cNvSpPr/>
          <p:nvPr/>
        </p:nvSpPr>
        <p:spPr>
          <a:xfrm>
            <a:off x="10563348" y="8489129"/>
            <a:ext cx="7076440" cy="1171575"/>
          </a:xfrm>
          <a:custGeom>
            <a:avLst/>
            <a:gdLst/>
            <a:ahLst/>
            <a:cxnLst/>
            <a:rect l="l" t="t" r="r" b="b"/>
            <a:pathLst>
              <a:path w="7076440" h="1171575">
                <a:moveTo>
                  <a:pt x="6790471" y="1171574"/>
                </a:moveTo>
                <a:lnTo>
                  <a:pt x="285770" y="1171574"/>
                </a:lnTo>
                <a:lnTo>
                  <a:pt x="240796" y="1168007"/>
                </a:lnTo>
                <a:lnTo>
                  <a:pt x="197334" y="1157517"/>
                </a:lnTo>
                <a:lnTo>
                  <a:pt x="156152" y="1140423"/>
                </a:lnTo>
                <a:lnTo>
                  <a:pt x="118018" y="1117044"/>
                </a:lnTo>
                <a:lnTo>
                  <a:pt x="83700" y="1087698"/>
                </a:lnTo>
                <a:lnTo>
                  <a:pt x="54415" y="1053307"/>
                </a:lnTo>
                <a:lnTo>
                  <a:pt x="31085" y="1015093"/>
                </a:lnTo>
                <a:lnTo>
                  <a:pt x="14027" y="973825"/>
                </a:lnTo>
                <a:lnTo>
                  <a:pt x="3559" y="930272"/>
                </a:lnTo>
                <a:lnTo>
                  <a:pt x="0" y="885204"/>
                </a:lnTo>
                <a:lnTo>
                  <a:pt x="0" y="286370"/>
                </a:lnTo>
                <a:lnTo>
                  <a:pt x="3559" y="241302"/>
                </a:lnTo>
                <a:lnTo>
                  <a:pt x="14027" y="197749"/>
                </a:lnTo>
                <a:lnTo>
                  <a:pt x="31085" y="156481"/>
                </a:lnTo>
                <a:lnTo>
                  <a:pt x="54415" y="118267"/>
                </a:lnTo>
                <a:lnTo>
                  <a:pt x="83700" y="83876"/>
                </a:lnTo>
                <a:lnTo>
                  <a:pt x="118018" y="54530"/>
                </a:lnTo>
                <a:lnTo>
                  <a:pt x="156152" y="31151"/>
                </a:lnTo>
                <a:lnTo>
                  <a:pt x="197334" y="14057"/>
                </a:lnTo>
                <a:lnTo>
                  <a:pt x="240796" y="3567"/>
                </a:lnTo>
                <a:lnTo>
                  <a:pt x="285770" y="0"/>
                </a:lnTo>
                <a:lnTo>
                  <a:pt x="6790471" y="0"/>
                </a:lnTo>
                <a:lnTo>
                  <a:pt x="6835445" y="3567"/>
                </a:lnTo>
                <a:lnTo>
                  <a:pt x="6878907" y="14057"/>
                </a:lnTo>
                <a:lnTo>
                  <a:pt x="6920088" y="31151"/>
                </a:lnTo>
                <a:lnTo>
                  <a:pt x="6958222" y="54530"/>
                </a:lnTo>
                <a:lnTo>
                  <a:pt x="6992541" y="83876"/>
                </a:lnTo>
                <a:lnTo>
                  <a:pt x="7021825" y="118267"/>
                </a:lnTo>
                <a:lnTo>
                  <a:pt x="7045155" y="156481"/>
                </a:lnTo>
                <a:lnTo>
                  <a:pt x="7062213" y="197749"/>
                </a:lnTo>
                <a:lnTo>
                  <a:pt x="7072681" y="241302"/>
                </a:lnTo>
                <a:lnTo>
                  <a:pt x="7076241" y="286370"/>
                </a:lnTo>
                <a:lnTo>
                  <a:pt x="7076241" y="885204"/>
                </a:lnTo>
                <a:lnTo>
                  <a:pt x="7072681" y="930272"/>
                </a:lnTo>
                <a:lnTo>
                  <a:pt x="7062213" y="973825"/>
                </a:lnTo>
                <a:lnTo>
                  <a:pt x="7045155" y="1015093"/>
                </a:lnTo>
                <a:lnTo>
                  <a:pt x="7021825" y="1053307"/>
                </a:lnTo>
                <a:lnTo>
                  <a:pt x="6992541" y="1087698"/>
                </a:lnTo>
                <a:lnTo>
                  <a:pt x="6958222" y="1117044"/>
                </a:lnTo>
                <a:lnTo>
                  <a:pt x="6920088" y="1140423"/>
                </a:lnTo>
                <a:lnTo>
                  <a:pt x="6878907" y="1157517"/>
                </a:lnTo>
                <a:lnTo>
                  <a:pt x="6835445" y="1168007"/>
                </a:lnTo>
                <a:lnTo>
                  <a:pt x="6790471" y="1171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0740731" y="8602788"/>
            <a:ext cx="667194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114">
                <a:solidFill>
                  <a:srgbClr val="0A4136"/>
                </a:solidFill>
                <a:latin typeface="Trebuchet MS"/>
                <a:cs typeface="Trebuchet MS"/>
              </a:rPr>
              <a:t>Tip: </a:t>
            </a:r>
            <a:r>
              <a:rPr dirty="0" sz="1600" spc="150">
                <a:solidFill>
                  <a:srgbClr val="0A4136"/>
                </a:solidFill>
                <a:latin typeface="Trebuchet MS"/>
                <a:cs typeface="Trebuchet MS"/>
              </a:rPr>
              <a:t>Collaboration </a:t>
            </a:r>
            <a:r>
              <a:rPr dirty="0" sz="1600" spc="105">
                <a:solidFill>
                  <a:srgbClr val="0A4136"/>
                </a:solidFill>
                <a:latin typeface="Trebuchet MS"/>
                <a:cs typeface="Trebuchet MS"/>
              </a:rPr>
              <a:t>makes </a:t>
            </a:r>
            <a:r>
              <a:rPr dirty="0" sz="1600" spc="100">
                <a:solidFill>
                  <a:srgbClr val="0A4136"/>
                </a:solidFill>
                <a:latin typeface="Trebuchet MS"/>
                <a:cs typeface="Trebuchet MS"/>
              </a:rPr>
              <a:t>teamwork </a:t>
            </a:r>
            <a:r>
              <a:rPr dirty="0" sz="1600" spc="95">
                <a:solidFill>
                  <a:srgbClr val="0A4136"/>
                </a:solidFill>
                <a:latin typeface="Trebuchet MS"/>
                <a:cs typeface="Trebuchet MS"/>
              </a:rPr>
              <a:t>easier! </a:t>
            </a:r>
            <a:r>
              <a:rPr dirty="0" sz="1600" spc="195">
                <a:solidFill>
                  <a:srgbClr val="0A4136"/>
                </a:solidFill>
                <a:latin typeface="Trebuchet MS"/>
                <a:cs typeface="Trebuchet MS"/>
              </a:rPr>
              <a:t>Click </a:t>
            </a:r>
            <a:r>
              <a:rPr dirty="0" sz="1600" spc="114">
                <a:solidFill>
                  <a:srgbClr val="0A4136"/>
                </a:solidFill>
                <a:latin typeface="Trebuchet MS"/>
                <a:cs typeface="Trebuchet MS"/>
              </a:rPr>
              <a:t>"Share" and </a:t>
            </a:r>
            <a:r>
              <a:rPr dirty="0" sz="1600" spc="120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30">
                <a:solidFill>
                  <a:srgbClr val="0A4136"/>
                </a:solidFill>
                <a:latin typeface="Trebuchet MS"/>
                <a:cs typeface="Trebuchet MS"/>
              </a:rPr>
              <a:t>invite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0A4136"/>
                </a:solidFill>
                <a:latin typeface="Trebuchet MS"/>
                <a:cs typeface="Trebuchet MS"/>
              </a:rPr>
              <a:t>your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90">
                <a:solidFill>
                  <a:srgbClr val="0A4136"/>
                </a:solidFill>
                <a:latin typeface="Trebuchet MS"/>
                <a:cs typeface="Trebuchet MS"/>
              </a:rPr>
              <a:t>teammates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00">
                <a:solidFill>
                  <a:srgbClr val="0A4136"/>
                </a:solidFill>
                <a:latin typeface="Trebuchet MS"/>
                <a:cs typeface="Trebuchet MS"/>
              </a:rPr>
              <a:t>to</a:t>
            </a:r>
            <a:r>
              <a:rPr dirty="0" sz="1600" spc="50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95">
                <a:solidFill>
                  <a:srgbClr val="0A4136"/>
                </a:solidFill>
                <a:latin typeface="Trebuchet MS"/>
                <a:cs typeface="Trebuchet MS"/>
              </a:rPr>
              <a:t>fill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35">
                <a:solidFill>
                  <a:srgbClr val="0A4136"/>
                </a:solidFill>
                <a:latin typeface="Trebuchet MS"/>
                <a:cs typeface="Trebuchet MS"/>
              </a:rPr>
              <a:t>this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0A4136"/>
                </a:solidFill>
                <a:latin typeface="Trebuchet MS"/>
                <a:cs typeface="Trebuchet MS"/>
              </a:rPr>
              <a:t>up.</a:t>
            </a:r>
            <a:r>
              <a:rPr dirty="0" sz="1600" spc="50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80">
                <a:solidFill>
                  <a:srgbClr val="0A4136"/>
                </a:solidFill>
                <a:latin typeface="Trebuchet MS"/>
                <a:cs typeface="Trebuchet MS"/>
              </a:rPr>
              <a:t>Use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35">
                <a:solidFill>
                  <a:srgbClr val="0A4136"/>
                </a:solidFill>
                <a:latin typeface="Trebuchet MS"/>
                <a:cs typeface="Trebuchet MS"/>
              </a:rPr>
              <a:t>this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25">
                <a:solidFill>
                  <a:srgbClr val="0A4136"/>
                </a:solidFill>
                <a:latin typeface="Trebuchet MS"/>
                <a:cs typeface="Trebuchet MS"/>
              </a:rPr>
              <a:t>whiteboard</a:t>
            </a:r>
            <a:r>
              <a:rPr dirty="0" sz="1600" spc="50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45">
                <a:solidFill>
                  <a:srgbClr val="0A4136"/>
                </a:solidFill>
                <a:latin typeface="Trebuchet MS"/>
                <a:cs typeface="Trebuchet MS"/>
              </a:rPr>
              <a:t>page </a:t>
            </a:r>
            <a:r>
              <a:rPr dirty="0" sz="1600" spc="-470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05">
                <a:solidFill>
                  <a:srgbClr val="0A4136"/>
                </a:solidFill>
                <a:latin typeface="Trebuchet MS"/>
                <a:cs typeface="Trebuchet MS"/>
              </a:rPr>
              <a:t>for</a:t>
            </a:r>
            <a:r>
              <a:rPr dirty="0" sz="1600" spc="40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0A4136"/>
                </a:solidFill>
                <a:latin typeface="Trebuchet MS"/>
                <a:cs typeface="Trebuchet MS"/>
              </a:rPr>
              <a:t>bulletins,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00">
                <a:solidFill>
                  <a:srgbClr val="0A4136"/>
                </a:solidFill>
                <a:latin typeface="Trebuchet MS"/>
                <a:cs typeface="Trebuchet MS"/>
              </a:rPr>
              <a:t>brainstorms,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14">
                <a:solidFill>
                  <a:srgbClr val="0A4136"/>
                </a:solidFill>
                <a:latin typeface="Trebuchet MS"/>
                <a:cs typeface="Trebuchet MS"/>
              </a:rPr>
              <a:t>and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85">
                <a:solidFill>
                  <a:srgbClr val="0A4136"/>
                </a:solidFill>
                <a:latin typeface="Trebuchet MS"/>
                <a:cs typeface="Trebuchet MS"/>
              </a:rPr>
              <a:t>other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85">
                <a:solidFill>
                  <a:srgbClr val="0A4136"/>
                </a:solidFill>
                <a:latin typeface="Trebuchet MS"/>
                <a:cs typeface="Trebuchet MS"/>
              </a:rPr>
              <a:t>fun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85">
                <a:solidFill>
                  <a:srgbClr val="0A4136"/>
                </a:solidFill>
                <a:latin typeface="Trebuchet MS"/>
                <a:cs typeface="Trebuchet MS"/>
              </a:rPr>
              <a:t>team</a:t>
            </a:r>
            <a:r>
              <a:rPr dirty="0" sz="1600" spc="45">
                <a:solidFill>
                  <a:srgbClr val="0A4136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0A4136"/>
                </a:solidFill>
                <a:latin typeface="Trebuchet MS"/>
                <a:cs typeface="Trebuchet MS"/>
              </a:rPr>
              <a:t>ideas!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968890" y="584839"/>
            <a:ext cx="1744345" cy="545465"/>
          </a:xfrm>
          <a:prstGeom prst="rect">
            <a:avLst/>
          </a:prstGeom>
          <a:solidFill>
            <a:srgbClr val="258670"/>
          </a:solidFill>
        </p:spPr>
        <p:txBody>
          <a:bodyPr wrap="square" lIns="0" tIns="8064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635"/>
              </a:spcBef>
            </a:pPr>
            <a:r>
              <a:rPr dirty="0" u="heavy" sz="2300" spc="16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</a:rPr>
              <a:t>WORKING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6159" y="3515530"/>
            <a:ext cx="8190230" cy="4201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43560" indent="-531495">
              <a:lnSpc>
                <a:spcPct val="100000"/>
              </a:lnSpc>
              <a:spcBef>
                <a:spcPts val="130"/>
              </a:spcBef>
              <a:buSzPct val="97802"/>
              <a:buAutoNum type="arabicParenR"/>
              <a:tabLst>
                <a:tab pos="544195" algn="l"/>
              </a:tabLst>
            </a:pPr>
            <a:r>
              <a:rPr dirty="0" sz="4550" spc="310">
                <a:solidFill>
                  <a:srgbClr val="0A4136"/>
                </a:solidFill>
                <a:latin typeface="Lucida Sans Unicode"/>
                <a:cs typeface="Lucida Sans Unicode"/>
              </a:rPr>
              <a:t>Voice</a:t>
            </a:r>
            <a:r>
              <a:rPr dirty="0" sz="4550" spc="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4550" spc="200">
                <a:solidFill>
                  <a:srgbClr val="0A4136"/>
                </a:solidFill>
                <a:latin typeface="Lucida Sans Unicode"/>
                <a:cs typeface="Lucida Sans Unicode"/>
              </a:rPr>
              <a:t>Chat</a:t>
            </a:r>
            <a:r>
              <a:rPr dirty="0" sz="4550" spc="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4550">
                <a:solidFill>
                  <a:srgbClr val="0A4136"/>
                </a:solidFill>
                <a:latin typeface="Lucida Sans Unicode"/>
                <a:cs typeface="Lucida Sans Unicode"/>
              </a:rPr>
              <a:t>24/7</a:t>
            </a:r>
            <a:endParaRPr sz="4550">
              <a:latin typeface="Lucida Sans Unicode"/>
              <a:cs typeface="Lucida Sans Unicode"/>
            </a:endParaRPr>
          </a:p>
          <a:p>
            <a:pPr marL="12700" marR="135255">
              <a:lnSpc>
                <a:spcPct val="100299"/>
              </a:lnSpc>
              <a:buSzPct val="97802"/>
              <a:buAutoNum type="arabicParenR"/>
              <a:tabLst>
                <a:tab pos="652780" algn="l"/>
              </a:tabLst>
            </a:pPr>
            <a:r>
              <a:rPr dirty="0" sz="4550" spc="245">
                <a:solidFill>
                  <a:srgbClr val="0A4136"/>
                </a:solidFill>
                <a:latin typeface="Lucida Sans Unicode"/>
                <a:cs typeface="Lucida Sans Unicode"/>
              </a:rPr>
              <a:t>Fined</a:t>
            </a:r>
            <a:r>
              <a:rPr dirty="0" sz="4550" spc="5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4550" spc="60">
                <a:solidFill>
                  <a:srgbClr val="0A4136"/>
                </a:solidFill>
                <a:latin typeface="Lucida Sans Unicode"/>
                <a:cs typeface="Lucida Sans Unicode"/>
              </a:rPr>
              <a:t>Tuned</a:t>
            </a:r>
            <a:r>
              <a:rPr dirty="0" sz="4550" spc="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4550" spc="180">
                <a:solidFill>
                  <a:srgbClr val="0A4136"/>
                </a:solidFill>
                <a:latin typeface="Lucida Sans Unicode"/>
                <a:cs typeface="Lucida Sans Unicode"/>
              </a:rPr>
              <a:t>for</a:t>
            </a:r>
            <a:r>
              <a:rPr dirty="0" sz="4550" spc="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4550" spc="355">
                <a:solidFill>
                  <a:srgbClr val="0A4136"/>
                </a:solidFill>
                <a:latin typeface="Lucida Sans Unicode"/>
                <a:cs typeface="Lucida Sans Unicode"/>
              </a:rPr>
              <a:t>Medical </a:t>
            </a:r>
            <a:r>
              <a:rPr dirty="0" sz="4550" spc="-14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4550" spc="85">
                <a:solidFill>
                  <a:srgbClr val="0A4136"/>
                </a:solidFill>
                <a:latin typeface="Lucida Sans Unicode"/>
                <a:cs typeface="Lucida Sans Unicode"/>
              </a:rPr>
              <a:t>Purposes</a:t>
            </a:r>
            <a:endParaRPr sz="4550">
              <a:latin typeface="Lucida Sans Unicode"/>
              <a:cs typeface="Lucida Sans Unicode"/>
            </a:endParaRPr>
          </a:p>
          <a:p>
            <a:pPr marL="12700" marR="5080">
              <a:lnSpc>
                <a:spcPct val="100299"/>
              </a:lnSpc>
              <a:buSzPct val="97802"/>
              <a:buAutoNum type="arabicParenR"/>
              <a:tabLst>
                <a:tab pos="657860" algn="l"/>
              </a:tabLst>
            </a:pPr>
            <a:r>
              <a:rPr dirty="0" sz="4550" spc="145">
                <a:solidFill>
                  <a:srgbClr val="0A4136"/>
                </a:solidFill>
                <a:latin typeface="Lucida Sans Unicode"/>
                <a:cs typeface="Lucida Sans Unicode"/>
              </a:rPr>
              <a:t>Easy</a:t>
            </a:r>
            <a:r>
              <a:rPr dirty="0" sz="4550" spc="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4550" spc="265">
                <a:solidFill>
                  <a:srgbClr val="0A4136"/>
                </a:solidFill>
                <a:latin typeface="Lucida Sans Unicode"/>
                <a:cs typeface="Lucida Sans Unicode"/>
              </a:rPr>
              <a:t>Go</a:t>
            </a:r>
            <a:r>
              <a:rPr dirty="0" sz="4550" spc="6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4550" spc="50">
                <a:solidFill>
                  <a:srgbClr val="0A4136"/>
                </a:solidFill>
                <a:latin typeface="Lucida Sans Unicode"/>
                <a:cs typeface="Lucida Sans Unicode"/>
              </a:rPr>
              <a:t>Task</a:t>
            </a:r>
            <a:r>
              <a:rPr dirty="0" sz="4550" spc="5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4550" spc="105">
                <a:solidFill>
                  <a:srgbClr val="0A4136"/>
                </a:solidFill>
                <a:latin typeface="Lucida Sans Unicode"/>
                <a:cs typeface="Lucida Sans Unicode"/>
              </a:rPr>
              <a:t>Assignment </a:t>
            </a:r>
            <a:r>
              <a:rPr dirty="0" sz="4550" spc="-14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4550" spc="360">
                <a:solidFill>
                  <a:srgbClr val="0A4136"/>
                </a:solidFill>
                <a:latin typeface="Lucida Sans Unicode"/>
                <a:cs typeface="Lucida Sans Unicode"/>
              </a:rPr>
              <a:t>4)Simple </a:t>
            </a:r>
            <a:r>
              <a:rPr dirty="0" sz="4550" spc="90">
                <a:solidFill>
                  <a:srgbClr val="0A4136"/>
                </a:solidFill>
                <a:latin typeface="Lucida Sans Unicode"/>
                <a:cs typeface="Lucida Sans Unicode"/>
              </a:rPr>
              <a:t>and </a:t>
            </a:r>
            <a:r>
              <a:rPr dirty="0" sz="4550" spc="145">
                <a:solidFill>
                  <a:srgbClr val="0A4136"/>
                </a:solidFill>
                <a:latin typeface="Lucida Sans Unicode"/>
                <a:cs typeface="Lucida Sans Unicode"/>
              </a:rPr>
              <a:t>Responsive </a:t>
            </a:r>
            <a:r>
              <a:rPr dirty="0" sz="4550" spc="15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4550" spc="320">
                <a:solidFill>
                  <a:srgbClr val="0A4136"/>
                </a:solidFill>
                <a:latin typeface="Lucida Sans Unicode"/>
                <a:cs typeface="Lucida Sans Unicode"/>
              </a:rPr>
              <a:t>5)Friendly</a:t>
            </a:r>
            <a:endParaRPr sz="45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979" y="628142"/>
            <a:ext cx="8139430" cy="2599690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50"/>
              </a:spcBef>
            </a:pPr>
            <a:r>
              <a:rPr dirty="0" spc="625">
                <a:latin typeface="Lucida Sans Unicode"/>
                <a:cs typeface="Lucida Sans Unicode"/>
              </a:rPr>
              <a:t>ESSENTIALS </a:t>
            </a:r>
            <a:r>
              <a:rPr dirty="0" spc="630">
                <a:latin typeface="Lucida Sans Unicode"/>
                <a:cs typeface="Lucida Sans Unicode"/>
              </a:rPr>
              <a:t> </a:t>
            </a:r>
            <a:r>
              <a:rPr dirty="0" spc="-60">
                <a:latin typeface="Lucida Sans Unicode"/>
                <a:cs typeface="Lucida Sans Unicode"/>
              </a:rPr>
              <a:t>AND</a:t>
            </a:r>
            <a:r>
              <a:rPr dirty="0" spc="70">
                <a:latin typeface="Lucida Sans Unicode"/>
                <a:cs typeface="Lucida Sans Unicode"/>
              </a:rPr>
              <a:t> </a:t>
            </a:r>
            <a:r>
              <a:rPr dirty="0" spc="270">
                <a:latin typeface="Lucida Sans Unicode"/>
                <a:cs typeface="Lucida Sans Unicode"/>
              </a:rPr>
              <a:t>FEATURES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402" y="10210113"/>
            <a:ext cx="108204" cy="768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2453" y="10030976"/>
            <a:ext cx="92243" cy="922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5366" y="10030976"/>
            <a:ext cx="92243" cy="9221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487474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12227" y="10210113"/>
            <a:ext cx="108204" cy="7688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8278" y="10030976"/>
            <a:ext cx="92243" cy="922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44330" y="9851833"/>
            <a:ext cx="76283" cy="7625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260387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76432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1191" y="10030976"/>
            <a:ext cx="92243" cy="922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17243" y="9851833"/>
            <a:ext cx="76283" cy="7625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149345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65401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1" y="28379"/>
                </a:lnTo>
                <a:lnTo>
                  <a:pt x="10500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1" y="0"/>
                </a:lnTo>
                <a:lnTo>
                  <a:pt x="16076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58053" y="10210113"/>
            <a:ext cx="108204" cy="7688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4104" y="10030976"/>
            <a:ext cx="92243" cy="9221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806211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22257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7016" y="10030976"/>
            <a:ext cx="92243" cy="9221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63067" y="9851833"/>
            <a:ext cx="76283" cy="76255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7579124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9516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11226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3878" y="10210113"/>
            <a:ext cx="108204" cy="7688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9929" y="10030976"/>
            <a:ext cx="92243" cy="9221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5980" y="9851833"/>
            <a:ext cx="76283" cy="76255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7468082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2836" y="10030976"/>
            <a:ext cx="92243" cy="9221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7124950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40995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57051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49697" y="10210113"/>
            <a:ext cx="108204" cy="7688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5748" y="10030976"/>
            <a:ext cx="92243" cy="9221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81800" y="9851833"/>
            <a:ext cx="76283" cy="76255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6897857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26147"/>
                </a:lnTo>
                <a:lnTo>
                  <a:pt x="60311" y="30144"/>
                </a:lnTo>
                <a:lnTo>
                  <a:pt x="60311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13908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8662" y="10030976"/>
            <a:ext cx="92243" cy="9221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54713" y="9851833"/>
            <a:ext cx="76283" cy="76255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6786815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02871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1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1" y="0"/>
                </a:lnTo>
                <a:lnTo>
                  <a:pt x="16076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523" y="10210113"/>
            <a:ext cx="108204" cy="7688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1574" y="10030976"/>
            <a:ext cx="92243" cy="92210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6443682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59727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4487" y="10030976"/>
            <a:ext cx="92243" cy="9221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00538" y="9851833"/>
            <a:ext cx="76282" cy="76255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6216594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26147"/>
                </a:lnTo>
                <a:lnTo>
                  <a:pt x="60311" y="30144"/>
                </a:lnTo>
                <a:lnTo>
                  <a:pt x="60311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32640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48696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1349" y="10210113"/>
            <a:ext cx="108204" cy="7688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73450" y="9851833"/>
            <a:ext cx="76282" cy="7625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7400" y="10030976"/>
            <a:ext cx="92243" cy="92210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6105553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0312" y="10030976"/>
            <a:ext cx="92243" cy="92210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5762420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78465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94522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" name="object 6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7168" y="10210113"/>
            <a:ext cx="108204" cy="7688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225" y="10030976"/>
            <a:ext cx="92243" cy="9221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9276" y="9851833"/>
            <a:ext cx="76282" cy="76255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5535333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51378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6" name="object 6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132" y="10030976"/>
            <a:ext cx="92243" cy="92210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2188" y="9851833"/>
            <a:ext cx="76282" cy="76255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5424291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40347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0" name="object 7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994" y="10210113"/>
            <a:ext cx="108204" cy="7688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045" y="10030976"/>
            <a:ext cx="92243" cy="92210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5081153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97198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4" name="object 7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1957" y="10030976"/>
            <a:ext cx="92243" cy="92210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8008" y="9851833"/>
            <a:ext cx="76282" cy="76255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4854065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970110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086167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9" name="object 7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78819" y="10210113"/>
            <a:ext cx="108203" cy="7688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4870" y="10030976"/>
            <a:ext cx="92243" cy="92210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10921" y="9851833"/>
            <a:ext cx="76282" cy="76255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474302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3" name="object 8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7783" y="10030976"/>
            <a:ext cx="92243" cy="92210"/>
          </a:xfrm>
          <a:prstGeom prst="rect">
            <a:avLst/>
          </a:prstGeom>
        </p:spPr>
      </p:pic>
      <p:sp>
        <p:nvSpPr>
          <p:cNvPr id="84" name="object 84"/>
          <p:cNvSpPr/>
          <p:nvPr/>
        </p:nvSpPr>
        <p:spPr>
          <a:xfrm>
            <a:off x="4399890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515941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631992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7" name="object 8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24644" y="10210113"/>
            <a:ext cx="108204" cy="76886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0695" y="10030976"/>
            <a:ext cx="92243" cy="92210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56746" y="9851833"/>
            <a:ext cx="76282" cy="76255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4172803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288854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2" name="object 9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3608" y="10030976"/>
            <a:ext cx="92243" cy="92210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9659" y="9851833"/>
            <a:ext cx="76282" cy="76255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4061767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177818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6" name="object 9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0464" y="10210113"/>
            <a:ext cx="108203" cy="76886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6515" y="10030976"/>
            <a:ext cx="92243" cy="92210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3718628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3467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0" name="object 10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9428" y="10030976"/>
            <a:ext cx="92243" cy="92210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75479" y="9851833"/>
            <a:ext cx="76282" cy="76255"/>
          </a:xfrm>
          <a:prstGeom prst="rect">
            <a:avLst/>
          </a:prstGeom>
        </p:spPr>
      </p:pic>
      <p:sp>
        <p:nvSpPr>
          <p:cNvPr id="102" name="object 102"/>
          <p:cNvSpPr/>
          <p:nvPr/>
        </p:nvSpPr>
        <p:spPr>
          <a:xfrm>
            <a:off x="3491541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07592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723643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5" name="object 10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2340" y="10030976"/>
            <a:ext cx="92243" cy="92210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6289" y="10210113"/>
            <a:ext cx="108204" cy="76886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8391" y="9851833"/>
            <a:ext cx="76282" cy="76255"/>
          </a:xfrm>
          <a:prstGeom prst="rect">
            <a:avLst/>
          </a:prstGeom>
        </p:spPr>
      </p:pic>
      <p:sp>
        <p:nvSpPr>
          <p:cNvPr id="108" name="object 108"/>
          <p:cNvSpPr/>
          <p:nvPr/>
        </p:nvSpPr>
        <p:spPr>
          <a:xfrm>
            <a:off x="3380505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9" name="object 10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5253" y="10030976"/>
            <a:ext cx="92243" cy="92210"/>
          </a:xfrm>
          <a:prstGeom prst="rect">
            <a:avLst/>
          </a:prstGeom>
        </p:spPr>
      </p:pic>
      <p:sp>
        <p:nvSpPr>
          <p:cNvPr id="110" name="object 110"/>
          <p:cNvSpPr/>
          <p:nvPr/>
        </p:nvSpPr>
        <p:spPr>
          <a:xfrm>
            <a:off x="3037361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153412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269463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3" name="object 1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62115" y="10210113"/>
            <a:ext cx="108203" cy="76886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8166" y="10030976"/>
            <a:ext cx="92243" cy="92210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4217" y="9851833"/>
            <a:ext cx="76282" cy="76255"/>
          </a:xfrm>
          <a:prstGeom prst="rect">
            <a:avLst/>
          </a:prstGeom>
        </p:spPr>
      </p:pic>
      <p:sp>
        <p:nvSpPr>
          <p:cNvPr id="116" name="object 116"/>
          <p:cNvSpPr/>
          <p:nvPr/>
        </p:nvSpPr>
        <p:spPr>
          <a:xfrm>
            <a:off x="2810273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926324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8" name="object 1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1078" y="10030976"/>
            <a:ext cx="92243" cy="92210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67129" y="9851833"/>
            <a:ext cx="76282" cy="76255"/>
          </a:xfrm>
          <a:prstGeom prst="rect">
            <a:avLst/>
          </a:prstGeom>
        </p:spPr>
      </p:pic>
      <p:sp>
        <p:nvSpPr>
          <p:cNvPr id="120" name="object 120"/>
          <p:cNvSpPr/>
          <p:nvPr/>
        </p:nvSpPr>
        <p:spPr>
          <a:xfrm>
            <a:off x="2699237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815288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2" name="object 1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940" y="10210113"/>
            <a:ext cx="108204" cy="76886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3991" y="10030976"/>
            <a:ext cx="92243" cy="92210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2356099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472150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6" name="object 1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6903" y="10030976"/>
            <a:ext cx="92243" cy="92210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12955" y="9851833"/>
            <a:ext cx="76282" cy="76255"/>
          </a:xfrm>
          <a:prstGeom prst="rect">
            <a:avLst/>
          </a:prstGeom>
        </p:spPr>
      </p:pic>
      <p:sp>
        <p:nvSpPr>
          <p:cNvPr id="128" name="object 128"/>
          <p:cNvSpPr/>
          <p:nvPr/>
        </p:nvSpPr>
        <p:spPr>
          <a:xfrm>
            <a:off x="2129011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245062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361113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1" name="object 1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3760" y="10210113"/>
            <a:ext cx="108204" cy="76886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9816" y="10030976"/>
            <a:ext cx="92243" cy="92210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85867" y="9851833"/>
            <a:ext cx="76282" cy="76255"/>
          </a:xfrm>
          <a:prstGeom prst="rect">
            <a:avLst/>
          </a:prstGeom>
        </p:spPr>
      </p:pic>
      <p:sp>
        <p:nvSpPr>
          <p:cNvPr id="134" name="object 134"/>
          <p:cNvSpPr/>
          <p:nvPr/>
        </p:nvSpPr>
        <p:spPr>
          <a:xfrm>
            <a:off x="2017975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5" name="object 1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2723" y="10030976"/>
            <a:ext cx="92243" cy="92210"/>
          </a:xfrm>
          <a:prstGeom prst="rect">
            <a:avLst/>
          </a:prstGeom>
        </p:spPr>
      </p:pic>
      <p:sp>
        <p:nvSpPr>
          <p:cNvPr id="136" name="object 136"/>
          <p:cNvSpPr/>
          <p:nvPr/>
        </p:nvSpPr>
        <p:spPr>
          <a:xfrm>
            <a:off x="1674836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1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790888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906939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9" name="object 1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5636" y="10030976"/>
            <a:ext cx="92243" cy="92210"/>
          </a:xfrm>
          <a:prstGeom prst="rect">
            <a:avLst/>
          </a:prstGeom>
        </p:spPr>
      </p:pic>
      <p:pic>
        <p:nvPicPr>
          <p:cNvPr id="140" name="object 1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585" y="10210113"/>
            <a:ext cx="108203" cy="76886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1687" y="9851833"/>
            <a:ext cx="76282" cy="76255"/>
          </a:xfrm>
          <a:prstGeom prst="rect">
            <a:avLst/>
          </a:prstGeom>
        </p:spPr>
      </p:pic>
      <p:sp>
        <p:nvSpPr>
          <p:cNvPr id="142" name="object 142"/>
          <p:cNvSpPr/>
          <p:nvPr/>
        </p:nvSpPr>
        <p:spPr>
          <a:xfrm>
            <a:off x="1447744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563800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4" name="object 1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549" y="10030976"/>
            <a:ext cx="92243" cy="92210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4600" y="9851833"/>
            <a:ext cx="76282" cy="76255"/>
          </a:xfrm>
          <a:prstGeom prst="rect">
            <a:avLst/>
          </a:prstGeom>
        </p:spPr>
      </p:pic>
      <p:sp>
        <p:nvSpPr>
          <p:cNvPr id="146" name="object 146"/>
          <p:cNvSpPr/>
          <p:nvPr/>
        </p:nvSpPr>
        <p:spPr>
          <a:xfrm>
            <a:off x="1336707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452764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8" name="object 1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410" y="10210113"/>
            <a:ext cx="108204" cy="76886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461" y="10030976"/>
            <a:ext cx="92243" cy="92210"/>
          </a:xfrm>
          <a:prstGeom prst="rect">
            <a:avLst/>
          </a:prstGeom>
        </p:spPr>
      </p:pic>
      <p:sp>
        <p:nvSpPr>
          <p:cNvPr id="150" name="object 150"/>
          <p:cNvSpPr/>
          <p:nvPr/>
        </p:nvSpPr>
        <p:spPr>
          <a:xfrm>
            <a:off x="993569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09620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2" name="object 1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374" y="10030976"/>
            <a:ext cx="92243" cy="92210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425" y="9851833"/>
            <a:ext cx="76282" cy="76255"/>
          </a:xfrm>
          <a:prstGeom prst="rect">
            <a:avLst/>
          </a:prstGeom>
        </p:spPr>
      </p:pic>
      <p:sp>
        <p:nvSpPr>
          <p:cNvPr id="154" name="object 154"/>
          <p:cNvSpPr/>
          <p:nvPr/>
        </p:nvSpPr>
        <p:spPr>
          <a:xfrm>
            <a:off x="766482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1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82533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998584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7" name="object 15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235" y="10210113"/>
            <a:ext cx="108204" cy="76886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287" y="10030976"/>
            <a:ext cx="92243" cy="92210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3337" y="9851833"/>
            <a:ext cx="76282" cy="76255"/>
          </a:xfrm>
          <a:prstGeom prst="rect">
            <a:avLst/>
          </a:prstGeom>
        </p:spPr>
      </p:pic>
      <p:sp>
        <p:nvSpPr>
          <p:cNvPr id="160" name="object 160"/>
          <p:cNvSpPr/>
          <p:nvPr/>
        </p:nvSpPr>
        <p:spPr>
          <a:xfrm>
            <a:off x="655446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49" y="19227"/>
                </a:lnTo>
                <a:lnTo>
                  <a:pt x="44349" y="22167"/>
                </a:lnTo>
                <a:lnTo>
                  <a:pt x="44349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1" name="object 16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00" y="10030976"/>
            <a:ext cx="92242" cy="92210"/>
          </a:xfrm>
          <a:prstGeom prst="rect">
            <a:avLst/>
          </a:prstGeom>
        </p:spPr>
      </p:pic>
      <p:sp>
        <p:nvSpPr>
          <p:cNvPr id="162" name="object 162"/>
          <p:cNvSpPr/>
          <p:nvPr/>
        </p:nvSpPr>
        <p:spPr>
          <a:xfrm>
            <a:off x="312307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26147"/>
                </a:lnTo>
                <a:lnTo>
                  <a:pt x="60310" y="30144"/>
                </a:lnTo>
                <a:lnTo>
                  <a:pt x="60311" y="34142"/>
                </a:lnTo>
                <a:lnTo>
                  <a:pt x="38001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28358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49" y="19227"/>
                </a:lnTo>
                <a:lnTo>
                  <a:pt x="44349" y="22167"/>
                </a:lnTo>
                <a:lnTo>
                  <a:pt x="44349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44409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0" y="9851833"/>
            <a:ext cx="45720" cy="76835"/>
          </a:xfrm>
          <a:custGeom>
            <a:avLst/>
            <a:gdLst/>
            <a:ahLst/>
            <a:cxnLst/>
            <a:rect l="l" t="t" r="r" b="b"/>
            <a:pathLst>
              <a:path w="45720" h="76834">
                <a:moveTo>
                  <a:pt x="12362" y="76255"/>
                </a:moveTo>
                <a:lnTo>
                  <a:pt x="2246" y="76255"/>
                </a:lnTo>
                <a:lnTo>
                  <a:pt x="0" y="75808"/>
                </a:lnTo>
                <a:lnTo>
                  <a:pt x="0" y="446"/>
                </a:lnTo>
                <a:lnTo>
                  <a:pt x="2246" y="0"/>
                </a:lnTo>
                <a:lnTo>
                  <a:pt x="12362" y="0"/>
                </a:lnTo>
                <a:lnTo>
                  <a:pt x="17228" y="967"/>
                </a:lnTo>
                <a:lnTo>
                  <a:pt x="44478" y="28208"/>
                </a:lnTo>
                <a:lnTo>
                  <a:pt x="45446" y="33071"/>
                </a:lnTo>
                <a:lnTo>
                  <a:pt x="45446" y="43183"/>
                </a:lnTo>
                <a:lnTo>
                  <a:pt x="17228" y="75288"/>
                </a:lnTo>
                <a:lnTo>
                  <a:pt x="12362" y="7625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5220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01270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5" y="43771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0" y="9493694"/>
            <a:ext cx="19050" cy="44450"/>
          </a:xfrm>
          <a:custGeom>
            <a:avLst/>
            <a:gdLst/>
            <a:ahLst/>
            <a:cxnLst/>
            <a:rect l="l" t="t" r="r" b="b"/>
            <a:pathLst>
              <a:path w="19050" h="44450">
                <a:moveTo>
                  <a:pt x="0" y="44055"/>
                </a:moveTo>
                <a:lnTo>
                  <a:pt x="0" y="0"/>
                </a:lnTo>
                <a:lnTo>
                  <a:pt x="2128" y="423"/>
                </a:lnTo>
                <a:lnTo>
                  <a:pt x="18534" y="19088"/>
                </a:lnTo>
                <a:lnTo>
                  <a:pt x="18534" y="24967"/>
                </a:lnTo>
                <a:lnTo>
                  <a:pt x="0" y="4405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90234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8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0" name="object 17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31190" y="10210113"/>
            <a:ext cx="108204" cy="76886"/>
          </a:xfrm>
          <a:prstGeom prst="rect">
            <a:avLst/>
          </a:prstGeom>
        </p:spPr>
      </p:pic>
      <p:sp>
        <p:nvSpPr>
          <p:cNvPr id="171" name="object 171"/>
          <p:cNvSpPr/>
          <p:nvPr/>
        </p:nvSpPr>
        <p:spPr>
          <a:xfrm>
            <a:off x="18247242" y="10030976"/>
            <a:ext cx="41275" cy="92710"/>
          </a:xfrm>
          <a:custGeom>
            <a:avLst/>
            <a:gdLst/>
            <a:ahLst/>
            <a:cxnLst/>
            <a:rect l="l" t="t" r="r" b="b"/>
            <a:pathLst>
              <a:path w="41275" h="92709">
                <a:moveTo>
                  <a:pt x="40756" y="92210"/>
                </a:moveTo>
                <a:lnTo>
                  <a:pt x="40006" y="92210"/>
                </a:lnTo>
                <a:lnTo>
                  <a:pt x="34121" y="91040"/>
                </a:lnTo>
                <a:lnTo>
                  <a:pt x="1170" y="58100"/>
                </a:lnTo>
                <a:lnTo>
                  <a:pt x="0" y="52219"/>
                </a:lnTo>
                <a:lnTo>
                  <a:pt x="0" y="39991"/>
                </a:lnTo>
                <a:lnTo>
                  <a:pt x="22820" y="5849"/>
                </a:lnTo>
                <a:lnTo>
                  <a:pt x="40756" y="0"/>
                </a:lnTo>
                <a:lnTo>
                  <a:pt x="40756" y="922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2" name="object 17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020157" y="10030976"/>
            <a:ext cx="92243" cy="92210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36207" y="9851833"/>
            <a:ext cx="76284" cy="76255"/>
          </a:xfrm>
          <a:prstGeom prst="rect">
            <a:avLst/>
          </a:prstGeom>
        </p:spPr>
      </p:pic>
      <p:sp>
        <p:nvSpPr>
          <p:cNvPr id="174" name="object 174"/>
          <p:cNvSpPr/>
          <p:nvPr/>
        </p:nvSpPr>
        <p:spPr>
          <a:xfrm>
            <a:off x="18252262" y="9672702"/>
            <a:ext cx="36195" cy="60325"/>
          </a:xfrm>
          <a:custGeom>
            <a:avLst/>
            <a:gdLst/>
            <a:ahLst/>
            <a:cxnLst/>
            <a:rect l="l" t="t" r="r" b="b"/>
            <a:pathLst>
              <a:path w="36194" h="60325">
                <a:moveTo>
                  <a:pt x="34153" y="60289"/>
                </a:moveTo>
                <a:lnTo>
                  <a:pt x="26156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3" y="0"/>
                </a:lnTo>
                <a:lnTo>
                  <a:pt x="35736" y="314"/>
                </a:lnTo>
                <a:lnTo>
                  <a:pt x="35736" y="59974"/>
                </a:lnTo>
                <a:lnTo>
                  <a:pt x="34153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5" name="object 17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77018" y="10210113"/>
            <a:ext cx="108203" cy="76886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93062" y="10030976"/>
            <a:ext cx="92245" cy="92210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909119" y="9851833"/>
            <a:ext cx="76284" cy="76255"/>
          </a:xfrm>
          <a:prstGeom prst="rect">
            <a:avLst/>
          </a:prstGeom>
        </p:spPr>
      </p:pic>
      <p:sp>
        <p:nvSpPr>
          <p:cNvPr id="178" name="object 178"/>
          <p:cNvSpPr/>
          <p:nvPr/>
        </p:nvSpPr>
        <p:spPr>
          <a:xfrm>
            <a:off x="18141221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6" y="44334"/>
                </a:lnTo>
                <a:lnTo>
                  <a:pt x="16407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6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9" name="object 17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65975" y="10030976"/>
            <a:ext cx="92245" cy="92210"/>
          </a:xfrm>
          <a:prstGeom prst="rect">
            <a:avLst/>
          </a:prstGeom>
        </p:spPr>
      </p:pic>
      <p:sp>
        <p:nvSpPr>
          <p:cNvPr id="180" name="object 180"/>
          <p:cNvSpPr/>
          <p:nvPr/>
        </p:nvSpPr>
        <p:spPr>
          <a:xfrm>
            <a:off x="17798088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8" y="60289"/>
                </a:lnTo>
                <a:lnTo>
                  <a:pt x="22311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8" y="0"/>
                </a:lnTo>
                <a:lnTo>
                  <a:pt x="34156" y="0"/>
                </a:lnTo>
                <a:lnTo>
                  <a:pt x="60313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7914134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8030190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3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7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3" name="object 18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222838" y="10210113"/>
            <a:ext cx="108201" cy="76886"/>
          </a:xfrm>
          <a:prstGeom prst="rect">
            <a:avLst/>
          </a:prstGeom>
        </p:spPr>
      </p:pic>
      <p:pic>
        <p:nvPicPr>
          <p:cNvPr id="184" name="object 18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38887" y="10030976"/>
            <a:ext cx="92245" cy="92210"/>
          </a:xfrm>
          <a:prstGeom prst="rect">
            <a:avLst/>
          </a:prstGeom>
        </p:spPr>
      </p:pic>
      <p:pic>
        <p:nvPicPr>
          <p:cNvPr id="185" name="object 18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454939" y="9851833"/>
            <a:ext cx="76284" cy="76255"/>
          </a:xfrm>
          <a:prstGeom prst="rect">
            <a:avLst/>
          </a:prstGeom>
        </p:spPr>
      </p:pic>
      <p:sp>
        <p:nvSpPr>
          <p:cNvPr id="186" name="object 186"/>
          <p:cNvSpPr/>
          <p:nvPr/>
        </p:nvSpPr>
        <p:spPr>
          <a:xfrm>
            <a:off x="17570994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8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8" y="0"/>
                </a:lnTo>
                <a:lnTo>
                  <a:pt x="34156" y="0"/>
                </a:lnTo>
                <a:lnTo>
                  <a:pt x="60313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768703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6" y="0"/>
                </a:lnTo>
                <a:lnTo>
                  <a:pt x="44352" y="19227"/>
                </a:lnTo>
                <a:lnTo>
                  <a:pt x="44352" y="22167"/>
                </a:lnTo>
                <a:lnTo>
                  <a:pt x="44352" y="25106"/>
                </a:lnTo>
                <a:lnTo>
                  <a:pt x="27945" y="43771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8" name="object 18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111800" y="10030976"/>
            <a:ext cx="92245" cy="92210"/>
          </a:xfrm>
          <a:prstGeom prst="rect">
            <a:avLst/>
          </a:prstGeom>
        </p:spPr>
      </p:pic>
      <p:pic>
        <p:nvPicPr>
          <p:cNvPr id="189" name="object 18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227852" y="9851833"/>
            <a:ext cx="76284" cy="76255"/>
          </a:xfrm>
          <a:prstGeom prst="rect">
            <a:avLst/>
          </a:prstGeom>
        </p:spPr>
      </p:pic>
      <p:sp>
        <p:nvSpPr>
          <p:cNvPr id="190" name="object 190"/>
          <p:cNvSpPr/>
          <p:nvPr/>
        </p:nvSpPr>
        <p:spPr>
          <a:xfrm>
            <a:off x="17459954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1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7576010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2" name="object 19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768661" y="10210113"/>
            <a:ext cx="108203" cy="76886"/>
          </a:xfrm>
          <a:prstGeom prst="rect">
            <a:avLst/>
          </a:prstGeom>
        </p:spPr>
      </p:pic>
      <p:pic>
        <p:nvPicPr>
          <p:cNvPr id="193" name="object 19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84713" y="10030976"/>
            <a:ext cx="92245" cy="92210"/>
          </a:xfrm>
          <a:prstGeom prst="rect">
            <a:avLst/>
          </a:prstGeom>
        </p:spPr>
      </p:pic>
      <p:sp>
        <p:nvSpPr>
          <p:cNvPr id="194" name="object 194"/>
          <p:cNvSpPr/>
          <p:nvPr/>
        </p:nvSpPr>
        <p:spPr>
          <a:xfrm>
            <a:off x="17116820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2" y="30144"/>
                </a:lnTo>
                <a:lnTo>
                  <a:pt x="60311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7232867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2" y="44334"/>
                </a:lnTo>
                <a:lnTo>
                  <a:pt x="16402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2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8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6" name="object 19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657626" y="10030976"/>
            <a:ext cx="92243" cy="92210"/>
          </a:xfrm>
          <a:prstGeom prst="rect">
            <a:avLst/>
          </a:prstGeom>
        </p:spPr>
      </p:pic>
      <p:pic>
        <p:nvPicPr>
          <p:cNvPr id="197" name="object 19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773678" y="9851833"/>
            <a:ext cx="76283" cy="76255"/>
          </a:xfrm>
          <a:prstGeom prst="rect">
            <a:avLst/>
          </a:prstGeom>
        </p:spPr>
      </p:pic>
      <p:sp>
        <p:nvSpPr>
          <p:cNvPr id="198" name="object 198"/>
          <p:cNvSpPr/>
          <p:nvPr/>
        </p:nvSpPr>
        <p:spPr>
          <a:xfrm>
            <a:off x="16889733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6" y="0"/>
                </a:lnTo>
                <a:lnTo>
                  <a:pt x="60312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7005780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7121835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8" y="28379"/>
                </a:moveTo>
                <a:lnTo>
                  <a:pt x="12313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8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8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1" name="object 20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314487" y="10210113"/>
            <a:ext cx="108204" cy="76886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30538" y="10030976"/>
            <a:ext cx="92244" cy="92210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546590" y="9851833"/>
            <a:ext cx="76284" cy="76255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16778692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6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6" y="0"/>
                </a:lnTo>
                <a:lnTo>
                  <a:pt x="44351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5" name="object 2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03449" y="10030976"/>
            <a:ext cx="92245" cy="92210"/>
          </a:xfrm>
          <a:prstGeom prst="rect">
            <a:avLst/>
          </a:prstGeom>
        </p:spPr>
      </p:pic>
      <p:sp>
        <p:nvSpPr>
          <p:cNvPr id="206" name="object 206"/>
          <p:cNvSpPr/>
          <p:nvPr/>
        </p:nvSpPr>
        <p:spPr>
          <a:xfrm>
            <a:off x="16435561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3" y="60289"/>
                </a:moveTo>
                <a:lnTo>
                  <a:pt x="26155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5" y="0"/>
                </a:lnTo>
                <a:lnTo>
                  <a:pt x="34153" y="0"/>
                </a:lnTo>
                <a:lnTo>
                  <a:pt x="60311" y="30144"/>
                </a:lnTo>
                <a:lnTo>
                  <a:pt x="60309" y="34142"/>
                </a:lnTo>
                <a:lnTo>
                  <a:pt x="34153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6551605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2" y="44334"/>
                </a:lnTo>
                <a:lnTo>
                  <a:pt x="16403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2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2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6667661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0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" name="object 20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6364" y="10030976"/>
            <a:ext cx="92244" cy="92210"/>
          </a:xfrm>
          <a:prstGeom prst="rect">
            <a:avLst/>
          </a:prstGeom>
        </p:spPr>
      </p:pic>
      <p:pic>
        <p:nvPicPr>
          <p:cNvPr id="210" name="object 21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860307" y="10210113"/>
            <a:ext cx="108205" cy="76886"/>
          </a:xfrm>
          <a:prstGeom prst="rect">
            <a:avLst/>
          </a:prstGeom>
        </p:spPr>
      </p:pic>
      <p:pic>
        <p:nvPicPr>
          <p:cNvPr id="211" name="object 2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092414" y="9851833"/>
            <a:ext cx="76284" cy="76255"/>
          </a:xfrm>
          <a:prstGeom prst="rect">
            <a:avLst/>
          </a:prstGeom>
        </p:spPr>
      </p:pic>
      <p:sp>
        <p:nvSpPr>
          <p:cNvPr id="212" name="object 212"/>
          <p:cNvSpPr/>
          <p:nvPr/>
        </p:nvSpPr>
        <p:spPr>
          <a:xfrm>
            <a:off x="16208466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5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5" y="0"/>
                </a:lnTo>
                <a:lnTo>
                  <a:pt x="60313" y="30144"/>
                </a:lnTo>
                <a:lnTo>
                  <a:pt x="60311" y="34142"/>
                </a:lnTo>
                <a:lnTo>
                  <a:pt x="34155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6324516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1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4" name="object 21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49271" y="10030976"/>
            <a:ext cx="92244" cy="92210"/>
          </a:xfrm>
          <a:prstGeom prst="rect">
            <a:avLst/>
          </a:prstGeom>
        </p:spPr>
      </p:pic>
      <p:pic>
        <p:nvPicPr>
          <p:cNvPr id="215" name="object 2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65321" y="9851833"/>
            <a:ext cx="76284" cy="76255"/>
          </a:xfrm>
          <a:prstGeom prst="rect">
            <a:avLst/>
          </a:prstGeom>
        </p:spPr>
      </p:pic>
      <p:sp>
        <p:nvSpPr>
          <p:cNvPr id="216" name="object 216"/>
          <p:cNvSpPr/>
          <p:nvPr/>
        </p:nvSpPr>
        <p:spPr>
          <a:xfrm>
            <a:off x="1609742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8" y="44334"/>
                </a:moveTo>
                <a:lnTo>
                  <a:pt x="19236" y="44334"/>
                </a:lnTo>
                <a:lnTo>
                  <a:pt x="16407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8" y="0"/>
                </a:lnTo>
                <a:lnTo>
                  <a:pt x="44351" y="22167"/>
                </a:lnTo>
                <a:lnTo>
                  <a:pt x="44350" y="25106"/>
                </a:lnTo>
                <a:lnTo>
                  <a:pt x="25118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6213486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3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7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8" name="object 2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406132" y="10210113"/>
            <a:ext cx="108202" cy="76886"/>
          </a:xfrm>
          <a:prstGeom prst="rect">
            <a:avLst/>
          </a:prstGeom>
        </p:spPr>
      </p:pic>
      <p:pic>
        <p:nvPicPr>
          <p:cNvPr id="219" name="object 2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22184" y="10030976"/>
            <a:ext cx="92245" cy="92210"/>
          </a:xfrm>
          <a:prstGeom prst="rect">
            <a:avLst/>
          </a:prstGeom>
        </p:spPr>
      </p:pic>
      <p:sp>
        <p:nvSpPr>
          <p:cNvPr id="220" name="object 220"/>
          <p:cNvSpPr/>
          <p:nvPr/>
        </p:nvSpPr>
        <p:spPr>
          <a:xfrm>
            <a:off x="15754291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8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8" y="0"/>
                </a:lnTo>
                <a:lnTo>
                  <a:pt x="34156" y="0"/>
                </a:lnTo>
                <a:lnTo>
                  <a:pt x="60313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5870336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8" y="44334"/>
                </a:moveTo>
                <a:lnTo>
                  <a:pt x="19236" y="44334"/>
                </a:lnTo>
                <a:lnTo>
                  <a:pt x="16407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8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8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2" name="object 2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95095" y="10030976"/>
            <a:ext cx="92245" cy="92210"/>
          </a:xfrm>
          <a:prstGeom prst="rect">
            <a:avLst/>
          </a:prstGeom>
        </p:spPr>
      </p:pic>
      <p:pic>
        <p:nvPicPr>
          <p:cNvPr id="223" name="object 2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411147" y="9851833"/>
            <a:ext cx="76284" cy="76255"/>
          </a:xfrm>
          <a:prstGeom prst="rect">
            <a:avLst/>
          </a:prstGeom>
        </p:spPr>
      </p:pic>
      <p:sp>
        <p:nvSpPr>
          <p:cNvPr id="224" name="object 224"/>
          <p:cNvSpPr/>
          <p:nvPr/>
        </p:nvSpPr>
        <p:spPr>
          <a:xfrm>
            <a:off x="15527202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6" y="0"/>
                </a:lnTo>
                <a:lnTo>
                  <a:pt x="60313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5643248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6" y="0"/>
                </a:lnTo>
                <a:lnTo>
                  <a:pt x="44351" y="19227"/>
                </a:lnTo>
                <a:lnTo>
                  <a:pt x="44351" y="22167"/>
                </a:lnTo>
                <a:lnTo>
                  <a:pt x="44351" y="25106"/>
                </a:lnTo>
                <a:lnTo>
                  <a:pt x="27945" y="43771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5759312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7" name="object 2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951957" y="10210113"/>
            <a:ext cx="108204" cy="76886"/>
          </a:xfrm>
          <a:prstGeom prst="rect">
            <a:avLst/>
          </a:prstGeom>
        </p:spPr>
      </p:pic>
      <p:pic>
        <p:nvPicPr>
          <p:cNvPr id="228" name="object 2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068008" y="10030976"/>
            <a:ext cx="92245" cy="92210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184060" y="9851833"/>
            <a:ext cx="76284" cy="76255"/>
          </a:xfrm>
          <a:prstGeom prst="rect">
            <a:avLst/>
          </a:prstGeom>
        </p:spPr>
      </p:pic>
      <p:sp>
        <p:nvSpPr>
          <p:cNvPr id="230" name="object 230"/>
          <p:cNvSpPr/>
          <p:nvPr/>
        </p:nvSpPr>
        <p:spPr>
          <a:xfrm>
            <a:off x="15416167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1" name="object 2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40920" y="10030976"/>
            <a:ext cx="92245" cy="92210"/>
          </a:xfrm>
          <a:prstGeom prst="rect">
            <a:avLst/>
          </a:prstGeom>
        </p:spPr>
      </p:pic>
      <p:sp>
        <p:nvSpPr>
          <p:cNvPr id="232" name="object 232"/>
          <p:cNvSpPr/>
          <p:nvPr/>
        </p:nvSpPr>
        <p:spPr>
          <a:xfrm>
            <a:off x="15073028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5" y="60289"/>
                </a:moveTo>
                <a:lnTo>
                  <a:pt x="26156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5" y="0"/>
                </a:lnTo>
                <a:lnTo>
                  <a:pt x="60313" y="26147"/>
                </a:lnTo>
                <a:lnTo>
                  <a:pt x="60313" y="30144"/>
                </a:lnTo>
                <a:lnTo>
                  <a:pt x="60313" y="34142"/>
                </a:lnTo>
                <a:lnTo>
                  <a:pt x="38001" y="59524"/>
                </a:lnTo>
                <a:lnTo>
                  <a:pt x="34155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5189080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7" y="44334"/>
                </a:moveTo>
                <a:lnTo>
                  <a:pt x="19236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7" y="0"/>
                </a:lnTo>
                <a:lnTo>
                  <a:pt x="44351" y="22167"/>
                </a:lnTo>
                <a:lnTo>
                  <a:pt x="44350" y="25106"/>
                </a:lnTo>
                <a:lnTo>
                  <a:pt x="25117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5305130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8" y="28379"/>
                </a:moveTo>
                <a:lnTo>
                  <a:pt x="12313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8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8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5" name="object 2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497783" y="10210113"/>
            <a:ext cx="108204" cy="76886"/>
          </a:xfrm>
          <a:prstGeom prst="rect">
            <a:avLst/>
          </a:prstGeom>
        </p:spPr>
      </p:pic>
      <p:pic>
        <p:nvPicPr>
          <p:cNvPr id="236" name="object 2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3833" y="10030976"/>
            <a:ext cx="92243" cy="92210"/>
          </a:xfrm>
          <a:prstGeom prst="rect">
            <a:avLst/>
          </a:prstGeom>
        </p:spPr>
      </p:pic>
      <p:pic>
        <p:nvPicPr>
          <p:cNvPr id="237" name="object 2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29885" y="9851833"/>
            <a:ext cx="76284" cy="76255"/>
          </a:xfrm>
          <a:prstGeom prst="rect">
            <a:avLst/>
          </a:prstGeom>
        </p:spPr>
      </p:pic>
      <p:sp>
        <p:nvSpPr>
          <p:cNvPr id="238" name="object 238"/>
          <p:cNvSpPr/>
          <p:nvPr/>
        </p:nvSpPr>
        <p:spPr>
          <a:xfrm>
            <a:off x="14845941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8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8" y="0"/>
                </a:lnTo>
                <a:lnTo>
                  <a:pt x="34156" y="0"/>
                </a:lnTo>
                <a:lnTo>
                  <a:pt x="60312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4961992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6" y="44334"/>
                </a:lnTo>
                <a:lnTo>
                  <a:pt x="16407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6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0" name="object 2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86746" y="10030976"/>
            <a:ext cx="92243" cy="92210"/>
          </a:xfrm>
          <a:prstGeom prst="rect">
            <a:avLst/>
          </a:prstGeom>
        </p:spPr>
      </p:pic>
      <p:pic>
        <p:nvPicPr>
          <p:cNvPr id="241" name="object 2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502796" y="9851833"/>
            <a:ext cx="76283" cy="76255"/>
          </a:xfrm>
          <a:prstGeom prst="rect">
            <a:avLst/>
          </a:prstGeom>
        </p:spPr>
      </p:pic>
      <p:sp>
        <p:nvSpPr>
          <p:cNvPr id="242" name="object 242"/>
          <p:cNvSpPr/>
          <p:nvPr/>
        </p:nvSpPr>
        <p:spPr>
          <a:xfrm>
            <a:off x="14734905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6" y="44334"/>
                </a:lnTo>
                <a:lnTo>
                  <a:pt x="16407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6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4850957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4" name="object 24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043603" y="10210113"/>
            <a:ext cx="108204" cy="76886"/>
          </a:xfrm>
          <a:prstGeom prst="rect">
            <a:avLst/>
          </a:prstGeom>
        </p:spPr>
      </p:pic>
      <p:pic>
        <p:nvPicPr>
          <p:cNvPr id="245" name="object 2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59653" y="10030976"/>
            <a:ext cx="92243" cy="92210"/>
          </a:xfrm>
          <a:prstGeom prst="rect">
            <a:avLst/>
          </a:prstGeom>
        </p:spPr>
      </p:pic>
      <p:sp>
        <p:nvSpPr>
          <p:cNvPr id="246" name="object 246"/>
          <p:cNvSpPr/>
          <p:nvPr/>
        </p:nvSpPr>
        <p:spPr>
          <a:xfrm>
            <a:off x="14391766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3" y="60289"/>
                </a:moveTo>
                <a:lnTo>
                  <a:pt x="26155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5" y="0"/>
                </a:lnTo>
                <a:lnTo>
                  <a:pt x="34153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3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4507818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8" name="object 2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32566" y="10030976"/>
            <a:ext cx="92243" cy="92210"/>
          </a:xfrm>
          <a:prstGeom prst="rect">
            <a:avLst/>
          </a:prstGeom>
        </p:spPr>
      </p:pic>
      <p:pic>
        <p:nvPicPr>
          <p:cNvPr id="249" name="object 2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048621" y="9851833"/>
            <a:ext cx="76283" cy="76255"/>
          </a:xfrm>
          <a:prstGeom prst="rect">
            <a:avLst/>
          </a:prstGeom>
        </p:spPr>
      </p:pic>
      <p:sp>
        <p:nvSpPr>
          <p:cNvPr id="250" name="object 250"/>
          <p:cNvSpPr/>
          <p:nvPr/>
        </p:nvSpPr>
        <p:spPr>
          <a:xfrm>
            <a:off x="14164673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4280731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4396781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3" name="object 25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589427" y="10210113"/>
            <a:ext cx="108204" cy="76886"/>
          </a:xfrm>
          <a:prstGeom prst="rect">
            <a:avLst/>
          </a:prstGeom>
        </p:spPr>
      </p:pic>
      <p:pic>
        <p:nvPicPr>
          <p:cNvPr id="254" name="object 25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705479" y="10030976"/>
            <a:ext cx="92243" cy="92210"/>
          </a:xfrm>
          <a:prstGeom prst="rect">
            <a:avLst/>
          </a:prstGeom>
        </p:spPr>
      </p:pic>
      <p:pic>
        <p:nvPicPr>
          <p:cNvPr id="255" name="object 2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821529" y="9851833"/>
            <a:ext cx="76282" cy="76255"/>
          </a:xfrm>
          <a:prstGeom prst="rect">
            <a:avLst/>
          </a:prstGeom>
        </p:spPr>
      </p:pic>
      <p:sp>
        <p:nvSpPr>
          <p:cNvPr id="256" name="object 256"/>
          <p:cNvSpPr/>
          <p:nvPr/>
        </p:nvSpPr>
        <p:spPr>
          <a:xfrm>
            <a:off x="14053644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7" name="object 2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478391" y="10030976"/>
            <a:ext cx="92243" cy="92210"/>
          </a:xfrm>
          <a:prstGeom prst="rect">
            <a:avLst/>
          </a:prstGeom>
        </p:spPr>
      </p:pic>
      <p:sp>
        <p:nvSpPr>
          <p:cNvPr id="258" name="object 258"/>
          <p:cNvSpPr/>
          <p:nvPr/>
        </p:nvSpPr>
        <p:spPr>
          <a:xfrm>
            <a:off x="13710499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5" y="60289"/>
                </a:moveTo>
                <a:lnTo>
                  <a:pt x="26156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5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5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382654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3942601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1" name="object 26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135254" y="10210113"/>
            <a:ext cx="108204" cy="76886"/>
          </a:xfrm>
          <a:prstGeom prst="rect">
            <a:avLst/>
          </a:prstGeom>
        </p:spPr>
      </p:pic>
      <p:pic>
        <p:nvPicPr>
          <p:cNvPr id="262" name="object 26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1304" y="10030976"/>
            <a:ext cx="92243" cy="92210"/>
          </a:xfrm>
          <a:prstGeom prst="rect">
            <a:avLst/>
          </a:prstGeom>
        </p:spPr>
      </p:pic>
      <p:pic>
        <p:nvPicPr>
          <p:cNvPr id="263" name="object 2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367356" y="9851833"/>
            <a:ext cx="76283" cy="76255"/>
          </a:xfrm>
          <a:prstGeom prst="rect">
            <a:avLst/>
          </a:prstGeom>
        </p:spPr>
      </p:pic>
      <p:sp>
        <p:nvSpPr>
          <p:cNvPr id="264" name="object 264"/>
          <p:cNvSpPr/>
          <p:nvPr/>
        </p:nvSpPr>
        <p:spPr>
          <a:xfrm>
            <a:off x="13483411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3" y="60289"/>
                </a:moveTo>
                <a:lnTo>
                  <a:pt x="26156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3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3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3599462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6" name="object 26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024217" y="10030976"/>
            <a:ext cx="92243" cy="92210"/>
          </a:xfrm>
          <a:prstGeom prst="rect">
            <a:avLst/>
          </a:prstGeom>
        </p:spPr>
      </p:pic>
      <p:pic>
        <p:nvPicPr>
          <p:cNvPr id="267" name="object 26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140267" y="9851833"/>
            <a:ext cx="76283" cy="76255"/>
          </a:xfrm>
          <a:prstGeom prst="rect">
            <a:avLst/>
          </a:prstGeom>
        </p:spPr>
      </p:pic>
      <p:sp>
        <p:nvSpPr>
          <p:cNvPr id="268" name="object 268"/>
          <p:cNvSpPr/>
          <p:nvPr/>
        </p:nvSpPr>
        <p:spPr>
          <a:xfrm>
            <a:off x="13372376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3488427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3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7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0" name="object 27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681078" y="10210113"/>
            <a:ext cx="108204" cy="76886"/>
          </a:xfrm>
          <a:prstGeom prst="rect">
            <a:avLst/>
          </a:prstGeom>
        </p:spPr>
      </p:pic>
      <p:pic>
        <p:nvPicPr>
          <p:cNvPr id="271" name="object 27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797129" y="10030976"/>
            <a:ext cx="92243" cy="92210"/>
          </a:xfrm>
          <a:prstGeom prst="rect">
            <a:avLst/>
          </a:prstGeom>
        </p:spPr>
      </p:pic>
      <p:sp>
        <p:nvSpPr>
          <p:cNvPr id="272" name="object 272"/>
          <p:cNvSpPr/>
          <p:nvPr/>
        </p:nvSpPr>
        <p:spPr>
          <a:xfrm>
            <a:off x="13029237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3145287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4" name="object 27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0042" y="10030976"/>
            <a:ext cx="92243" cy="92210"/>
          </a:xfrm>
          <a:prstGeom prst="rect">
            <a:avLst/>
          </a:prstGeom>
        </p:spPr>
      </p:pic>
      <p:pic>
        <p:nvPicPr>
          <p:cNvPr id="275" name="object 27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86093" y="9851833"/>
            <a:ext cx="76283" cy="76255"/>
          </a:xfrm>
          <a:prstGeom prst="rect">
            <a:avLst/>
          </a:prstGeom>
        </p:spPr>
      </p:pic>
      <p:sp>
        <p:nvSpPr>
          <p:cNvPr id="276" name="object 276"/>
          <p:cNvSpPr/>
          <p:nvPr/>
        </p:nvSpPr>
        <p:spPr>
          <a:xfrm>
            <a:off x="12802149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5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5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5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2918200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3034252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9" name="object 27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226899" y="10210113"/>
            <a:ext cx="108204" cy="76886"/>
          </a:xfrm>
          <a:prstGeom prst="rect">
            <a:avLst/>
          </a:prstGeom>
        </p:spPr>
      </p:pic>
      <p:pic>
        <p:nvPicPr>
          <p:cNvPr id="280" name="object 28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42955" y="10030976"/>
            <a:ext cx="92243" cy="92210"/>
          </a:xfrm>
          <a:prstGeom prst="rect">
            <a:avLst/>
          </a:prstGeom>
        </p:spPr>
      </p:pic>
      <p:pic>
        <p:nvPicPr>
          <p:cNvPr id="281" name="object 28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458999" y="9851833"/>
            <a:ext cx="76283" cy="76255"/>
          </a:xfrm>
          <a:prstGeom prst="rect">
            <a:avLst/>
          </a:prstGeom>
        </p:spPr>
      </p:pic>
      <p:sp>
        <p:nvSpPr>
          <p:cNvPr id="282" name="object 282"/>
          <p:cNvSpPr/>
          <p:nvPr/>
        </p:nvSpPr>
        <p:spPr>
          <a:xfrm>
            <a:off x="12691113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3" name="object 28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15862" y="10030976"/>
            <a:ext cx="92243" cy="92210"/>
          </a:xfrm>
          <a:prstGeom prst="rect">
            <a:avLst/>
          </a:prstGeom>
        </p:spPr>
      </p:pic>
      <p:sp>
        <p:nvSpPr>
          <p:cNvPr id="284" name="object 284"/>
          <p:cNvSpPr/>
          <p:nvPr/>
        </p:nvSpPr>
        <p:spPr>
          <a:xfrm>
            <a:off x="12347975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2464026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2580077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0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7" name="object 28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72724" y="10210113"/>
            <a:ext cx="108203" cy="76886"/>
          </a:xfrm>
          <a:prstGeom prst="rect">
            <a:avLst/>
          </a:prstGeom>
        </p:spPr>
      </p:pic>
      <p:pic>
        <p:nvPicPr>
          <p:cNvPr id="288" name="object 28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88775" y="10030976"/>
            <a:ext cx="92243" cy="92210"/>
          </a:xfrm>
          <a:prstGeom prst="rect">
            <a:avLst/>
          </a:prstGeom>
        </p:spPr>
      </p:pic>
      <p:pic>
        <p:nvPicPr>
          <p:cNvPr id="289" name="object 28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004825" y="9851833"/>
            <a:ext cx="76283" cy="76255"/>
          </a:xfrm>
          <a:prstGeom prst="rect">
            <a:avLst/>
          </a:prstGeom>
        </p:spPr>
      </p:pic>
      <p:sp>
        <p:nvSpPr>
          <p:cNvPr id="290" name="object 290"/>
          <p:cNvSpPr/>
          <p:nvPr/>
        </p:nvSpPr>
        <p:spPr>
          <a:xfrm>
            <a:off x="12120881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2236933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2" name="object 29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1687" y="10030976"/>
            <a:ext cx="92243" cy="92210"/>
          </a:xfrm>
          <a:prstGeom prst="rect">
            <a:avLst/>
          </a:prstGeom>
        </p:spPr>
      </p:pic>
      <p:pic>
        <p:nvPicPr>
          <p:cNvPr id="293" name="object 29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777738" y="9851833"/>
            <a:ext cx="76283" cy="76255"/>
          </a:xfrm>
          <a:prstGeom prst="rect">
            <a:avLst/>
          </a:prstGeom>
        </p:spPr>
      </p:pic>
      <p:sp>
        <p:nvSpPr>
          <p:cNvPr id="294" name="object 294"/>
          <p:cNvSpPr/>
          <p:nvPr/>
        </p:nvSpPr>
        <p:spPr>
          <a:xfrm>
            <a:off x="12009846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2125897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6" name="object 29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318549" y="10210113"/>
            <a:ext cx="108204" cy="76886"/>
          </a:xfrm>
          <a:prstGeom prst="rect">
            <a:avLst/>
          </a:prstGeom>
        </p:spPr>
      </p:pic>
      <p:pic>
        <p:nvPicPr>
          <p:cNvPr id="297" name="object 29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4600" y="10030976"/>
            <a:ext cx="92243" cy="92210"/>
          </a:xfrm>
          <a:prstGeom prst="rect">
            <a:avLst/>
          </a:prstGeom>
        </p:spPr>
      </p:pic>
      <p:sp>
        <p:nvSpPr>
          <p:cNvPr id="298" name="object 298"/>
          <p:cNvSpPr/>
          <p:nvPr/>
        </p:nvSpPr>
        <p:spPr>
          <a:xfrm>
            <a:off x="11666707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7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7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178275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0" name="object 30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07512" y="10030976"/>
            <a:ext cx="92243" cy="92210"/>
          </a:xfrm>
          <a:prstGeom prst="rect">
            <a:avLst/>
          </a:prstGeom>
        </p:spPr>
      </p:pic>
      <p:pic>
        <p:nvPicPr>
          <p:cNvPr id="301" name="object 30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23563" y="9851833"/>
            <a:ext cx="76283" cy="76255"/>
          </a:xfrm>
          <a:prstGeom prst="rect">
            <a:avLst/>
          </a:prstGeom>
        </p:spPr>
      </p:pic>
      <p:sp>
        <p:nvSpPr>
          <p:cNvPr id="302" name="object 302"/>
          <p:cNvSpPr/>
          <p:nvPr/>
        </p:nvSpPr>
        <p:spPr>
          <a:xfrm>
            <a:off x="11439620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1555671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11671722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5" name="object 30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864374" y="10210113"/>
            <a:ext cx="108204" cy="76886"/>
          </a:xfrm>
          <a:prstGeom prst="rect">
            <a:avLst/>
          </a:prstGeom>
        </p:spPr>
      </p:pic>
      <p:pic>
        <p:nvPicPr>
          <p:cNvPr id="306" name="object 30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80425" y="10030976"/>
            <a:ext cx="92243" cy="92210"/>
          </a:xfrm>
          <a:prstGeom prst="rect">
            <a:avLst/>
          </a:prstGeom>
        </p:spPr>
      </p:pic>
      <p:pic>
        <p:nvPicPr>
          <p:cNvPr id="307" name="object 30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96476" y="9851833"/>
            <a:ext cx="76283" cy="76255"/>
          </a:xfrm>
          <a:prstGeom prst="rect">
            <a:avLst/>
          </a:prstGeom>
        </p:spPr>
      </p:pic>
      <p:sp>
        <p:nvSpPr>
          <p:cNvPr id="308" name="object 308"/>
          <p:cNvSpPr/>
          <p:nvPr/>
        </p:nvSpPr>
        <p:spPr>
          <a:xfrm>
            <a:off x="11328583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9" name="object 30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3337" y="10030976"/>
            <a:ext cx="92243" cy="92210"/>
          </a:xfrm>
          <a:prstGeom prst="rect">
            <a:avLst/>
          </a:prstGeom>
        </p:spPr>
      </p:pic>
      <p:sp>
        <p:nvSpPr>
          <p:cNvPr id="310" name="object 310"/>
          <p:cNvSpPr/>
          <p:nvPr/>
        </p:nvSpPr>
        <p:spPr>
          <a:xfrm>
            <a:off x="10985445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1101496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1217547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3" name="object 3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10194" y="10210113"/>
            <a:ext cx="108204" cy="76886"/>
          </a:xfrm>
          <a:prstGeom prst="rect">
            <a:avLst/>
          </a:prstGeom>
        </p:spPr>
      </p:pic>
      <p:pic>
        <p:nvPicPr>
          <p:cNvPr id="314" name="object 3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6250" y="10030976"/>
            <a:ext cx="92243" cy="92210"/>
          </a:xfrm>
          <a:prstGeom prst="rect">
            <a:avLst/>
          </a:prstGeom>
        </p:spPr>
      </p:pic>
      <p:pic>
        <p:nvPicPr>
          <p:cNvPr id="315" name="object 3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42301" y="9851833"/>
            <a:ext cx="76283" cy="76255"/>
          </a:xfrm>
          <a:prstGeom prst="rect">
            <a:avLst/>
          </a:prstGeom>
        </p:spPr>
      </p:pic>
      <p:sp>
        <p:nvSpPr>
          <p:cNvPr id="316" name="object 316"/>
          <p:cNvSpPr/>
          <p:nvPr/>
        </p:nvSpPr>
        <p:spPr>
          <a:xfrm>
            <a:off x="10758358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7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7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087440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8" name="object 3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9157" y="10030976"/>
            <a:ext cx="92243" cy="92210"/>
          </a:xfrm>
          <a:prstGeom prst="rect">
            <a:avLst/>
          </a:prstGeom>
        </p:spPr>
      </p:pic>
      <p:pic>
        <p:nvPicPr>
          <p:cNvPr id="319" name="object 3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415208" y="9851833"/>
            <a:ext cx="76283" cy="76255"/>
          </a:xfrm>
          <a:prstGeom prst="rect">
            <a:avLst/>
          </a:prstGeom>
        </p:spPr>
      </p:pic>
      <p:sp>
        <p:nvSpPr>
          <p:cNvPr id="320" name="object 320"/>
          <p:cNvSpPr/>
          <p:nvPr/>
        </p:nvSpPr>
        <p:spPr>
          <a:xfrm>
            <a:off x="10647321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0763374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1" y="28379"/>
                </a:lnTo>
                <a:lnTo>
                  <a:pt x="10500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1" y="0"/>
                </a:lnTo>
                <a:lnTo>
                  <a:pt x="16076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2" name="object 3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956020" y="10210113"/>
            <a:ext cx="108204" cy="76886"/>
          </a:xfrm>
          <a:prstGeom prst="rect">
            <a:avLst/>
          </a:prstGeom>
        </p:spPr>
      </p:pic>
      <p:pic>
        <p:nvPicPr>
          <p:cNvPr id="323" name="object 3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2070" y="10030976"/>
            <a:ext cx="92243" cy="92210"/>
          </a:xfrm>
          <a:prstGeom prst="rect">
            <a:avLst/>
          </a:prstGeom>
        </p:spPr>
      </p:pic>
      <p:sp>
        <p:nvSpPr>
          <p:cNvPr id="324" name="object 324"/>
          <p:cNvSpPr/>
          <p:nvPr/>
        </p:nvSpPr>
        <p:spPr>
          <a:xfrm>
            <a:off x="10304178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5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5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5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042022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5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6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5" y="43771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6" name="object 3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4982" y="10030976"/>
            <a:ext cx="92243" cy="92210"/>
          </a:xfrm>
          <a:prstGeom prst="rect">
            <a:avLst/>
          </a:prstGeom>
        </p:spPr>
      </p:pic>
      <p:pic>
        <p:nvPicPr>
          <p:cNvPr id="327" name="object 3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61033" y="9851833"/>
            <a:ext cx="76283" cy="76255"/>
          </a:xfrm>
          <a:prstGeom prst="rect">
            <a:avLst/>
          </a:prstGeom>
        </p:spPr>
      </p:pic>
      <p:sp>
        <p:nvSpPr>
          <p:cNvPr id="328" name="object 328"/>
          <p:cNvSpPr/>
          <p:nvPr/>
        </p:nvSpPr>
        <p:spPr>
          <a:xfrm>
            <a:off x="10077091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10193141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10309192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1" name="object 3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01845" y="10210113"/>
            <a:ext cx="108204" cy="76886"/>
          </a:xfrm>
          <a:prstGeom prst="rect">
            <a:avLst/>
          </a:prstGeom>
        </p:spPr>
      </p:pic>
      <p:pic>
        <p:nvPicPr>
          <p:cNvPr id="332" name="object 3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7895" y="10030976"/>
            <a:ext cx="92243" cy="92210"/>
          </a:xfrm>
          <a:prstGeom prst="rect">
            <a:avLst/>
          </a:prstGeom>
        </p:spPr>
      </p:pic>
      <p:pic>
        <p:nvPicPr>
          <p:cNvPr id="333" name="object 3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33946" y="9851833"/>
            <a:ext cx="76282" cy="76255"/>
          </a:xfrm>
          <a:prstGeom prst="rect">
            <a:avLst/>
          </a:prstGeom>
        </p:spPr>
      </p:pic>
      <p:sp>
        <p:nvSpPr>
          <p:cNvPr id="334" name="object 334"/>
          <p:cNvSpPr/>
          <p:nvPr/>
        </p:nvSpPr>
        <p:spPr>
          <a:xfrm>
            <a:off x="996604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49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5" name="object 3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0808" y="10030976"/>
            <a:ext cx="92243" cy="92210"/>
          </a:xfrm>
          <a:prstGeom prst="rect">
            <a:avLst/>
          </a:prstGeom>
        </p:spPr>
      </p:pic>
      <p:sp>
        <p:nvSpPr>
          <p:cNvPr id="336" name="object 336"/>
          <p:cNvSpPr/>
          <p:nvPr/>
        </p:nvSpPr>
        <p:spPr>
          <a:xfrm>
            <a:off x="9622915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9738961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9855017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3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9" name="object 33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47670" y="10210113"/>
            <a:ext cx="108204" cy="76886"/>
          </a:xfrm>
          <a:prstGeom prst="rect">
            <a:avLst/>
          </a:prstGeom>
        </p:spPr>
      </p:pic>
      <p:pic>
        <p:nvPicPr>
          <p:cNvPr id="340" name="object 3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3721" y="10030976"/>
            <a:ext cx="92243" cy="92210"/>
          </a:xfrm>
          <a:prstGeom prst="rect">
            <a:avLst/>
          </a:prstGeom>
        </p:spPr>
      </p:pic>
      <p:pic>
        <p:nvPicPr>
          <p:cNvPr id="341" name="object 3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79771" y="9851833"/>
            <a:ext cx="76283" cy="76255"/>
          </a:xfrm>
          <a:prstGeom prst="rect">
            <a:avLst/>
          </a:prstGeom>
        </p:spPr>
      </p:pic>
      <p:sp>
        <p:nvSpPr>
          <p:cNvPr id="342" name="object 342"/>
          <p:cNvSpPr/>
          <p:nvPr/>
        </p:nvSpPr>
        <p:spPr>
          <a:xfrm>
            <a:off x="9395828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9511873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4" name="object 3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6634" y="10030976"/>
            <a:ext cx="92243" cy="92210"/>
          </a:xfrm>
          <a:prstGeom prst="rect">
            <a:avLst/>
          </a:prstGeom>
        </p:spPr>
      </p:pic>
      <p:pic>
        <p:nvPicPr>
          <p:cNvPr id="345" name="object 3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52684" y="9851833"/>
            <a:ext cx="76283" cy="76255"/>
          </a:xfrm>
          <a:prstGeom prst="rect">
            <a:avLst/>
          </a:prstGeom>
        </p:spPr>
      </p:pic>
      <p:sp>
        <p:nvSpPr>
          <p:cNvPr id="346" name="object 346"/>
          <p:cNvSpPr/>
          <p:nvPr/>
        </p:nvSpPr>
        <p:spPr>
          <a:xfrm>
            <a:off x="9284786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9400843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8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8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8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8" name="object 3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9546" y="10030976"/>
            <a:ext cx="92243" cy="92210"/>
          </a:xfrm>
          <a:prstGeom prst="rect">
            <a:avLst/>
          </a:prstGeom>
        </p:spPr>
      </p:pic>
      <p:pic>
        <p:nvPicPr>
          <p:cNvPr id="349" name="object 34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93490" y="10210113"/>
            <a:ext cx="108204" cy="76886"/>
          </a:xfrm>
          <a:prstGeom prst="rect">
            <a:avLst/>
          </a:prstGeom>
        </p:spPr>
      </p:pic>
      <p:sp>
        <p:nvSpPr>
          <p:cNvPr id="350" name="object 350"/>
          <p:cNvSpPr/>
          <p:nvPr/>
        </p:nvSpPr>
        <p:spPr>
          <a:xfrm>
            <a:off x="8941654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905769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2" name="object 35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98504" y="9851833"/>
            <a:ext cx="76283" cy="76255"/>
          </a:xfrm>
          <a:prstGeom prst="rect">
            <a:avLst/>
          </a:prstGeom>
        </p:spPr>
      </p:pic>
      <p:sp>
        <p:nvSpPr>
          <p:cNvPr id="353" name="object 353"/>
          <p:cNvSpPr/>
          <p:nvPr/>
        </p:nvSpPr>
        <p:spPr>
          <a:xfrm>
            <a:off x="8714567" y="967270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8830612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8946668" y="93144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0" y="12307"/>
                </a:lnTo>
                <a:lnTo>
                  <a:pt x="28390" y="14189"/>
                </a:lnTo>
                <a:lnTo>
                  <a:pt x="28390" y="16071"/>
                </a:lnTo>
                <a:lnTo>
                  <a:pt x="17888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8603519" y="94935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 txBox="1"/>
          <p:nvPr/>
        </p:nvSpPr>
        <p:spPr>
          <a:xfrm>
            <a:off x="15099348" y="584834"/>
            <a:ext cx="2614295" cy="545465"/>
          </a:xfrm>
          <a:prstGeom prst="rect">
            <a:avLst/>
          </a:prstGeom>
          <a:solidFill>
            <a:srgbClr val="258670"/>
          </a:solidFill>
        </p:spPr>
        <p:txBody>
          <a:bodyPr wrap="square" lIns="0" tIns="8064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635"/>
              </a:spcBef>
            </a:pPr>
            <a:r>
              <a:rPr dirty="0" u="heavy" sz="2300" spc="16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20" action="ppaction://hlinksldjump"/>
              </a:rPr>
              <a:t>Back</a:t>
            </a:r>
            <a:r>
              <a:rPr dirty="0" u="heavy" sz="2300" spc="-14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20" action="ppaction://hlinksldjump"/>
              </a:rPr>
              <a:t> 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20" action="ppaction://hlinksldjump"/>
              </a:rPr>
              <a:t>to</a:t>
            </a:r>
            <a:r>
              <a:rPr dirty="0" u="heavy" sz="2300" spc="-135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20" action="ppaction://hlinksldjump"/>
              </a:rPr>
              <a:t> 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20" action="ppaction://hlinksldjump"/>
              </a:rPr>
              <a:t>A</a:t>
            </a:r>
            <a:r>
              <a:rPr dirty="0" sz="2300" spc="120">
                <a:solidFill>
                  <a:srgbClr val="F4F4F4"/>
                </a:solidFill>
                <a:latin typeface="Lucida Sans Unicode"/>
                <a:cs typeface="Lucida Sans Unicode"/>
                <a:hlinkClick r:id="rId20" action="ppaction://hlinksldjump"/>
              </a:rPr>
              <a:t>g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20" action="ppaction://hlinksldjump"/>
              </a:rPr>
              <a:t>enda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566" y="3868609"/>
            <a:ext cx="4048125" cy="5105400"/>
          </a:xfrm>
          <a:custGeom>
            <a:avLst/>
            <a:gdLst/>
            <a:ahLst/>
            <a:cxnLst/>
            <a:rect l="l" t="t" r="r" b="b"/>
            <a:pathLst>
              <a:path w="4048125" h="5105400">
                <a:moveTo>
                  <a:pt x="4048124" y="5105366"/>
                </a:moveTo>
                <a:lnTo>
                  <a:pt x="0" y="5105366"/>
                </a:lnTo>
                <a:lnTo>
                  <a:pt x="0" y="0"/>
                </a:lnTo>
                <a:lnTo>
                  <a:pt x="4048124" y="0"/>
                </a:lnTo>
                <a:lnTo>
                  <a:pt x="4048124" y="5105366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04238" y="6033974"/>
            <a:ext cx="31686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50">
                <a:solidFill>
                  <a:srgbClr val="0A4136"/>
                </a:solidFill>
                <a:latin typeface="Lucida Sans Unicode"/>
                <a:cs typeface="Lucida Sans Unicode"/>
              </a:rPr>
              <a:t>Great</a:t>
            </a:r>
            <a:r>
              <a:rPr dirty="0" sz="2200" spc="-14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0A4136"/>
                </a:solidFill>
                <a:latin typeface="Lucida Sans Unicode"/>
                <a:cs typeface="Lucida Sans Unicode"/>
              </a:rPr>
              <a:t>Business</a:t>
            </a:r>
            <a:r>
              <a:rPr dirty="0" sz="2200" spc="-14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0A4136"/>
                </a:solidFill>
                <a:latin typeface="Lucida Sans Unicode"/>
                <a:cs typeface="Lucida Sans Unicode"/>
              </a:rPr>
              <a:t>Model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0220" y="3868609"/>
            <a:ext cx="4048125" cy="5105400"/>
          </a:xfrm>
          <a:custGeom>
            <a:avLst/>
            <a:gdLst/>
            <a:ahLst/>
            <a:cxnLst/>
            <a:rect l="l" t="t" r="r" b="b"/>
            <a:pathLst>
              <a:path w="4048125" h="5105400">
                <a:moveTo>
                  <a:pt x="4048124" y="5105366"/>
                </a:moveTo>
                <a:lnTo>
                  <a:pt x="0" y="5105366"/>
                </a:lnTo>
                <a:lnTo>
                  <a:pt x="0" y="0"/>
                </a:lnTo>
                <a:lnTo>
                  <a:pt x="4048124" y="0"/>
                </a:lnTo>
                <a:lnTo>
                  <a:pt x="4048124" y="5105366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09523" y="5464341"/>
            <a:ext cx="2973705" cy="147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8000"/>
              </a:lnSpc>
              <a:spcBef>
                <a:spcPts val="95"/>
              </a:spcBef>
            </a:pPr>
            <a:r>
              <a:rPr dirty="0" sz="2200" spc="145">
                <a:solidFill>
                  <a:srgbClr val="0A4136"/>
                </a:solidFill>
                <a:latin typeface="Lucida Sans Unicode"/>
                <a:cs typeface="Lucida Sans Unicode"/>
              </a:rPr>
              <a:t>Bends</a:t>
            </a:r>
            <a:r>
              <a:rPr dirty="0" sz="22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0A4136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0A4136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0A4136"/>
                </a:solidFill>
                <a:latin typeface="Lucida Sans Unicode"/>
                <a:cs typeface="Lucida Sans Unicode"/>
              </a:rPr>
              <a:t>Ever </a:t>
            </a:r>
            <a:r>
              <a:rPr dirty="0" sz="2200" spc="-68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0A4136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45">
                <a:solidFill>
                  <a:srgbClr val="0A4136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90">
                <a:solidFill>
                  <a:srgbClr val="0A4136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190">
                <a:solidFill>
                  <a:srgbClr val="0A4136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60">
                <a:solidFill>
                  <a:srgbClr val="0A4136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85">
                <a:solidFill>
                  <a:srgbClr val="0A4136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35">
                <a:solidFill>
                  <a:srgbClr val="0A4136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1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15">
                <a:solidFill>
                  <a:srgbClr val="0A4136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75">
                <a:solidFill>
                  <a:srgbClr val="0A4136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45">
                <a:solidFill>
                  <a:srgbClr val="0A4136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130">
                <a:solidFill>
                  <a:srgbClr val="0A4136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180">
                <a:solidFill>
                  <a:srgbClr val="0A4136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90">
                <a:solidFill>
                  <a:srgbClr val="0A4136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85">
                <a:solidFill>
                  <a:srgbClr val="0A4136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60">
                <a:solidFill>
                  <a:srgbClr val="0A4136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85">
                <a:solidFill>
                  <a:srgbClr val="0A4136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90">
                <a:solidFill>
                  <a:srgbClr val="0A4136"/>
                </a:solidFill>
                <a:latin typeface="Lucida Sans Unicode"/>
                <a:cs typeface="Lucida Sans Unicode"/>
              </a:rPr>
              <a:t>g  </a:t>
            </a:r>
            <a:r>
              <a:rPr dirty="0" sz="2200" spc="135">
                <a:solidFill>
                  <a:srgbClr val="0A4136"/>
                </a:solidFill>
                <a:latin typeface="Lucida Sans Unicode"/>
                <a:cs typeface="Lucida Sans Unicode"/>
              </a:rPr>
              <a:t>Economy </a:t>
            </a:r>
            <a:r>
              <a:rPr dirty="0" sz="2200" spc="130">
                <a:solidFill>
                  <a:srgbClr val="0A4136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0A4136"/>
                </a:solidFill>
                <a:latin typeface="Lucida Sans Unicode"/>
                <a:cs typeface="Lucida Sans Unicode"/>
              </a:rPr>
              <a:t>Technology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88497" y="3868609"/>
            <a:ext cx="4048125" cy="5105400"/>
          </a:xfrm>
          <a:custGeom>
            <a:avLst/>
            <a:gdLst/>
            <a:ahLst/>
            <a:cxnLst/>
            <a:rect l="l" t="t" r="r" b="b"/>
            <a:pathLst>
              <a:path w="4048125" h="5105400">
                <a:moveTo>
                  <a:pt x="4048124" y="5105366"/>
                </a:moveTo>
                <a:lnTo>
                  <a:pt x="0" y="5105366"/>
                </a:lnTo>
                <a:lnTo>
                  <a:pt x="0" y="0"/>
                </a:lnTo>
                <a:lnTo>
                  <a:pt x="4048124" y="0"/>
                </a:lnTo>
                <a:lnTo>
                  <a:pt x="4048124" y="5105366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932985" y="5491049"/>
            <a:ext cx="3362960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200" spc="65">
                <a:solidFill>
                  <a:srgbClr val="0A4136"/>
                </a:solidFill>
                <a:latin typeface="Lucida Sans Unicode"/>
                <a:cs typeface="Lucida Sans Unicode"/>
              </a:rPr>
              <a:t>Citizen</a:t>
            </a:r>
            <a:r>
              <a:rPr dirty="0" sz="2200" spc="-14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0A4136"/>
                </a:solidFill>
                <a:latin typeface="Lucida Sans Unicode"/>
                <a:cs typeface="Lucida Sans Unicode"/>
              </a:rPr>
              <a:t>centricity</a:t>
            </a:r>
            <a:endParaRPr sz="2200">
              <a:latin typeface="Lucida Sans Unicode"/>
              <a:cs typeface="Lucida Sans Unicode"/>
            </a:endParaRPr>
          </a:p>
          <a:p>
            <a:pPr algn="ctr" marL="12065" marR="5080">
              <a:lnSpc>
                <a:spcPct val="108000"/>
              </a:lnSpc>
              <a:spcBef>
                <a:spcPts val="2845"/>
              </a:spcBef>
            </a:pPr>
            <a:r>
              <a:rPr dirty="0" sz="2200" spc="125">
                <a:solidFill>
                  <a:srgbClr val="0A4136"/>
                </a:solidFill>
                <a:latin typeface="Lucida Sans Unicode"/>
                <a:cs typeface="Lucida Sans Unicode"/>
              </a:rPr>
              <a:t>Effective </a:t>
            </a:r>
            <a:r>
              <a:rPr dirty="0" sz="2200" spc="65">
                <a:solidFill>
                  <a:srgbClr val="0A4136"/>
                </a:solidFill>
                <a:latin typeface="Lucida Sans Unicode"/>
                <a:cs typeface="Lucida Sans Unicode"/>
              </a:rPr>
              <a:t>service- </a:t>
            </a:r>
            <a:r>
              <a:rPr dirty="0" sz="2200" spc="7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0A4136"/>
                </a:solidFill>
                <a:latin typeface="Lucida Sans Unicode"/>
                <a:cs typeface="Lucida Sans Unicode"/>
              </a:rPr>
              <a:t>delivery</a:t>
            </a:r>
            <a:r>
              <a:rPr dirty="0" sz="2200" spc="-14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0A4136"/>
                </a:solidFill>
                <a:latin typeface="Lucida Sans Unicode"/>
                <a:cs typeface="Lucida Sans Unicode"/>
              </a:rPr>
              <a:t>improvements </a:t>
            </a:r>
            <a:r>
              <a:rPr dirty="0" sz="2200" spc="-68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0A4136"/>
                </a:solidFill>
                <a:latin typeface="Lucida Sans Unicode"/>
                <a:cs typeface="Lucida Sans Unicode"/>
              </a:rPr>
              <a:t>towards</a:t>
            </a:r>
            <a:r>
              <a:rPr dirty="0" sz="2200" spc="-114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0A4136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0A4136"/>
                </a:solidFill>
                <a:latin typeface="Lucida Sans Unicode"/>
                <a:cs typeface="Lucida Sans Unicode"/>
              </a:rPr>
              <a:t>product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769878" y="3017648"/>
            <a:ext cx="1685925" cy="1685925"/>
            <a:chOff x="14769878" y="3017648"/>
            <a:chExt cx="1685925" cy="1685925"/>
          </a:xfrm>
        </p:grpSpPr>
        <p:sp>
          <p:nvSpPr>
            <p:cNvPr id="9" name="object 9"/>
            <p:cNvSpPr/>
            <p:nvPr/>
          </p:nvSpPr>
          <p:spPr>
            <a:xfrm>
              <a:off x="14769878" y="3017648"/>
              <a:ext cx="1685925" cy="1685925"/>
            </a:xfrm>
            <a:custGeom>
              <a:avLst/>
              <a:gdLst/>
              <a:ahLst/>
              <a:cxnLst/>
              <a:rect l="l" t="t" r="r" b="b"/>
              <a:pathLst>
                <a:path w="1685925" h="1685925">
                  <a:moveTo>
                    <a:pt x="842962" y="1685925"/>
                  </a:moveTo>
                  <a:lnTo>
                    <a:pt x="795127" y="1684590"/>
                  </a:lnTo>
                  <a:lnTo>
                    <a:pt x="747993" y="1680634"/>
                  </a:lnTo>
                  <a:lnTo>
                    <a:pt x="701630" y="1674128"/>
                  </a:lnTo>
                  <a:lnTo>
                    <a:pt x="656109" y="1665143"/>
                  </a:lnTo>
                  <a:lnTo>
                    <a:pt x="611501" y="1653750"/>
                  </a:lnTo>
                  <a:lnTo>
                    <a:pt x="567878" y="1640020"/>
                  </a:lnTo>
                  <a:lnTo>
                    <a:pt x="525311" y="1624025"/>
                  </a:lnTo>
                  <a:lnTo>
                    <a:pt x="483871" y="1605835"/>
                  </a:lnTo>
                  <a:lnTo>
                    <a:pt x="443630" y="1585522"/>
                  </a:lnTo>
                  <a:lnTo>
                    <a:pt x="404657" y="1563157"/>
                  </a:lnTo>
                  <a:lnTo>
                    <a:pt x="367025" y="1538811"/>
                  </a:lnTo>
                  <a:lnTo>
                    <a:pt x="330805" y="1512555"/>
                  </a:lnTo>
                  <a:lnTo>
                    <a:pt x="296068" y="1484460"/>
                  </a:lnTo>
                  <a:lnTo>
                    <a:pt x="262884" y="1454598"/>
                  </a:lnTo>
                  <a:lnTo>
                    <a:pt x="231326" y="1423040"/>
                  </a:lnTo>
                  <a:lnTo>
                    <a:pt x="201464" y="1389856"/>
                  </a:lnTo>
                  <a:lnTo>
                    <a:pt x="173369" y="1355119"/>
                  </a:lnTo>
                  <a:lnTo>
                    <a:pt x="147113" y="1318899"/>
                  </a:lnTo>
                  <a:lnTo>
                    <a:pt x="122767" y="1281267"/>
                  </a:lnTo>
                  <a:lnTo>
                    <a:pt x="100402" y="1242294"/>
                  </a:lnTo>
                  <a:lnTo>
                    <a:pt x="80089" y="1202053"/>
                  </a:lnTo>
                  <a:lnTo>
                    <a:pt x="61899" y="1160613"/>
                  </a:lnTo>
                  <a:lnTo>
                    <a:pt x="45904" y="1118046"/>
                  </a:lnTo>
                  <a:lnTo>
                    <a:pt x="32174" y="1074423"/>
                  </a:lnTo>
                  <a:lnTo>
                    <a:pt x="20781" y="1029815"/>
                  </a:lnTo>
                  <a:lnTo>
                    <a:pt x="11796" y="984294"/>
                  </a:lnTo>
                  <a:lnTo>
                    <a:pt x="5290" y="937931"/>
                  </a:lnTo>
                  <a:lnTo>
                    <a:pt x="1334" y="890797"/>
                  </a:lnTo>
                  <a:lnTo>
                    <a:pt x="0" y="842962"/>
                  </a:lnTo>
                  <a:lnTo>
                    <a:pt x="1334" y="795127"/>
                  </a:lnTo>
                  <a:lnTo>
                    <a:pt x="5290" y="747993"/>
                  </a:lnTo>
                  <a:lnTo>
                    <a:pt x="11796" y="701630"/>
                  </a:lnTo>
                  <a:lnTo>
                    <a:pt x="20781" y="656109"/>
                  </a:lnTo>
                  <a:lnTo>
                    <a:pt x="32174" y="611501"/>
                  </a:lnTo>
                  <a:lnTo>
                    <a:pt x="45904" y="567878"/>
                  </a:lnTo>
                  <a:lnTo>
                    <a:pt x="61899" y="525311"/>
                  </a:lnTo>
                  <a:lnTo>
                    <a:pt x="80089" y="483871"/>
                  </a:lnTo>
                  <a:lnTo>
                    <a:pt x="100402" y="443630"/>
                  </a:lnTo>
                  <a:lnTo>
                    <a:pt x="122767" y="404657"/>
                  </a:lnTo>
                  <a:lnTo>
                    <a:pt x="147113" y="367025"/>
                  </a:lnTo>
                  <a:lnTo>
                    <a:pt x="173369" y="330805"/>
                  </a:lnTo>
                  <a:lnTo>
                    <a:pt x="201464" y="296068"/>
                  </a:lnTo>
                  <a:lnTo>
                    <a:pt x="231326" y="262884"/>
                  </a:lnTo>
                  <a:lnTo>
                    <a:pt x="262884" y="231326"/>
                  </a:lnTo>
                  <a:lnTo>
                    <a:pt x="296068" y="201464"/>
                  </a:lnTo>
                  <a:lnTo>
                    <a:pt x="330805" y="173369"/>
                  </a:lnTo>
                  <a:lnTo>
                    <a:pt x="367025" y="147113"/>
                  </a:lnTo>
                  <a:lnTo>
                    <a:pt x="404657" y="122767"/>
                  </a:lnTo>
                  <a:lnTo>
                    <a:pt x="443630" y="100402"/>
                  </a:lnTo>
                  <a:lnTo>
                    <a:pt x="483871" y="80089"/>
                  </a:lnTo>
                  <a:lnTo>
                    <a:pt x="525311" y="61899"/>
                  </a:lnTo>
                  <a:lnTo>
                    <a:pt x="567878" y="45904"/>
                  </a:lnTo>
                  <a:lnTo>
                    <a:pt x="611501" y="32174"/>
                  </a:lnTo>
                  <a:lnTo>
                    <a:pt x="656109" y="20781"/>
                  </a:lnTo>
                  <a:lnTo>
                    <a:pt x="701630" y="11796"/>
                  </a:lnTo>
                  <a:lnTo>
                    <a:pt x="747993" y="5290"/>
                  </a:lnTo>
                  <a:lnTo>
                    <a:pt x="795127" y="1334"/>
                  </a:lnTo>
                  <a:lnTo>
                    <a:pt x="842962" y="0"/>
                  </a:lnTo>
                  <a:lnTo>
                    <a:pt x="890797" y="1334"/>
                  </a:lnTo>
                  <a:lnTo>
                    <a:pt x="937931" y="5290"/>
                  </a:lnTo>
                  <a:lnTo>
                    <a:pt x="984294" y="11796"/>
                  </a:lnTo>
                  <a:lnTo>
                    <a:pt x="1029815" y="20781"/>
                  </a:lnTo>
                  <a:lnTo>
                    <a:pt x="1074423" y="32174"/>
                  </a:lnTo>
                  <a:lnTo>
                    <a:pt x="1118046" y="45904"/>
                  </a:lnTo>
                  <a:lnTo>
                    <a:pt x="1160613" y="61899"/>
                  </a:lnTo>
                  <a:lnTo>
                    <a:pt x="1202053" y="80089"/>
                  </a:lnTo>
                  <a:lnTo>
                    <a:pt x="1242294" y="100402"/>
                  </a:lnTo>
                  <a:lnTo>
                    <a:pt x="1281267" y="122767"/>
                  </a:lnTo>
                  <a:lnTo>
                    <a:pt x="1318899" y="147113"/>
                  </a:lnTo>
                  <a:lnTo>
                    <a:pt x="1355119" y="173369"/>
                  </a:lnTo>
                  <a:lnTo>
                    <a:pt x="1389856" y="201464"/>
                  </a:lnTo>
                  <a:lnTo>
                    <a:pt x="1423040" y="231326"/>
                  </a:lnTo>
                  <a:lnTo>
                    <a:pt x="1454598" y="262884"/>
                  </a:lnTo>
                  <a:lnTo>
                    <a:pt x="1484460" y="296068"/>
                  </a:lnTo>
                  <a:lnTo>
                    <a:pt x="1512555" y="330805"/>
                  </a:lnTo>
                  <a:lnTo>
                    <a:pt x="1538811" y="367025"/>
                  </a:lnTo>
                  <a:lnTo>
                    <a:pt x="1563157" y="404657"/>
                  </a:lnTo>
                  <a:lnTo>
                    <a:pt x="1585522" y="443630"/>
                  </a:lnTo>
                  <a:lnTo>
                    <a:pt x="1605835" y="483871"/>
                  </a:lnTo>
                  <a:lnTo>
                    <a:pt x="1624025" y="525311"/>
                  </a:lnTo>
                  <a:lnTo>
                    <a:pt x="1640020" y="567878"/>
                  </a:lnTo>
                  <a:lnTo>
                    <a:pt x="1653750" y="611501"/>
                  </a:lnTo>
                  <a:lnTo>
                    <a:pt x="1665143" y="656109"/>
                  </a:lnTo>
                  <a:lnTo>
                    <a:pt x="1674128" y="701630"/>
                  </a:lnTo>
                  <a:lnTo>
                    <a:pt x="1680634" y="747993"/>
                  </a:lnTo>
                  <a:lnTo>
                    <a:pt x="1684590" y="795127"/>
                  </a:lnTo>
                  <a:lnTo>
                    <a:pt x="1685925" y="842962"/>
                  </a:lnTo>
                  <a:lnTo>
                    <a:pt x="1684590" y="890797"/>
                  </a:lnTo>
                  <a:lnTo>
                    <a:pt x="1680634" y="937931"/>
                  </a:lnTo>
                  <a:lnTo>
                    <a:pt x="1674128" y="984294"/>
                  </a:lnTo>
                  <a:lnTo>
                    <a:pt x="1665143" y="1029815"/>
                  </a:lnTo>
                  <a:lnTo>
                    <a:pt x="1653750" y="1074423"/>
                  </a:lnTo>
                  <a:lnTo>
                    <a:pt x="1640020" y="1118046"/>
                  </a:lnTo>
                  <a:lnTo>
                    <a:pt x="1624025" y="1160613"/>
                  </a:lnTo>
                  <a:lnTo>
                    <a:pt x="1605835" y="1202053"/>
                  </a:lnTo>
                  <a:lnTo>
                    <a:pt x="1585522" y="1242294"/>
                  </a:lnTo>
                  <a:lnTo>
                    <a:pt x="1563157" y="1281267"/>
                  </a:lnTo>
                  <a:lnTo>
                    <a:pt x="1538811" y="1318899"/>
                  </a:lnTo>
                  <a:lnTo>
                    <a:pt x="1512555" y="1355119"/>
                  </a:lnTo>
                  <a:lnTo>
                    <a:pt x="1484460" y="1389856"/>
                  </a:lnTo>
                  <a:lnTo>
                    <a:pt x="1454598" y="1423040"/>
                  </a:lnTo>
                  <a:lnTo>
                    <a:pt x="1423040" y="1454598"/>
                  </a:lnTo>
                  <a:lnTo>
                    <a:pt x="1389856" y="1484460"/>
                  </a:lnTo>
                  <a:lnTo>
                    <a:pt x="1355119" y="1512555"/>
                  </a:lnTo>
                  <a:lnTo>
                    <a:pt x="1318899" y="1538811"/>
                  </a:lnTo>
                  <a:lnTo>
                    <a:pt x="1281267" y="1563157"/>
                  </a:lnTo>
                  <a:lnTo>
                    <a:pt x="1242294" y="1585522"/>
                  </a:lnTo>
                  <a:lnTo>
                    <a:pt x="1202053" y="1605835"/>
                  </a:lnTo>
                  <a:lnTo>
                    <a:pt x="1160613" y="1624025"/>
                  </a:lnTo>
                  <a:lnTo>
                    <a:pt x="1118046" y="1640020"/>
                  </a:lnTo>
                  <a:lnTo>
                    <a:pt x="1074423" y="1653750"/>
                  </a:lnTo>
                  <a:lnTo>
                    <a:pt x="1029815" y="1665143"/>
                  </a:lnTo>
                  <a:lnTo>
                    <a:pt x="984294" y="1674128"/>
                  </a:lnTo>
                  <a:lnTo>
                    <a:pt x="937931" y="1680634"/>
                  </a:lnTo>
                  <a:lnTo>
                    <a:pt x="890797" y="1684590"/>
                  </a:lnTo>
                  <a:lnTo>
                    <a:pt x="842962" y="1685925"/>
                  </a:lnTo>
                  <a:close/>
                </a:path>
              </a:pathLst>
            </a:custGeom>
            <a:solidFill>
              <a:srgbClr val="2586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17648" y="3388102"/>
              <a:ext cx="989467" cy="95198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151600" y="3017648"/>
            <a:ext cx="1685925" cy="1685925"/>
            <a:chOff x="6151600" y="3017648"/>
            <a:chExt cx="1685925" cy="1685925"/>
          </a:xfrm>
        </p:grpSpPr>
        <p:sp>
          <p:nvSpPr>
            <p:cNvPr id="12" name="object 12"/>
            <p:cNvSpPr/>
            <p:nvPr/>
          </p:nvSpPr>
          <p:spPr>
            <a:xfrm>
              <a:off x="6151600" y="3017648"/>
              <a:ext cx="1685925" cy="1685925"/>
            </a:xfrm>
            <a:custGeom>
              <a:avLst/>
              <a:gdLst/>
              <a:ahLst/>
              <a:cxnLst/>
              <a:rect l="l" t="t" r="r" b="b"/>
              <a:pathLst>
                <a:path w="1685925" h="1685925">
                  <a:moveTo>
                    <a:pt x="842962" y="1685925"/>
                  </a:moveTo>
                  <a:lnTo>
                    <a:pt x="795127" y="1684590"/>
                  </a:lnTo>
                  <a:lnTo>
                    <a:pt x="747993" y="1680634"/>
                  </a:lnTo>
                  <a:lnTo>
                    <a:pt x="701630" y="1674128"/>
                  </a:lnTo>
                  <a:lnTo>
                    <a:pt x="656109" y="1665143"/>
                  </a:lnTo>
                  <a:lnTo>
                    <a:pt x="611501" y="1653750"/>
                  </a:lnTo>
                  <a:lnTo>
                    <a:pt x="567878" y="1640020"/>
                  </a:lnTo>
                  <a:lnTo>
                    <a:pt x="525311" y="1624025"/>
                  </a:lnTo>
                  <a:lnTo>
                    <a:pt x="483871" y="1605835"/>
                  </a:lnTo>
                  <a:lnTo>
                    <a:pt x="443630" y="1585522"/>
                  </a:lnTo>
                  <a:lnTo>
                    <a:pt x="404657" y="1563157"/>
                  </a:lnTo>
                  <a:lnTo>
                    <a:pt x="367025" y="1538811"/>
                  </a:lnTo>
                  <a:lnTo>
                    <a:pt x="330805" y="1512555"/>
                  </a:lnTo>
                  <a:lnTo>
                    <a:pt x="296068" y="1484460"/>
                  </a:lnTo>
                  <a:lnTo>
                    <a:pt x="262884" y="1454598"/>
                  </a:lnTo>
                  <a:lnTo>
                    <a:pt x="231326" y="1423040"/>
                  </a:lnTo>
                  <a:lnTo>
                    <a:pt x="201464" y="1389856"/>
                  </a:lnTo>
                  <a:lnTo>
                    <a:pt x="173369" y="1355119"/>
                  </a:lnTo>
                  <a:lnTo>
                    <a:pt x="147113" y="1318899"/>
                  </a:lnTo>
                  <a:lnTo>
                    <a:pt x="122767" y="1281267"/>
                  </a:lnTo>
                  <a:lnTo>
                    <a:pt x="100402" y="1242294"/>
                  </a:lnTo>
                  <a:lnTo>
                    <a:pt x="80089" y="1202053"/>
                  </a:lnTo>
                  <a:lnTo>
                    <a:pt x="61899" y="1160613"/>
                  </a:lnTo>
                  <a:lnTo>
                    <a:pt x="45904" y="1118046"/>
                  </a:lnTo>
                  <a:lnTo>
                    <a:pt x="32174" y="1074423"/>
                  </a:lnTo>
                  <a:lnTo>
                    <a:pt x="20781" y="1029815"/>
                  </a:lnTo>
                  <a:lnTo>
                    <a:pt x="11796" y="984294"/>
                  </a:lnTo>
                  <a:lnTo>
                    <a:pt x="5290" y="937931"/>
                  </a:lnTo>
                  <a:lnTo>
                    <a:pt x="1334" y="890797"/>
                  </a:lnTo>
                  <a:lnTo>
                    <a:pt x="0" y="842962"/>
                  </a:lnTo>
                  <a:lnTo>
                    <a:pt x="1334" y="795127"/>
                  </a:lnTo>
                  <a:lnTo>
                    <a:pt x="5290" y="747993"/>
                  </a:lnTo>
                  <a:lnTo>
                    <a:pt x="11796" y="701630"/>
                  </a:lnTo>
                  <a:lnTo>
                    <a:pt x="20781" y="656109"/>
                  </a:lnTo>
                  <a:lnTo>
                    <a:pt x="32174" y="611501"/>
                  </a:lnTo>
                  <a:lnTo>
                    <a:pt x="45904" y="567878"/>
                  </a:lnTo>
                  <a:lnTo>
                    <a:pt x="61899" y="525311"/>
                  </a:lnTo>
                  <a:lnTo>
                    <a:pt x="80089" y="483871"/>
                  </a:lnTo>
                  <a:lnTo>
                    <a:pt x="100402" y="443630"/>
                  </a:lnTo>
                  <a:lnTo>
                    <a:pt x="122767" y="404657"/>
                  </a:lnTo>
                  <a:lnTo>
                    <a:pt x="147113" y="367025"/>
                  </a:lnTo>
                  <a:lnTo>
                    <a:pt x="173369" y="330805"/>
                  </a:lnTo>
                  <a:lnTo>
                    <a:pt x="201464" y="296068"/>
                  </a:lnTo>
                  <a:lnTo>
                    <a:pt x="231326" y="262884"/>
                  </a:lnTo>
                  <a:lnTo>
                    <a:pt x="262884" y="231326"/>
                  </a:lnTo>
                  <a:lnTo>
                    <a:pt x="296068" y="201464"/>
                  </a:lnTo>
                  <a:lnTo>
                    <a:pt x="330805" y="173369"/>
                  </a:lnTo>
                  <a:lnTo>
                    <a:pt x="367025" y="147113"/>
                  </a:lnTo>
                  <a:lnTo>
                    <a:pt x="404657" y="122767"/>
                  </a:lnTo>
                  <a:lnTo>
                    <a:pt x="443630" y="100402"/>
                  </a:lnTo>
                  <a:lnTo>
                    <a:pt x="483871" y="80089"/>
                  </a:lnTo>
                  <a:lnTo>
                    <a:pt x="525311" y="61899"/>
                  </a:lnTo>
                  <a:lnTo>
                    <a:pt x="567878" y="45904"/>
                  </a:lnTo>
                  <a:lnTo>
                    <a:pt x="611501" y="32174"/>
                  </a:lnTo>
                  <a:lnTo>
                    <a:pt x="656109" y="20781"/>
                  </a:lnTo>
                  <a:lnTo>
                    <a:pt x="701630" y="11796"/>
                  </a:lnTo>
                  <a:lnTo>
                    <a:pt x="747993" y="5290"/>
                  </a:lnTo>
                  <a:lnTo>
                    <a:pt x="795127" y="1334"/>
                  </a:lnTo>
                  <a:lnTo>
                    <a:pt x="842962" y="0"/>
                  </a:lnTo>
                  <a:lnTo>
                    <a:pt x="890797" y="1334"/>
                  </a:lnTo>
                  <a:lnTo>
                    <a:pt x="937931" y="5290"/>
                  </a:lnTo>
                  <a:lnTo>
                    <a:pt x="984294" y="11796"/>
                  </a:lnTo>
                  <a:lnTo>
                    <a:pt x="1029815" y="20781"/>
                  </a:lnTo>
                  <a:lnTo>
                    <a:pt x="1074423" y="32174"/>
                  </a:lnTo>
                  <a:lnTo>
                    <a:pt x="1118046" y="45904"/>
                  </a:lnTo>
                  <a:lnTo>
                    <a:pt x="1160613" y="61899"/>
                  </a:lnTo>
                  <a:lnTo>
                    <a:pt x="1202053" y="80089"/>
                  </a:lnTo>
                  <a:lnTo>
                    <a:pt x="1242294" y="100402"/>
                  </a:lnTo>
                  <a:lnTo>
                    <a:pt x="1281267" y="122767"/>
                  </a:lnTo>
                  <a:lnTo>
                    <a:pt x="1318899" y="147113"/>
                  </a:lnTo>
                  <a:lnTo>
                    <a:pt x="1355119" y="173369"/>
                  </a:lnTo>
                  <a:lnTo>
                    <a:pt x="1389856" y="201464"/>
                  </a:lnTo>
                  <a:lnTo>
                    <a:pt x="1423040" y="231326"/>
                  </a:lnTo>
                  <a:lnTo>
                    <a:pt x="1454598" y="262884"/>
                  </a:lnTo>
                  <a:lnTo>
                    <a:pt x="1484460" y="296068"/>
                  </a:lnTo>
                  <a:lnTo>
                    <a:pt x="1512555" y="330805"/>
                  </a:lnTo>
                  <a:lnTo>
                    <a:pt x="1538811" y="367025"/>
                  </a:lnTo>
                  <a:lnTo>
                    <a:pt x="1563157" y="404657"/>
                  </a:lnTo>
                  <a:lnTo>
                    <a:pt x="1585522" y="443630"/>
                  </a:lnTo>
                  <a:lnTo>
                    <a:pt x="1605835" y="483871"/>
                  </a:lnTo>
                  <a:lnTo>
                    <a:pt x="1624025" y="525311"/>
                  </a:lnTo>
                  <a:lnTo>
                    <a:pt x="1640020" y="567878"/>
                  </a:lnTo>
                  <a:lnTo>
                    <a:pt x="1653750" y="611501"/>
                  </a:lnTo>
                  <a:lnTo>
                    <a:pt x="1665143" y="656109"/>
                  </a:lnTo>
                  <a:lnTo>
                    <a:pt x="1674128" y="701630"/>
                  </a:lnTo>
                  <a:lnTo>
                    <a:pt x="1680634" y="747993"/>
                  </a:lnTo>
                  <a:lnTo>
                    <a:pt x="1684590" y="795127"/>
                  </a:lnTo>
                  <a:lnTo>
                    <a:pt x="1685925" y="842962"/>
                  </a:lnTo>
                  <a:lnTo>
                    <a:pt x="1684590" y="890797"/>
                  </a:lnTo>
                  <a:lnTo>
                    <a:pt x="1680634" y="937931"/>
                  </a:lnTo>
                  <a:lnTo>
                    <a:pt x="1674128" y="984294"/>
                  </a:lnTo>
                  <a:lnTo>
                    <a:pt x="1665143" y="1029815"/>
                  </a:lnTo>
                  <a:lnTo>
                    <a:pt x="1653750" y="1074423"/>
                  </a:lnTo>
                  <a:lnTo>
                    <a:pt x="1640020" y="1118046"/>
                  </a:lnTo>
                  <a:lnTo>
                    <a:pt x="1624025" y="1160613"/>
                  </a:lnTo>
                  <a:lnTo>
                    <a:pt x="1605835" y="1202053"/>
                  </a:lnTo>
                  <a:lnTo>
                    <a:pt x="1585522" y="1242294"/>
                  </a:lnTo>
                  <a:lnTo>
                    <a:pt x="1563157" y="1281267"/>
                  </a:lnTo>
                  <a:lnTo>
                    <a:pt x="1538811" y="1318899"/>
                  </a:lnTo>
                  <a:lnTo>
                    <a:pt x="1512555" y="1355119"/>
                  </a:lnTo>
                  <a:lnTo>
                    <a:pt x="1484460" y="1389856"/>
                  </a:lnTo>
                  <a:lnTo>
                    <a:pt x="1454598" y="1423040"/>
                  </a:lnTo>
                  <a:lnTo>
                    <a:pt x="1423040" y="1454598"/>
                  </a:lnTo>
                  <a:lnTo>
                    <a:pt x="1389856" y="1484460"/>
                  </a:lnTo>
                  <a:lnTo>
                    <a:pt x="1355119" y="1512555"/>
                  </a:lnTo>
                  <a:lnTo>
                    <a:pt x="1318899" y="1538811"/>
                  </a:lnTo>
                  <a:lnTo>
                    <a:pt x="1281267" y="1563157"/>
                  </a:lnTo>
                  <a:lnTo>
                    <a:pt x="1242294" y="1585522"/>
                  </a:lnTo>
                  <a:lnTo>
                    <a:pt x="1202053" y="1605835"/>
                  </a:lnTo>
                  <a:lnTo>
                    <a:pt x="1160613" y="1624025"/>
                  </a:lnTo>
                  <a:lnTo>
                    <a:pt x="1118046" y="1640020"/>
                  </a:lnTo>
                  <a:lnTo>
                    <a:pt x="1074423" y="1653750"/>
                  </a:lnTo>
                  <a:lnTo>
                    <a:pt x="1029815" y="1665143"/>
                  </a:lnTo>
                  <a:lnTo>
                    <a:pt x="984294" y="1674128"/>
                  </a:lnTo>
                  <a:lnTo>
                    <a:pt x="937931" y="1680634"/>
                  </a:lnTo>
                  <a:lnTo>
                    <a:pt x="890797" y="1684590"/>
                  </a:lnTo>
                  <a:lnTo>
                    <a:pt x="842962" y="1685925"/>
                  </a:lnTo>
                  <a:close/>
                </a:path>
              </a:pathLst>
            </a:custGeom>
            <a:solidFill>
              <a:srgbClr val="2586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669" y="3478484"/>
              <a:ext cx="1056966" cy="775208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9279359" y="3868609"/>
            <a:ext cx="4048125" cy="5105400"/>
          </a:xfrm>
          <a:custGeom>
            <a:avLst/>
            <a:gdLst/>
            <a:ahLst/>
            <a:cxnLst/>
            <a:rect l="l" t="t" r="r" b="b"/>
            <a:pathLst>
              <a:path w="4048125" h="5105400">
                <a:moveTo>
                  <a:pt x="4048124" y="5105366"/>
                </a:moveTo>
                <a:lnTo>
                  <a:pt x="0" y="5105366"/>
                </a:lnTo>
                <a:lnTo>
                  <a:pt x="0" y="0"/>
                </a:lnTo>
                <a:lnTo>
                  <a:pt x="4048124" y="0"/>
                </a:lnTo>
                <a:lnTo>
                  <a:pt x="4048124" y="5105366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575626" y="5102391"/>
            <a:ext cx="3459479" cy="2559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35890" marR="128270">
              <a:lnSpc>
                <a:spcPct val="108000"/>
              </a:lnSpc>
              <a:spcBef>
                <a:spcPts val="95"/>
              </a:spcBef>
            </a:pPr>
            <a:r>
              <a:rPr dirty="0" sz="2200" spc="110">
                <a:solidFill>
                  <a:srgbClr val="0A4136"/>
                </a:solidFill>
                <a:latin typeface="Lucida Sans Unicode"/>
                <a:cs typeface="Lucida Sans Unicode"/>
              </a:rPr>
              <a:t>Easy</a:t>
            </a:r>
            <a:r>
              <a:rPr dirty="0" sz="22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0A4136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0A4136"/>
                </a:solidFill>
                <a:latin typeface="Lucida Sans Unicode"/>
                <a:cs typeface="Lucida Sans Unicode"/>
              </a:rPr>
              <a:t>use</a:t>
            </a:r>
            <a:r>
              <a:rPr dirty="0" sz="22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0A4136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0A4136"/>
                </a:solidFill>
                <a:latin typeface="Lucida Sans Unicode"/>
                <a:cs typeface="Lucida Sans Unicode"/>
              </a:rPr>
              <a:t>User&amp; </a:t>
            </a:r>
            <a:r>
              <a:rPr dirty="0" sz="2200" spc="-68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0A4136"/>
                </a:solidFill>
                <a:latin typeface="Lucida Sans Unicode"/>
                <a:cs typeface="Lucida Sans Unicode"/>
              </a:rPr>
              <a:t>beginner-friendly </a:t>
            </a:r>
            <a:r>
              <a:rPr dirty="0" sz="2200" spc="40">
                <a:solidFill>
                  <a:srgbClr val="0A4136"/>
                </a:solidFill>
                <a:latin typeface="Lucida Sans Unicode"/>
                <a:cs typeface="Lucida Sans Unicode"/>
              </a:rPr>
              <a:t>UI </a:t>
            </a:r>
            <a:r>
              <a:rPr dirty="0" sz="2200" spc="4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0A4136"/>
                </a:solidFill>
                <a:latin typeface="Lucida Sans Unicode"/>
                <a:cs typeface="Lucida Sans Unicode"/>
              </a:rPr>
              <a:t>design</a:t>
            </a:r>
            <a:endParaRPr sz="220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08000"/>
              </a:lnSpc>
              <a:spcBef>
                <a:spcPts val="2850"/>
              </a:spcBef>
            </a:pPr>
            <a:r>
              <a:rPr dirty="0" sz="2200" spc="265">
                <a:solidFill>
                  <a:srgbClr val="0A4136"/>
                </a:solidFill>
                <a:latin typeface="Lucida Sans Unicode"/>
                <a:cs typeface="Lucida Sans Unicode"/>
              </a:rPr>
              <a:t>Web</a:t>
            </a:r>
            <a:r>
              <a:rPr dirty="0" sz="22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0A4136"/>
                </a:solidFill>
                <a:latin typeface="Lucida Sans Unicode"/>
                <a:cs typeface="Lucida Sans Unicode"/>
              </a:rPr>
              <a:t>Integration</a:t>
            </a:r>
            <a:r>
              <a:rPr dirty="0" sz="22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0A4136"/>
                </a:solidFill>
                <a:latin typeface="Lucida Sans Unicode"/>
                <a:cs typeface="Lucida Sans Unicode"/>
              </a:rPr>
              <a:t>makes </a:t>
            </a:r>
            <a:r>
              <a:rPr dirty="0" sz="2200" spc="-68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0A4136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0A4136"/>
                </a:solidFill>
                <a:latin typeface="Lucida Sans Unicode"/>
                <a:cs typeface="Lucida Sans Unicode"/>
              </a:rPr>
              <a:t>even</a:t>
            </a:r>
            <a:r>
              <a:rPr dirty="0" sz="22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0A4136"/>
                </a:solidFill>
                <a:latin typeface="Lucida Sans Unicode"/>
                <a:cs typeface="Lucida Sans Unicode"/>
              </a:rPr>
              <a:t>more</a:t>
            </a:r>
            <a:r>
              <a:rPr dirty="0" sz="22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5">
                <a:solidFill>
                  <a:srgbClr val="0A4136"/>
                </a:solidFill>
                <a:latin typeface="Lucida Sans Unicode"/>
                <a:cs typeface="Lucida Sans Unicode"/>
              </a:rPr>
              <a:t>accessible </a:t>
            </a:r>
            <a:r>
              <a:rPr dirty="0" sz="2200" spc="-68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0A4136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0A4136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0A4136"/>
                </a:solidFill>
                <a:latin typeface="Lucida Sans Unicode"/>
                <a:cs typeface="Lucida Sans Unicode"/>
              </a:rPr>
              <a:t>people.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60739" y="3017648"/>
            <a:ext cx="1685925" cy="1685925"/>
            <a:chOff x="10460739" y="3017648"/>
            <a:chExt cx="1685925" cy="1685925"/>
          </a:xfrm>
        </p:grpSpPr>
        <p:sp>
          <p:nvSpPr>
            <p:cNvPr id="17" name="object 17"/>
            <p:cNvSpPr/>
            <p:nvPr/>
          </p:nvSpPr>
          <p:spPr>
            <a:xfrm>
              <a:off x="10460739" y="3017648"/>
              <a:ext cx="1685925" cy="1685925"/>
            </a:xfrm>
            <a:custGeom>
              <a:avLst/>
              <a:gdLst/>
              <a:ahLst/>
              <a:cxnLst/>
              <a:rect l="l" t="t" r="r" b="b"/>
              <a:pathLst>
                <a:path w="1685925" h="1685925">
                  <a:moveTo>
                    <a:pt x="842962" y="1685925"/>
                  </a:moveTo>
                  <a:lnTo>
                    <a:pt x="795127" y="1684590"/>
                  </a:lnTo>
                  <a:lnTo>
                    <a:pt x="747993" y="1680634"/>
                  </a:lnTo>
                  <a:lnTo>
                    <a:pt x="701630" y="1674128"/>
                  </a:lnTo>
                  <a:lnTo>
                    <a:pt x="656109" y="1665143"/>
                  </a:lnTo>
                  <a:lnTo>
                    <a:pt x="611501" y="1653750"/>
                  </a:lnTo>
                  <a:lnTo>
                    <a:pt x="567878" y="1640020"/>
                  </a:lnTo>
                  <a:lnTo>
                    <a:pt x="525311" y="1624025"/>
                  </a:lnTo>
                  <a:lnTo>
                    <a:pt x="483871" y="1605835"/>
                  </a:lnTo>
                  <a:lnTo>
                    <a:pt x="443630" y="1585522"/>
                  </a:lnTo>
                  <a:lnTo>
                    <a:pt x="404657" y="1563157"/>
                  </a:lnTo>
                  <a:lnTo>
                    <a:pt x="367025" y="1538811"/>
                  </a:lnTo>
                  <a:lnTo>
                    <a:pt x="330805" y="1512555"/>
                  </a:lnTo>
                  <a:lnTo>
                    <a:pt x="296068" y="1484460"/>
                  </a:lnTo>
                  <a:lnTo>
                    <a:pt x="262884" y="1454598"/>
                  </a:lnTo>
                  <a:lnTo>
                    <a:pt x="231326" y="1423040"/>
                  </a:lnTo>
                  <a:lnTo>
                    <a:pt x="201464" y="1389856"/>
                  </a:lnTo>
                  <a:lnTo>
                    <a:pt x="173369" y="1355119"/>
                  </a:lnTo>
                  <a:lnTo>
                    <a:pt x="147113" y="1318899"/>
                  </a:lnTo>
                  <a:lnTo>
                    <a:pt x="122767" y="1281267"/>
                  </a:lnTo>
                  <a:lnTo>
                    <a:pt x="100402" y="1242294"/>
                  </a:lnTo>
                  <a:lnTo>
                    <a:pt x="80089" y="1202053"/>
                  </a:lnTo>
                  <a:lnTo>
                    <a:pt x="61899" y="1160613"/>
                  </a:lnTo>
                  <a:lnTo>
                    <a:pt x="45904" y="1118046"/>
                  </a:lnTo>
                  <a:lnTo>
                    <a:pt x="32174" y="1074423"/>
                  </a:lnTo>
                  <a:lnTo>
                    <a:pt x="20781" y="1029815"/>
                  </a:lnTo>
                  <a:lnTo>
                    <a:pt x="11796" y="984294"/>
                  </a:lnTo>
                  <a:lnTo>
                    <a:pt x="5290" y="937931"/>
                  </a:lnTo>
                  <a:lnTo>
                    <a:pt x="1334" y="890797"/>
                  </a:lnTo>
                  <a:lnTo>
                    <a:pt x="0" y="842962"/>
                  </a:lnTo>
                  <a:lnTo>
                    <a:pt x="1334" y="795127"/>
                  </a:lnTo>
                  <a:lnTo>
                    <a:pt x="5290" y="747993"/>
                  </a:lnTo>
                  <a:lnTo>
                    <a:pt x="11796" y="701630"/>
                  </a:lnTo>
                  <a:lnTo>
                    <a:pt x="20781" y="656109"/>
                  </a:lnTo>
                  <a:lnTo>
                    <a:pt x="32174" y="611501"/>
                  </a:lnTo>
                  <a:lnTo>
                    <a:pt x="45904" y="567878"/>
                  </a:lnTo>
                  <a:lnTo>
                    <a:pt x="61899" y="525311"/>
                  </a:lnTo>
                  <a:lnTo>
                    <a:pt x="80089" y="483871"/>
                  </a:lnTo>
                  <a:lnTo>
                    <a:pt x="100402" y="443630"/>
                  </a:lnTo>
                  <a:lnTo>
                    <a:pt x="122767" y="404657"/>
                  </a:lnTo>
                  <a:lnTo>
                    <a:pt x="147113" y="367025"/>
                  </a:lnTo>
                  <a:lnTo>
                    <a:pt x="173369" y="330805"/>
                  </a:lnTo>
                  <a:lnTo>
                    <a:pt x="201464" y="296068"/>
                  </a:lnTo>
                  <a:lnTo>
                    <a:pt x="231326" y="262884"/>
                  </a:lnTo>
                  <a:lnTo>
                    <a:pt x="262884" y="231326"/>
                  </a:lnTo>
                  <a:lnTo>
                    <a:pt x="296068" y="201464"/>
                  </a:lnTo>
                  <a:lnTo>
                    <a:pt x="330805" y="173369"/>
                  </a:lnTo>
                  <a:lnTo>
                    <a:pt x="367025" y="147113"/>
                  </a:lnTo>
                  <a:lnTo>
                    <a:pt x="404657" y="122767"/>
                  </a:lnTo>
                  <a:lnTo>
                    <a:pt x="443630" y="100402"/>
                  </a:lnTo>
                  <a:lnTo>
                    <a:pt x="483871" y="80089"/>
                  </a:lnTo>
                  <a:lnTo>
                    <a:pt x="525311" y="61899"/>
                  </a:lnTo>
                  <a:lnTo>
                    <a:pt x="567878" y="45904"/>
                  </a:lnTo>
                  <a:lnTo>
                    <a:pt x="611501" y="32174"/>
                  </a:lnTo>
                  <a:lnTo>
                    <a:pt x="656109" y="20781"/>
                  </a:lnTo>
                  <a:lnTo>
                    <a:pt x="701630" y="11796"/>
                  </a:lnTo>
                  <a:lnTo>
                    <a:pt x="747993" y="5290"/>
                  </a:lnTo>
                  <a:lnTo>
                    <a:pt x="795127" y="1334"/>
                  </a:lnTo>
                  <a:lnTo>
                    <a:pt x="842962" y="0"/>
                  </a:lnTo>
                  <a:lnTo>
                    <a:pt x="890797" y="1334"/>
                  </a:lnTo>
                  <a:lnTo>
                    <a:pt x="937931" y="5290"/>
                  </a:lnTo>
                  <a:lnTo>
                    <a:pt x="984294" y="11796"/>
                  </a:lnTo>
                  <a:lnTo>
                    <a:pt x="1029815" y="20781"/>
                  </a:lnTo>
                  <a:lnTo>
                    <a:pt x="1074423" y="32174"/>
                  </a:lnTo>
                  <a:lnTo>
                    <a:pt x="1118046" y="45904"/>
                  </a:lnTo>
                  <a:lnTo>
                    <a:pt x="1160613" y="61899"/>
                  </a:lnTo>
                  <a:lnTo>
                    <a:pt x="1202053" y="80089"/>
                  </a:lnTo>
                  <a:lnTo>
                    <a:pt x="1242294" y="100402"/>
                  </a:lnTo>
                  <a:lnTo>
                    <a:pt x="1281267" y="122767"/>
                  </a:lnTo>
                  <a:lnTo>
                    <a:pt x="1318899" y="147113"/>
                  </a:lnTo>
                  <a:lnTo>
                    <a:pt x="1355119" y="173369"/>
                  </a:lnTo>
                  <a:lnTo>
                    <a:pt x="1389856" y="201464"/>
                  </a:lnTo>
                  <a:lnTo>
                    <a:pt x="1423040" y="231326"/>
                  </a:lnTo>
                  <a:lnTo>
                    <a:pt x="1454598" y="262884"/>
                  </a:lnTo>
                  <a:lnTo>
                    <a:pt x="1484460" y="296068"/>
                  </a:lnTo>
                  <a:lnTo>
                    <a:pt x="1512555" y="330805"/>
                  </a:lnTo>
                  <a:lnTo>
                    <a:pt x="1538811" y="367025"/>
                  </a:lnTo>
                  <a:lnTo>
                    <a:pt x="1563157" y="404657"/>
                  </a:lnTo>
                  <a:lnTo>
                    <a:pt x="1585522" y="443630"/>
                  </a:lnTo>
                  <a:lnTo>
                    <a:pt x="1605835" y="483871"/>
                  </a:lnTo>
                  <a:lnTo>
                    <a:pt x="1624025" y="525311"/>
                  </a:lnTo>
                  <a:lnTo>
                    <a:pt x="1640020" y="567878"/>
                  </a:lnTo>
                  <a:lnTo>
                    <a:pt x="1653750" y="611501"/>
                  </a:lnTo>
                  <a:lnTo>
                    <a:pt x="1665143" y="656109"/>
                  </a:lnTo>
                  <a:lnTo>
                    <a:pt x="1674128" y="701630"/>
                  </a:lnTo>
                  <a:lnTo>
                    <a:pt x="1680634" y="747993"/>
                  </a:lnTo>
                  <a:lnTo>
                    <a:pt x="1684590" y="795127"/>
                  </a:lnTo>
                  <a:lnTo>
                    <a:pt x="1685925" y="842962"/>
                  </a:lnTo>
                  <a:lnTo>
                    <a:pt x="1684590" y="890797"/>
                  </a:lnTo>
                  <a:lnTo>
                    <a:pt x="1680634" y="937931"/>
                  </a:lnTo>
                  <a:lnTo>
                    <a:pt x="1674128" y="984294"/>
                  </a:lnTo>
                  <a:lnTo>
                    <a:pt x="1665143" y="1029815"/>
                  </a:lnTo>
                  <a:lnTo>
                    <a:pt x="1653750" y="1074423"/>
                  </a:lnTo>
                  <a:lnTo>
                    <a:pt x="1640020" y="1118046"/>
                  </a:lnTo>
                  <a:lnTo>
                    <a:pt x="1624025" y="1160613"/>
                  </a:lnTo>
                  <a:lnTo>
                    <a:pt x="1605835" y="1202053"/>
                  </a:lnTo>
                  <a:lnTo>
                    <a:pt x="1585522" y="1242294"/>
                  </a:lnTo>
                  <a:lnTo>
                    <a:pt x="1563157" y="1281267"/>
                  </a:lnTo>
                  <a:lnTo>
                    <a:pt x="1538811" y="1318899"/>
                  </a:lnTo>
                  <a:lnTo>
                    <a:pt x="1512555" y="1355119"/>
                  </a:lnTo>
                  <a:lnTo>
                    <a:pt x="1484460" y="1389856"/>
                  </a:lnTo>
                  <a:lnTo>
                    <a:pt x="1454598" y="1423040"/>
                  </a:lnTo>
                  <a:lnTo>
                    <a:pt x="1423040" y="1454598"/>
                  </a:lnTo>
                  <a:lnTo>
                    <a:pt x="1389856" y="1484460"/>
                  </a:lnTo>
                  <a:lnTo>
                    <a:pt x="1355119" y="1512555"/>
                  </a:lnTo>
                  <a:lnTo>
                    <a:pt x="1318899" y="1538811"/>
                  </a:lnTo>
                  <a:lnTo>
                    <a:pt x="1281267" y="1563157"/>
                  </a:lnTo>
                  <a:lnTo>
                    <a:pt x="1242294" y="1585522"/>
                  </a:lnTo>
                  <a:lnTo>
                    <a:pt x="1202053" y="1605835"/>
                  </a:lnTo>
                  <a:lnTo>
                    <a:pt x="1160613" y="1624025"/>
                  </a:lnTo>
                  <a:lnTo>
                    <a:pt x="1118046" y="1640020"/>
                  </a:lnTo>
                  <a:lnTo>
                    <a:pt x="1074423" y="1653750"/>
                  </a:lnTo>
                  <a:lnTo>
                    <a:pt x="1029815" y="1665143"/>
                  </a:lnTo>
                  <a:lnTo>
                    <a:pt x="984294" y="1674128"/>
                  </a:lnTo>
                  <a:lnTo>
                    <a:pt x="937931" y="1680634"/>
                  </a:lnTo>
                  <a:lnTo>
                    <a:pt x="890797" y="1684590"/>
                  </a:lnTo>
                  <a:lnTo>
                    <a:pt x="842962" y="1685925"/>
                  </a:lnTo>
                  <a:close/>
                </a:path>
              </a:pathLst>
            </a:custGeom>
            <a:solidFill>
              <a:srgbClr val="2586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2779" y="3408650"/>
              <a:ext cx="916999" cy="92328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843946" y="3017648"/>
            <a:ext cx="1685925" cy="1685925"/>
            <a:chOff x="1843946" y="3017648"/>
            <a:chExt cx="1685925" cy="1685925"/>
          </a:xfrm>
        </p:grpSpPr>
        <p:sp>
          <p:nvSpPr>
            <p:cNvPr id="20" name="object 20"/>
            <p:cNvSpPr/>
            <p:nvPr/>
          </p:nvSpPr>
          <p:spPr>
            <a:xfrm>
              <a:off x="1843946" y="3017648"/>
              <a:ext cx="1685925" cy="1685925"/>
            </a:xfrm>
            <a:custGeom>
              <a:avLst/>
              <a:gdLst/>
              <a:ahLst/>
              <a:cxnLst/>
              <a:rect l="l" t="t" r="r" b="b"/>
              <a:pathLst>
                <a:path w="1685925" h="1685925">
                  <a:moveTo>
                    <a:pt x="842962" y="1685925"/>
                  </a:moveTo>
                  <a:lnTo>
                    <a:pt x="795127" y="1684590"/>
                  </a:lnTo>
                  <a:lnTo>
                    <a:pt x="747993" y="1680634"/>
                  </a:lnTo>
                  <a:lnTo>
                    <a:pt x="701630" y="1674128"/>
                  </a:lnTo>
                  <a:lnTo>
                    <a:pt x="656109" y="1665143"/>
                  </a:lnTo>
                  <a:lnTo>
                    <a:pt x="611501" y="1653750"/>
                  </a:lnTo>
                  <a:lnTo>
                    <a:pt x="567878" y="1640020"/>
                  </a:lnTo>
                  <a:lnTo>
                    <a:pt x="525311" y="1624025"/>
                  </a:lnTo>
                  <a:lnTo>
                    <a:pt x="483871" y="1605835"/>
                  </a:lnTo>
                  <a:lnTo>
                    <a:pt x="443630" y="1585522"/>
                  </a:lnTo>
                  <a:lnTo>
                    <a:pt x="404657" y="1563157"/>
                  </a:lnTo>
                  <a:lnTo>
                    <a:pt x="367025" y="1538811"/>
                  </a:lnTo>
                  <a:lnTo>
                    <a:pt x="330805" y="1512555"/>
                  </a:lnTo>
                  <a:lnTo>
                    <a:pt x="296068" y="1484460"/>
                  </a:lnTo>
                  <a:lnTo>
                    <a:pt x="262884" y="1454598"/>
                  </a:lnTo>
                  <a:lnTo>
                    <a:pt x="231326" y="1423040"/>
                  </a:lnTo>
                  <a:lnTo>
                    <a:pt x="201464" y="1389856"/>
                  </a:lnTo>
                  <a:lnTo>
                    <a:pt x="173369" y="1355119"/>
                  </a:lnTo>
                  <a:lnTo>
                    <a:pt x="147113" y="1318899"/>
                  </a:lnTo>
                  <a:lnTo>
                    <a:pt x="122767" y="1281267"/>
                  </a:lnTo>
                  <a:lnTo>
                    <a:pt x="100402" y="1242294"/>
                  </a:lnTo>
                  <a:lnTo>
                    <a:pt x="80089" y="1202053"/>
                  </a:lnTo>
                  <a:lnTo>
                    <a:pt x="61899" y="1160613"/>
                  </a:lnTo>
                  <a:lnTo>
                    <a:pt x="45904" y="1118046"/>
                  </a:lnTo>
                  <a:lnTo>
                    <a:pt x="32174" y="1074423"/>
                  </a:lnTo>
                  <a:lnTo>
                    <a:pt x="20781" y="1029815"/>
                  </a:lnTo>
                  <a:lnTo>
                    <a:pt x="11796" y="984294"/>
                  </a:lnTo>
                  <a:lnTo>
                    <a:pt x="5290" y="937931"/>
                  </a:lnTo>
                  <a:lnTo>
                    <a:pt x="1334" y="890797"/>
                  </a:lnTo>
                  <a:lnTo>
                    <a:pt x="0" y="842962"/>
                  </a:lnTo>
                  <a:lnTo>
                    <a:pt x="1334" y="795127"/>
                  </a:lnTo>
                  <a:lnTo>
                    <a:pt x="5290" y="747993"/>
                  </a:lnTo>
                  <a:lnTo>
                    <a:pt x="11796" y="701630"/>
                  </a:lnTo>
                  <a:lnTo>
                    <a:pt x="20781" y="656109"/>
                  </a:lnTo>
                  <a:lnTo>
                    <a:pt x="32174" y="611501"/>
                  </a:lnTo>
                  <a:lnTo>
                    <a:pt x="45904" y="567878"/>
                  </a:lnTo>
                  <a:lnTo>
                    <a:pt x="61899" y="525311"/>
                  </a:lnTo>
                  <a:lnTo>
                    <a:pt x="80089" y="483871"/>
                  </a:lnTo>
                  <a:lnTo>
                    <a:pt x="100402" y="443630"/>
                  </a:lnTo>
                  <a:lnTo>
                    <a:pt x="122767" y="404657"/>
                  </a:lnTo>
                  <a:lnTo>
                    <a:pt x="147113" y="367025"/>
                  </a:lnTo>
                  <a:lnTo>
                    <a:pt x="173369" y="330805"/>
                  </a:lnTo>
                  <a:lnTo>
                    <a:pt x="201464" y="296068"/>
                  </a:lnTo>
                  <a:lnTo>
                    <a:pt x="231326" y="262884"/>
                  </a:lnTo>
                  <a:lnTo>
                    <a:pt x="262884" y="231326"/>
                  </a:lnTo>
                  <a:lnTo>
                    <a:pt x="296068" y="201464"/>
                  </a:lnTo>
                  <a:lnTo>
                    <a:pt x="330805" y="173369"/>
                  </a:lnTo>
                  <a:lnTo>
                    <a:pt x="367025" y="147113"/>
                  </a:lnTo>
                  <a:lnTo>
                    <a:pt x="404657" y="122767"/>
                  </a:lnTo>
                  <a:lnTo>
                    <a:pt x="443630" y="100402"/>
                  </a:lnTo>
                  <a:lnTo>
                    <a:pt x="483871" y="80089"/>
                  </a:lnTo>
                  <a:lnTo>
                    <a:pt x="525311" y="61899"/>
                  </a:lnTo>
                  <a:lnTo>
                    <a:pt x="567878" y="45904"/>
                  </a:lnTo>
                  <a:lnTo>
                    <a:pt x="611501" y="32174"/>
                  </a:lnTo>
                  <a:lnTo>
                    <a:pt x="656109" y="20781"/>
                  </a:lnTo>
                  <a:lnTo>
                    <a:pt x="701630" y="11796"/>
                  </a:lnTo>
                  <a:lnTo>
                    <a:pt x="747993" y="5290"/>
                  </a:lnTo>
                  <a:lnTo>
                    <a:pt x="795127" y="1334"/>
                  </a:lnTo>
                  <a:lnTo>
                    <a:pt x="842962" y="0"/>
                  </a:lnTo>
                  <a:lnTo>
                    <a:pt x="890797" y="1334"/>
                  </a:lnTo>
                  <a:lnTo>
                    <a:pt x="937931" y="5290"/>
                  </a:lnTo>
                  <a:lnTo>
                    <a:pt x="984294" y="11796"/>
                  </a:lnTo>
                  <a:lnTo>
                    <a:pt x="1029815" y="20781"/>
                  </a:lnTo>
                  <a:lnTo>
                    <a:pt x="1074423" y="32174"/>
                  </a:lnTo>
                  <a:lnTo>
                    <a:pt x="1118046" y="45904"/>
                  </a:lnTo>
                  <a:lnTo>
                    <a:pt x="1160613" y="61899"/>
                  </a:lnTo>
                  <a:lnTo>
                    <a:pt x="1202053" y="80089"/>
                  </a:lnTo>
                  <a:lnTo>
                    <a:pt x="1242294" y="100402"/>
                  </a:lnTo>
                  <a:lnTo>
                    <a:pt x="1281267" y="122767"/>
                  </a:lnTo>
                  <a:lnTo>
                    <a:pt x="1318899" y="147113"/>
                  </a:lnTo>
                  <a:lnTo>
                    <a:pt x="1355119" y="173369"/>
                  </a:lnTo>
                  <a:lnTo>
                    <a:pt x="1389856" y="201464"/>
                  </a:lnTo>
                  <a:lnTo>
                    <a:pt x="1423040" y="231326"/>
                  </a:lnTo>
                  <a:lnTo>
                    <a:pt x="1454598" y="262884"/>
                  </a:lnTo>
                  <a:lnTo>
                    <a:pt x="1484460" y="296068"/>
                  </a:lnTo>
                  <a:lnTo>
                    <a:pt x="1512555" y="330805"/>
                  </a:lnTo>
                  <a:lnTo>
                    <a:pt x="1538811" y="367025"/>
                  </a:lnTo>
                  <a:lnTo>
                    <a:pt x="1563157" y="404657"/>
                  </a:lnTo>
                  <a:lnTo>
                    <a:pt x="1585522" y="443630"/>
                  </a:lnTo>
                  <a:lnTo>
                    <a:pt x="1605835" y="483871"/>
                  </a:lnTo>
                  <a:lnTo>
                    <a:pt x="1624025" y="525311"/>
                  </a:lnTo>
                  <a:lnTo>
                    <a:pt x="1640020" y="567878"/>
                  </a:lnTo>
                  <a:lnTo>
                    <a:pt x="1653750" y="611501"/>
                  </a:lnTo>
                  <a:lnTo>
                    <a:pt x="1665143" y="656109"/>
                  </a:lnTo>
                  <a:lnTo>
                    <a:pt x="1674128" y="701630"/>
                  </a:lnTo>
                  <a:lnTo>
                    <a:pt x="1680634" y="747993"/>
                  </a:lnTo>
                  <a:lnTo>
                    <a:pt x="1684590" y="795127"/>
                  </a:lnTo>
                  <a:lnTo>
                    <a:pt x="1685925" y="842962"/>
                  </a:lnTo>
                  <a:lnTo>
                    <a:pt x="1684590" y="890797"/>
                  </a:lnTo>
                  <a:lnTo>
                    <a:pt x="1680634" y="937931"/>
                  </a:lnTo>
                  <a:lnTo>
                    <a:pt x="1674128" y="984294"/>
                  </a:lnTo>
                  <a:lnTo>
                    <a:pt x="1665143" y="1029815"/>
                  </a:lnTo>
                  <a:lnTo>
                    <a:pt x="1653750" y="1074423"/>
                  </a:lnTo>
                  <a:lnTo>
                    <a:pt x="1640020" y="1118046"/>
                  </a:lnTo>
                  <a:lnTo>
                    <a:pt x="1624025" y="1160613"/>
                  </a:lnTo>
                  <a:lnTo>
                    <a:pt x="1605835" y="1202053"/>
                  </a:lnTo>
                  <a:lnTo>
                    <a:pt x="1585522" y="1242294"/>
                  </a:lnTo>
                  <a:lnTo>
                    <a:pt x="1563157" y="1281267"/>
                  </a:lnTo>
                  <a:lnTo>
                    <a:pt x="1538811" y="1318899"/>
                  </a:lnTo>
                  <a:lnTo>
                    <a:pt x="1512555" y="1355119"/>
                  </a:lnTo>
                  <a:lnTo>
                    <a:pt x="1484460" y="1389856"/>
                  </a:lnTo>
                  <a:lnTo>
                    <a:pt x="1454598" y="1423040"/>
                  </a:lnTo>
                  <a:lnTo>
                    <a:pt x="1423040" y="1454598"/>
                  </a:lnTo>
                  <a:lnTo>
                    <a:pt x="1389856" y="1484460"/>
                  </a:lnTo>
                  <a:lnTo>
                    <a:pt x="1355119" y="1512555"/>
                  </a:lnTo>
                  <a:lnTo>
                    <a:pt x="1318899" y="1538811"/>
                  </a:lnTo>
                  <a:lnTo>
                    <a:pt x="1281267" y="1563157"/>
                  </a:lnTo>
                  <a:lnTo>
                    <a:pt x="1242294" y="1585522"/>
                  </a:lnTo>
                  <a:lnTo>
                    <a:pt x="1202053" y="1605835"/>
                  </a:lnTo>
                  <a:lnTo>
                    <a:pt x="1160613" y="1624025"/>
                  </a:lnTo>
                  <a:lnTo>
                    <a:pt x="1118046" y="1640020"/>
                  </a:lnTo>
                  <a:lnTo>
                    <a:pt x="1074423" y="1653750"/>
                  </a:lnTo>
                  <a:lnTo>
                    <a:pt x="1029815" y="1665143"/>
                  </a:lnTo>
                  <a:lnTo>
                    <a:pt x="984294" y="1674128"/>
                  </a:lnTo>
                  <a:lnTo>
                    <a:pt x="937931" y="1680634"/>
                  </a:lnTo>
                  <a:lnTo>
                    <a:pt x="890797" y="1684590"/>
                  </a:lnTo>
                  <a:lnTo>
                    <a:pt x="842962" y="1685925"/>
                  </a:lnTo>
                  <a:close/>
                </a:path>
              </a:pathLst>
            </a:custGeom>
            <a:solidFill>
              <a:srgbClr val="2586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3682" y="3331736"/>
              <a:ext cx="1085672" cy="105663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49866" y="856742"/>
            <a:ext cx="5466080" cy="1313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450" spc="270">
                <a:solidFill>
                  <a:srgbClr val="0A4136"/>
                </a:solidFill>
                <a:latin typeface="Lucida Sans Unicode"/>
                <a:cs typeface="Lucida Sans Unicode"/>
              </a:rPr>
              <a:t>FEATURES</a:t>
            </a:r>
            <a:endParaRPr sz="84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5099348" y="584834"/>
            <a:ext cx="2614295" cy="545465"/>
          </a:xfrm>
          <a:prstGeom prst="rect"/>
          <a:solidFill>
            <a:srgbClr val="258670"/>
          </a:solidFill>
        </p:spPr>
        <p:txBody>
          <a:bodyPr wrap="square" lIns="0" tIns="8064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635"/>
              </a:spcBef>
            </a:pPr>
            <a:r>
              <a:rPr dirty="0" u="heavy" sz="2300" spc="16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Back</a:t>
            </a:r>
            <a:r>
              <a:rPr dirty="0" u="heavy" sz="2300" spc="-14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 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to</a:t>
            </a:r>
            <a:r>
              <a:rPr dirty="0" u="heavy" sz="2300" spc="-135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 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A</a:t>
            </a:r>
            <a:r>
              <a:rPr dirty="0" sz="2300" spc="120">
                <a:solidFill>
                  <a:srgbClr val="F4F4F4"/>
                </a:solidFill>
                <a:latin typeface="Lucida Sans Unicode"/>
                <a:cs typeface="Lucida Sans Unicode"/>
                <a:hlinkClick r:id="rId6" action="ppaction://hlinksldjump"/>
              </a:rPr>
              <a:t>g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  <a:hlinkClick r:id="rId6" action="ppaction://hlinksldjump"/>
              </a:rPr>
              <a:t>enda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56743"/>
            <a:ext cx="6702425" cy="2599690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50"/>
              </a:spcBef>
            </a:pPr>
            <a:r>
              <a:rPr dirty="0" spc="350">
                <a:latin typeface="Lucida Sans Unicode"/>
                <a:cs typeface="Lucida Sans Unicode"/>
              </a:rPr>
              <a:t>Problem</a:t>
            </a:r>
            <a:r>
              <a:rPr dirty="0" spc="50">
                <a:latin typeface="Lucida Sans Unicode"/>
                <a:cs typeface="Lucida Sans Unicode"/>
              </a:rPr>
              <a:t> </a:t>
            </a:r>
            <a:r>
              <a:rPr dirty="0" spc="830">
                <a:latin typeface="Lucida Sans Unicode"/>
                <a:cs typeface="Lucida Sans Unicode"/>
              </a:rPr>
              <a:t>We </a:t>
            </a:r>
            <a:r>
              <a:rPr dirty="0" spc="-2660">
                <a:latin typeface="Lucida Sans Unicode"/>
                <a:cs typeface="Lucida Sans Unicode"/>
              </a:rPr>
              <a:t> </a:t>
            </a:r>
            <a:r>
              <a:rPr dirty="0" spc="545">
                <a:latin typeface="Lucida Sans Unicode"/>
                <a:cs typeface="Lucida Sans Unicode"/>
              </a:rPr>
              <a:t>Solved</a:t>
            </a:r>
          </a:p>
        </p:txBody>
      </p:sp>
      <p:sp>
        <p:nvSpPr>
          <p:cNvPr id="4" name="object 4"/>
          <p:cNvSpPr/>
          <p:nvPr/>
        </p:nvSpPr>
        <p:spPr>
          <a:xfrm>
            <a:off x="17757678" y="10254327"/>
            <a:ext cx="99060" cy="33020"/>
          </a:xfrm>
          <a:custGeom>
            <a:avLst/>
            <a:gdLst/>
            <a:ahLst/>
            <a:cxnLst/>
            <a:rect l="l" t="t" r="r" b="b"/>
            <a:pathLst>
              <a:path w="99059" h="33020">
                <a:moveTo>
                  <a:pt x="98994" y="32672"/>
                </a:moveTo>
                <a:lnTo>
                  <a:pt x="2" y="32672"/>
                </a:lnTo>
                <a:lnTo>
                  <a:pt x="0" y="28852"/>
                </a:lnTo>
                <a:lnTo>
                  <a:pt x="28957" y="0"/>
                </a:lnTo>
                <a:lnTo>
                  <a:pt x="70148" y="0"/>
                </a:lnTo>
                <a:lnTo>
                  <a:pt x="98994" y="28961"/>
                </a:lnTo>
                <a:lnTo>
                  <a:pt x="98994" y="3267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7906184" y="9965935"/>
            <a:ext cx="382270" cy="321310"/>
            <a:chOff x="17906184" y="9965935"/>
            <a:chExt cx="382270" cy="321310"/>
          </a:xfrm>
        </p:grpSpPr>
        <p:sp>
          <p:nvSpPr>
            <p:cNvPr id="6" name="object 6"/>
            <p:cNvSpPr/>
            <p:nvPr/>
          </p:nvSpPr>
          <p:spPr>
            <a:xfrm>
              <a:off x="18045929" y="10246472"/>
              <a:ext cx="103505" cy="40640"/>
            </a:xfrm>
            <a:custGeom>
              <a:avLst/>
              <a:gdLst/>
              <a:ahLst/>
              <a:cxnLst/>
              <a:rect l="l" t="t" r="r" b="b"/>
              <a:pathLst>
                <a:path w="103505" h="40640">
                  <a:moveTo>
                    <a:pt x="103380" y="40527"/>
                  </a:moveTo>
                  <a:lnTo>
                    <a:pt x="0" y="40527"/>
                  </a:lnTo>
                  <a:lnTo>
                    <a:pt x="4" y="27889"/>
                  </a:lnTo>
                  <a:lnTo>
                    <a:pt x="23378" y="8812"/>
                  </a:lnTo>
                  <a:lnTo>
                    <a:pt x="26788" y="8557"/>
                  </a:lnTo>
                  <a:lnTo>
                    <a:pt x="32955" y="6650"/>
                  </a:lnTo>
                  <a:lnTo>
                    <a:pt x="37089" y="0"/>
                  </a:lnTo>
                  <a:lnTo>
                    <a:pt x="62114" y="0"/>
                  </a:lnTo>
                  <a:lnTo>
                    <a:pt x="70708" y="7761"/>
                  </a:lnTo>
                  <a:lnTo>
                    <a:pt x="78948" y="7761"/>
                  </a:lnTo>
                  <a:lnTo>
                    <a:pt x="99032" y="28882"/>
                  </a:lnTo>
                  <a:lnTo>
                    <a:pt x="99473" y="36348"/>
                  </a:lnTo>
                  <a:lnTo>
                    <a:pt x="103380" y="40527"/>
                  </a:lnTo>
                  <a:close/>
                </a:path>
              </a:pathLst>
            </a:custGeom>
            <a:solidFill>
              <a:srgbClr val="0A413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86812" y="10105991"/>
              <a:ext cx="101191" cy="1069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46811" y="9965935"/>
              <a:ext cx="98202" cy="98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6184" y="10105870"/>
              <a:ext cx="98942" cy="1070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95230" y="9825280"/>
            <a:ext cx="90165" cy="9076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7477148" y="10254843"/>
            <a:ext cx="86360" cy="32384"/>
          </a:xfrm>
          <a:custGeom>
            <a:avLst/>
            <a:gdLst/>
            <a:ahLst/>
            <a:cxnLst/>
            <a:rect l="l" t="t" r="r" b="b"/>
            <a:pathLst>
              <a:path w="86359" h="32384">
                <a:moveTo>
                  <a:pt x="86351" y="32156"/>
                </a:moveTo>
                <a:lnTo>
                  <a:pt x="188" y="32156"/>
                </a:lnTo>
                <a:lnTo>
                  <a:pt x="0" y="28459"/>
                </a:lnTo>
                <a:lnTo>
                  <a:pt x="14345" y="14068"/>
                </a:lnTo>
                <a:lnTo>
                  <a:pt x="21097" y="7799"/>
                </a:lnTo>
                <a:lnTo>
                  <a:pt x="24688" y="8752"/>
                </a:lnTo>
                <a:lnTo>
                  <a:pt x="30300" y="5815"/>
                </a:lnTo>
                <a:lnTo>
                  <a:pt x="33292" y="3182"/>
                </a:lnTo>
                <a:lnTo>
                  <a:pt x="37723" y="0"/>
                </a:lnTo>
                <a:lnTo>
                  <a:pt x="53851" y="0"/>
                </a:lnTo>
                <a:lnTo>
                  <a:pt x="58283" y="1227"/>
                </a:lnTo>
                <a:lnTo>
                  <a:pt x="60374" y="11346"/>
                </a:lnTo>
                <a:lnTo>
                  <a:pt x="68555" y="7231"/>
                </a:lnTo>
                <a:lnTo>
                  <a:pt x="75653" y="13909"/>
                </a:lnTo>
                <a:lnTo>
                  <a:pt x="79739" y="18659"/>
                </a:lnTo>
                <a:lnTo>
                  <a:pt x="82052" y="23295"/>
                </a:lnTo>
                <a:lnTo>
                  <a:pt x="83830" y="29630"/>
                </a:lnTo>
                <a:lnTo>
                  <a:pt x="86351" y="321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17516" y="10114091"/>
            <a:ext cx="90654" cy="905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9396138"/>
            <a:ext cx="1680209" cy="8908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766293" y="9974033"/>
            <a:ext cx="90879" cy="8179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905302" y="9824402"/>
            <a:ext cx="93062" cy="9251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7193083" y="10262843"/>
            <a:ext cx="78105" cy="24765"/>
          </a:xfrm>
          <a:custGeom>
            <a:avLst/>
            <a:gdLst/>
            <a:ahLst/>
            <a:cxnLst/>
            <a:rect l="l" t="t" r="r" b="b"/>
            <a:pathLst>
              <a:path w="78105" h="24765">
                <a:moveTo>
                  <a:pt x="77906" y="24156"/>
                </a:moveTo>
                <a:lnTo>
                  <a:pt x="0" y="24156"/>
                </a:lnTo>
                <a:lnTo>
                  <a:pt x="3831" y="19363"/>
                </a:lnTo>
                <a:lnTo>
                  <a:pt x="5087" y="17369"/>
                </a:lnTo>
                <a:lnTo>
                  <a:pt x="1317" y="10364"/>
                </a:lnTo>
                <a:lnTo>
                  <a:pt x="11129" y="7860"/>
                </a:lnTo>
                <a:lnTo>
                  <a:pt x="15963" y="7860"/>
                </a:lnTo>
                <a:lnTo>
                  <a:pt x="24644" y="0"/>
                </a:lnTo>
                <a:lnTo>
                  <a:pt x="57361" y="0"/>
                </a:lnTo>
                <a:lnTo>
                  <a:pt x="77906" y="20552"/>
                </a:lnTo>
                <a:lnTo>
                  <a:pt x="77906" y="241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054324" y="9685022"/>
            <a:ext cx="82619" cy="8278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477215" y="9974160"/>
            <a:ext cx="82809" cy="8188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37084" y="10114281"/>
            <a:ext cx="82382" cy="9050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890491" y="10262710"/>
            <a:ext cx="78105" cy="24765"/>
          </a:xfrm>
          <a:custGeom>
            <a:avLst/>
            <a:gdLst/>
            <a:ahLst/>
            <a:cxnLst/>
            <a:rect l="l" t="t" r="r" b="b"/>
            <a:pathLst>
              <a:path w="78105" h="24765">
                <a:moveTo>
                  <a:pt x="77946" y="24289"/>
                </a:moveTo>
                <a:lnTo>
                  <a:pt x="0" y="24289"/>
                </a:lnTo>
                <a:lnTo>
                  <a:pt x="3928" y="20088"/>
                </a:lnTo>
                <a:lnTo>
                  <a:pt x="4340" y="8948"/>
                </a:lnTo>
                <a:lnTo>
                  <a:pt x="4489" y="9341"/>
                </a:lnTo>
                <a:lnTo>
                  <a:pt x="18689" y="7367"/>
                </a:lnTo>
                <a:lnTo>
                  <a:pt x="21430" y="2937"/>
                </a:lnTo>
                <a:lnTo>
                  <a:pt x="24681" y="0"/>
                </a:lnTo>
                <a:lnTo>
                  <a:pt x="57909" y="0"/>
                </a:lnTo>
                <a:lnTo>
                  <a:pt x="77946" y="21100"/>
                </a:lnTo>
                <a:lnTo>
                  <a:pt x="77946" y="24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612" y="9246734"/>
            <a:ext cx="83398" cy="8378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203522" y="9544980"/>
            <a:ext cx="82017" cy="8202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6907136" y="10261628"/>
            <a:ext cx="71120" cy="25400"/>
          </a:xfrm>
          <a:custGeom>
            <a:avLst/>
            <a:gdLst/>
            <a:ahLst/>
            <a:cxnLst/>
            <a:rect l="l" t="t" r="r" b="b"/>
            <a:pathLst>
              <a:path w="71119" h="25400">
                <a:moveTo>
                  <a:pt x="70624" y="25371"/>
                </a:moveTo>
                <a:lnTo>
                  <a:pt x="0" y="25371"/>
                </a:lnTo>
                <a:lnTo>
                  <a:pt x="364" y="22779"/>
                </a:lnTo>
                <a:lnTo>
                  <a:pt x="4694" y="16629"/>
                </a:lnTo>
                <a:lnTo>
                  <a:pt x="15115" y="7995"/>
                </a:lnTo>
                <a:lnTo>
                  <a:pt x="18013" y="3173"/>
                </a:lnTo>
                <a:lnTo>
                  <a:pt x="22932" y="932"/>
                </a:lnTo>
                <a:lnTo>
                  <a:pt x="31191" y="1326"/>
                </a:lnTo>
                <a:lnTo>
                  <a:pt x="39344" y="0"/>
                </a:lnTo>
                <a:lnTo>
                  <a:pt x="47338" y="2033"/>
                </a:lnTo>
                <a:lnTo>
                  <a:pt x="70624" y="2537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46050" y="10122394"/>
            <a:ext cx="74137" cy="7377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625919" y="9833236"/>
            <a:ext cx="73663" cy="745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048618" y="10122315"/>
            <a:ext cx="73663" cy="7455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4591" y="9544629"/>
            <a:ext cx="74103" cy="7431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2802" y="9255824"/>
            <a:ext cx="73663" cy="7429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774425" y="9684973"/>
            <a:ext cx="74032" cy="8242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063026" y="9396216"/>
            <a:ext cx="74004" cy="8253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195603" y="9982105"/>
            <a:ext cx="75394" cy="7423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37476" y="9833540"/>
            <a:ext cx="73629" cy="7416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2116" y="9107726"/>
            <a:ext cx="74204" cy="741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112" y="8967185"/>
            <a:ext cx="73742" cy="73905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2183184" y="10262863"/>
            <a:ext cx="66675" cy="24765"/>
          </a:xfrm>
          <a:custGeom>
            <a:avLst/>
            <a:gdLst/>
            <a:ahLst/>
            <a:cxnLst/>
            <a:rect l="l" t="t" r="r" b="b"/>
            <a:pathLst>
              <a:path w="66675" h="24765">
                <a:moveTo>
                  <a:pt x="65433" y="24136"/>
                </a:moveTo>
                <a:lnTo>
                  <a:pt x="0" y="24136"/>
                </a:lnTo>
                <a:lnTo>
                  <a:pt x="1" y="20323"/>
                </a:lnTo>
                <a:lnTo>
                  <a:pt x="11698" y="8624"/>
                </a:lnTo>
                <a:lnTo>
                  <a:pt x="18309" y="8341"/>
                </a:lnTo>
                <a:lnTo>
                  <a:pt x="24721" y="7123"/>
                </a:lnTo>
                <a:lnTo>
                  <a:pt x="27551" y="0"/>
                </a:lnTo>
                <a:lnTo>
                  <a:pt x="45643" y="0"/>
                </a:lnTo>
                <a:lnTo>
                  <a:pt x="56270" y="10452"/>
                </a:lnTo>
                <a:lnTo>
                  <a:pt x="66070" y="20767"/>
                </a:lnTo>
                <a:lnTo>
                  <a:pt x="65433" y="2413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91063" y="9256371"/>
            <a:ext cx="74589" cy="7372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8203167" y="9256152"/>
            <a:ext cx="76003" cy="7376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759048" y="10122790"/>
            <a:ext cx="75742" cy="7462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034656" y="10122672"/>
            <a:ext cx="73761" cy="7357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7485638" y="9693264"/>
            <a:ext cx="65356" cy="6560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908019" y="9982281"/>
            <a:ext cx="65990" cy="65606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2476496" y="10270580"/>
            <a:ext cx="61594" cy="16510"/>
          </a:xfrm>
          <a:custGeom>
            <a:avLst/>
            <a:gdLst/>
            <a:ahLst/>
            <a:cxnLst/>
            <a:rect l="l" t="t" r="r" b="b"/>
            <a:pathLst>
              <a:path w="61594" h="16509">
                <a:moveTo>
                  <a:pt x="61389" y="16419"/>
                </a:moveTo>
                <a:lnTo>
                  <a:pt x="0" y="16419"/>
                </a:lnTo>
                <a:lnTo>
                  <a:pt x="3175" y="12805"/>
                </a:lnTo>
                <a:lnTo>
                  <a:pt x="3321" y="10457"/>
                </a:lnTo>
                <a:lnTo>
                  <a:pt x="2830" y="7531"/>
                </a:lnTo>
                <a:lnTo>
                  <a:pt x="5444" y="1111"/>
                </a:lnTo>
                <a:lnTo>
                  <a:pt x="9107" y="0"/>
                </a:lnTo>
                <a:lnTo>
                  <a:pt x="20303" y="453"/>
                </a:lnTo>
                <a:lnTo>
                  <a:pt x="48693" y="453"/>
                </a:lnTo>
                <a:lnTo>
                  <a:pt x="61389" y="12419"/>
                </a:lnTo>
                <a:lnTo>
                  <a:pt x="61389" y="16419"/>
                </a:lnTo>
                <a:close/>
              </a:path>
              <a:path w="61594" h="16509">
                <a:moveTo>
                  <a:pt x="48693" y="453"/>
                </a:moveTo>
                <a:lnTo>
                  <a:pt x="20303" y="453"/>
                </a:lnTo>
                <a:lnTo>
                  <a:pt x="27140" y="247"/>
                </a:lnTo>
                <a:lnTo>
                  <a:pt x="48474" y="247"/>
                </a:lnTo>
                <a:lnTo>
                  <a:pt x="48693" y="45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622788" y="10271128"/>
            <a:ext cx="62865" cy="15875"/>
          </a:xfrm>
          <a:custGeom>
            <a:avLst/>
            <a:gdLst/>
            <a:ahLst/>
            <a:cxnLst/>
            <a:rect l="l" t="t" r="r" b="b"/>
            <a:pathLst>
              <a:path w="62865" h="15875">
                <a:moveTo>
                  <a:pt x="62377" y="15871"/>
                </a:moveTo>
                <a:lnTo>
                  <a:pt x="0" y="15871"/>
                </a:lnTo>
                <a:lnTo>
                  <a:pt x="2827" y="14549"/>
                </a:lnTo>
                <a:lnTo>
                  <a:pt x="9881" y="6660"/>
                </a:lnTo>
                <a:lnTo>
                  <a:pt x="13934" y="3103"/>
                </a:lnTo>
                <a:lnTo>
                  <a:pt x="17119" y="0"/>
                </a:lnTo>
                <a:lnTo>
                  <a:pt x="42369" y="0"/>
                </a:lnTo>
                <a:lnTo>
                  <a:pt x="46239" y="5003"/>
                </a:lnTo>
                <a:lnTo>
                  <a:pt x="51772" y="7066"/>
                </a:lnTo>
                <a:lnTo>
                  <a:pt x="57605" y="8597"/>
                </a:lnTo>
                <a:lnTo>
                  <a:pt x="62377" y="12006"/>
                </a:lnTo>
                <a:lnTo>
                  <a:pt x="62377" y="1587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626060" y="9544987"/>
            <a:ext cx="73884" cy="73828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16334806" y="10269704"/>
            <a:ext cx="57150" cy="17780"/>
          </a:xfrm>
          <a:custGeom>
            <a:avLst/>
            <a:gdLst/>
            <a:ahLst/>
            <a:cxnLst/>
            <a:rect l="l" t="t" r="r" b="b"/>
            <a:pathLst>
              <a:path w="57150" h="17779">
                <a:moveTo>
                  <a:pt x="57023" y="17296"/>
                </a:moveTo>
                <a:lnTo>
                  <a:pt x="0" y="17296"/>
                </a:lnTo>
                <a:lnTo>
                  <a:pt x="19012" y="1208"/>
                </a:lnTo>
                <a:lnTo>
                  <a:pt x="22959" y="0"/>
                </a:lnTo>
                <a:lnTo>
                  <a:pt x="31034" y="1582"/>
                </a:lnTo>
                <a:lnTo>
                  <a:pt x="39686" y="1081"/>
                </a:lnTo>
                <a:lnTo>
                  <a:pt x="45798" y="5707"/>
                </a:lnTo>
                <a:lnTo>
                  <a:pt x="51337" y="11025"/>
                </a:lnTo>
                <a:lnTo>
                  <a:pt x="57023" y="1729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774175" y="9404774"/>
            <a:ext cx="67112" cy="6539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0682" y="8967585"/>
            <a:ext cx="67663" cy="6527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62106" y="8827232"/>
            <a:ext cx="67188" cy="6536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93115" y="9982057"/>
            <a:ext cx="67042" cy="6739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48704" y="9115862"/>
            <a:ext cx="68056" cy="65406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056856" y="9834032"/>
            <a:ext cx="65275" cy="73518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062930" y="9115988"/>
            <a:ext cx="65990" cy="6532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922563" y="9264213"/>
            <a:ext cx="65235" cy="6544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7195272" y="9693232"/>
            <a:ext cx="67452" cy="6571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485459" y="9404195"/>
            <a:ext cx="67170" cy="65975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2769724" y="10270842"/>
            <a:ext cx="51435" cy="16510"/>
          </a:xfrm>
          <a:custGeom>
            <a:avLst/>
            <a:gdLst/>
            <a:ahLst/>
            <a:cxnLst/>
            <a:rect l="l" t="t" r="r" b="b"/>
            <a:pathLst>
              <a:path w="51435" h="16509">
                <a:moveTo>
                  <a:pt x="51227" y="16157"/>
                </a:moveTo>
                <a:lnTo>
                  <a:pt x="188" y="16157"/>
                </a:lnTo>
                <a:lnTo>
                  <a:pt x="0" y="11494"/>
                </a:lnTo>
                <a:lnTo>
                  <a:pt x="11490" y="0"/>
                </a:lnTo>
                <a:lnTo>
                  <a:pt x="36536" y="0"/>
                </a:lnTo>
                <a:lnTo>
                  <a:pt x="51227" y="161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344939" y="9553350"/>
            <a:ext cx="58419" cy="57150"/>
          </a:xfrm>
          <a:custGeom>
            <a:avLst/>
            <a:gdLst/>
            <a:ahLst/>
            <a:cxnLst/>
            <a:rect l="l" t="t" r="r" b="b"/>
            <a:pathLst>
              <a:path w="58419" h="57150">
                <a:moveTo>
                  <a:pt x="46006" y="57036"/>
                </a:moveTo>
                <a:lnTo>
                  <a:pt x="12698" y="57036"/>
                </a:lnTo>
                <a:lnTo>
                  <a:pt x="1760" y="46633"/>
                </a:lnTo>
                <a:lnTo>
                  <a:pt x="331" y="38505"/>
                </a:lnTo>
                <a:lnTo>
                  <a:pt x="198" y="30418"/>
                </a:lnTo>
                <a:lnTo>
                  <a:pt x="406" y="22456"/>
                </a:lnTo>
                <a:lnTo>
                  <a:pt x="0" y="14705"/>
                </a:lnTo>
                <a:lnTo>
                  <a:pt x="3054" y="7692"/>
                </a:lnTo>
                <a:lnTo>
                  <a:pt x="8526" y="3801"/>
                </a:lnTo>
                <a:lnTo>
                  <a:pt x="13230" y="0"/>
                </a:lnTo>
                <a:lnTo>
                  <a:pt x="45996" y="0"/>
                </a:lnTo>
                <a:lnTo>
                  <a:pt x="58038" y="12004"/>
                </a:lnTo>
                <a:lnTo>
                  <a:pt x="58038" y="45032"/>
                </a:lnTo>
                <a:lnTo>
                  <a:pt x="46006" y="5703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" name="object 5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39419" y="9115720"/>
            <a:ext cx="65877" cy="64939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18211389" y="8975786"/>
            <a:ext cx="58419" cy="57150"/>
          </a:xfrm>
          <a:custGeom>
            <a:avLst/>
            <a:gdLst/>
            <a:ahLst/>
            <a:cxnLst/>
            <a:rect l="l" t="t" r="r" b="b"/>
            <a:pathLst>
              <a:path w="58419" h="57150">
                <a:moveTo>
                  <a:pt x="45454" y="57030"/>
                </a:moveTo>
                <a:lnTo>
                  <a:pt x="12022" y="57030"/>
                </a:lnTo>
                <a:lnTo>
                  <a:pt x="8" y="45016"/>
                </a:lnTo>
                <a:lnTo>
                  <a:pt x="0" y="11995"/>
                </a:lnTo>
                <a:lnTo>
                  <a:pt x="12070" y="0"/>
                </a:lnTo>
                <a:lnTo>
                  <a:pt x="45348" y="0"/>
                </a:lnTo>
                <a:lnTo>
                  <a:pt x="56661" y="10757"/>
                </a:lnTo>
                <a:lnTo>
                  <a:pt x="57800" y="18690"/>
                </a:lnTo>
                <a:lnTo>
                  <a:pt x="57878" y="26725"/>
                </a:lnTo>
                <a:lnTo>
                  <a:pt x="57627" y="34802"/>
                </a:lnTo>
                <a:lnTo>
                  <a:pt x="57779" y="42862"/>
                </a:lnTo>
                <a:lnTo>
                  <a:pt x="57270" y="44112"/>
                </a:lnTo>
                <a:lnTo>
                  <a:pt x="57074" y="45565"/>
                </a:lnTo>
                <a:lnTo>
                  <a:pt x="52504" y="50280"/>
                </a:lnTo>
                <a:lnTo>
                  <a:pt x="45454" y="5703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479414" y="10130563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20">
                <a:moveTo>
                  <a:pt x="30289" y="57893"/>
                </a:moveTo>
                <a:lnTo>
                  <a:pt x="22197" y="57644"/>
                </a:lnTo>
                <a:lnTo>
                  <a:pt x="14105" y="57797"/>
                </a:lnTo>
                <a:lnTo>
                  <a:pt x="7683" y="55008"/>
                </a:lnTo>
                <a:lnTo>
                  <a:pt x="3802" y="49525"/>
                </a:lnTo>
                <a:lnTo>
                  <a:pt x="0" y="44819"/>
                </a:lnTo>
                <a:lnTo>
                  <a:pt x="0" y="12035"/>
                </a:lnTo>
                <a:lnTo>
                  <a:pt x="12004" y="0"/>
                </a:lnTo>
                <a:lnTo>
                  <a:pt x="45022" y="0"/>
                </a:lnTo>
                <a:lnTo>
                  <a:pt x="57027" y="12035"/>
                </a:lnTo>
                <a:lnTo>
                  <a:pt x="57027" y="45359"/>
                </a:lnTo>
                <a:lnTo>
                  <a:pt x="46250" y="56677"/>
                </a:lnTo>
                <a:lnTo>
                  <a:pt x="38325" y="57814"/>
                </a:lnTo>
                <a:lnTo>
                  <a:pt x="30289" y="5789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" name="object 6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6618258" y="9981216"/>
            <a:ext cx="66847" cy="66740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2331902" y="10122442"/>
            <a:ext cx="57785" cy="66040"/>
          </a:xfrm>
          <a:custGeom>
            <a:avLst/>
            <a:gdLst/>
            <a:ahLst/>
            <a:cxnLst/>
            <a:rect l="l" t="t" r="r" b="b"/>
            <a:pathLst>
              <a:path w="57785" h="66040">
                <a:moveTo>
                  <a:pt x="34771" y="65986"/>
                </a:moveTo>
                <a:lnTo>
                  <a:pt x="28498" y="65833"/>
                </a:lnTo>
                <a:lnTo>
                  <a:pt x="22020" y="65947"/>
                </a:lnTo>
                <a:lnTo>
                  <a:pt x="15838" y="61485"/>
                </a:lnTo>
                <a:lnTo>
                  <a:pt x="10329" y="56127"/>
                </a:lnTo>
                <a:lnTo>
                  <a:pt x="0" y="44737"/>
                </a:lnTo>
                <a:lnTo>
                  <a:pt x="7" y="20266"/>
                </a:lnTo>
                <a:lnTo>
                  <a:pt x="11960" y="8301"/>
                </a:lnTo>
                <a:lnTo>
                  <a:pt x="19837" y="8301"/>
                </a:lnTo>
                <a:lnTo>
                  <a:pt x="28628" y="0"/>
                </a:lnTo>
                <a:lnTo>
                  <a:pt x="37418" y="8301"/>
                </a:lnTo>
                <a:lnTo>
                  <a:pt x="45296" y="8301"/>
                </a:lnTo>
                <a:lnTo>
                  <a:pt x="57250" y="20256"/>
                </a:lnTo>
                <a:lnTo>
                  <a:pt x="57250" y="53352"/>
                </a:lnTo>
                <a:lnTo>
                  <a:pt x="46917" y="64227"/>
                </a:lnTo>
                <a:lnTo>
                  <a:pt x="40892" y="65689"/>
                </a:lnTo>
                <a:lnTo>
                  <a:pt x="34771" y="659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237" y="8685846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5" h="58420">
                <a:moveTo>
                  <a:pt x="45187" y="58343"/>
                </a:moveTo>
                <a:lnTo>
                  <a:pt x="19583" y="58343"/>
                </a:lnTo>
                <a:lnTo>
                  <a:pt x="0" y="36829"/>
                </a:lnTo>
                <a:lnTo>
                  <a:pt x="0" y="13212"/>
                </a:lnTo>
                <a:lnTo>
                  <a:pt x="10272" y="2356"/>
                </a:lnTo>
                <a:lnTo>
                  <a:pt x="17321" y="927"/>
                </a:lnTo>
                <a:lnTo>
                  <a:pt x="24401" y="734"/>
                </a:lnTo>
                <a:lnTo>
                  <a:pt x="31473" y="935"/>
                </a:lnTo>
                <a:lnTo>
                  <a:pt x="38500" y="687"/>
                </a:lnTo>
                <a:lnTo>
                  <a:pt x="44911" y="0"/>
                </a:lnTo>
                <a:lnTo>
                  <a:pt x="57179" y="13606"/>
                </a:lnTo>
                <a:lnTo>
                  <a:pt x="57179" y="46349"/>
                </a:lnTo>
                <a:lnTo>
                  <a:pt x="45187" y="5834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88466" y="9264212"/>
            <a:ext cx="57150" cy="59690"/>
          </a:xfrm>
          <a:custGeom>
            <a:avLst/>
            <a:gdLst/>
            <a:ahLst/>
            <a:cxnLst/>
            <a:rect l="l" t="t" r="r" b="b"/>
            <a:pathLst>
              <a:path w="57150" h="59690">
                <a:moveTo>
                  <a:pt x="38728" y="59181"/>
                </a:moveTo>
                <a:lnTo>
                  <a:pt x="30565" y="57166"/>
                </a:lnTo>
                <a:lnTo>
                  <a:pt x="22491" y="57765"/>
                </a:lnTo>
                <a:lnTo>
                  <a:pt x="16825" y="56477"/>
                </a:lnTo>
                <a:lnTo>
                  <a:pt x="14202" y="51302"/>
                </a:lnTo>
                <a:lnTo>
                  <a:pt x="6354" y="44169"/>
                </a:lnTo>
                <a:lnTo>
                  <a:pt x="2819" y="40132"/>
                </a:lnTo>
                <a:lnTo>
                  <a:pt x="0" y="37214"/>
                </a:lnTo>
                <a:lnTo>
                  <a:pt x="1" y="12261"/>
                </a:lnTo>
                <a:lnTo>
                  <a:pt x="11816" y="0"/>
                </a:lnTo>
                <a:lnTo>
                  <a:pt x="44946" y="0"/>
                </a:lnTo>
                <a:lnTo>
                  <a:pt x="56937" y="11995"/>
                </a:lnTo>
                <a:lnTo>
                  <a:pt x="56937" y="45317"/>
                </a:lnTo>
                <a:lnTo>
                  <a:pt x="46801" y="56056"/>
                </a:lnTo>
                <a:lnTo>
                  <a:pt x="38728" y="591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54615" y="984177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5212" y="57755"/>
                </a:moveTo>
                <a:lnTo>
                  <a:pt x="21834" y="57755"/>
                </a:lnTo>
                <a:lnTo>
                  <a:pt x="15620" y="53256"/>
                </a:lnTo>
                <a:lnTo>
                  <a:pt x="10060" y="47959"/>
                </a:lnTo>
                <a:lnTo>
                  <a:pt x="1" y="36683"/>
                </a:lnTo>
                <a:lnTo>
                  <a:pt x="0" y="12190"/>
                </a:lnTo>
                <a:lnTo>
                  <a:pt x="11854" y="0"/>
                </a:lnTo>
                <a:lnTo>
                  <a:pt x="44983" y="0"/>
                </a:lnTo>
                <a:lnTo>
                  <a:pt x="57320" y="12456"/>
                </a:lnTo>
                <a:lnTo>
                  <a:pt x="57326" y="36017"/>
                </a:lnTo>
                <a:lnTo>
                  <a:pt x="57007" y="45998"/>
                </a:lnTo>
                <a:lnTo>
                  <a:pt x="53469" y="49486"/>
                </a:lnTo>
                <a:lnTo>
                  <a:pt x="43914" y="47607"/>
                </a:lnTo>
                <a:lnTo>
                  <a:pt x="40859" y="55436"/>
                </a:lnTo>
                <a:lnTo>
                  <a:pt x="35212" y="5775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9313" y="8975797"/>
            <a:ext cx="58419" cy="57785"/>
          </a:xfrm>
          <a:custGeom>
            <a:avLst/>
            <a:gdLst/>
            <a:ahLst/>
            <a:cxnLst/>
            <a:rect l="l" t="t" r="r" b="b"/>
            <a:pathLst>
              <a:path w="58420" h="57784">
                <a:moveTo>
                  <a:pt x="36939" y="57197"/>
                </a:moveTo>
                <a:lnTo>
                  <a:pt x="20674" y="57197"/>
                </a:lnTo>
                <a:lnTo>
                  <a:pt x="0" y="36823"/>
                </a:lnTo>
                <a:lnTo>
                  <a:pt x="0" y="11997"/>
                </a:lnTo>
                <a:lnTo>
                  <a:pt x="11982" y="0"/>
                </a:lnTo>
                <a:lnTo>
                  <a:pt x="45298" y="0"/>
                </a:lnTo>
                <a:lnTo>
                  <a:pt x="57005" y="11051"/>
                </a:lnTo>
                <a:lnTo>
                  <a:pt x="57654" y="19591"/>
                </a:lnTo>
                <a:lnTo>
                  <a:pt x="57865" y="28231"/>
                </a:lnTo>
                <a:lnTo>
                  <a:pt x="57663" y="36814"/>
                </a:lnTo>
                <a:lnTo>
                  <a:pt x="57075" y="45182"/>
                </a:lnTo>
                <a:lnTo>
                  <a:pt x="53823" y="50899"/>
                </a:lnTo>
                <a:lnTo>
                  <a:pt x="49246" y="48570"/>
                </a:lnTo>
                <a:lnTo>
                  <a:pt x="45515" y="49151"/>
                </a:lnTo>
                <a:lnTo>
                  <a:pt x="36939" y="571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767551" y="984214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38691" y="58314"/>
                </a:moveTo>
                <a:lnTo>
                  <a:pt x="30591" y="57017"/>
                </a:lnTo>
                <a:lnTo>
                  <a:pt x="22477" y="57401"/>
                </a:lnTo>
                <a:lnTo>
                  <a:pt x="16774" y="53208"/>
                </a:lnTo>
                <a:lnTo>
                  <a:pt x="11569" y="48262"/>
                </a:lnTo>
                <a:lnTo>
                  <a:pt x="6394" y="42892"/>
                </a:lnTo>
                <a:lnTo>
                  <a:pt x="780" y="37429"/>
                </a:lnTo>
                <a:lnTo>
                  <a:pt x="0" y="22240"/>
                </a:lnTo>
                <a:lnTo>
                  <a:pt x="4641" y="15827"/>
                </a:lnTo>
                <a:lnTo>
                  <a:pt x="10007" y="10159"/>
                </a:lnTo>
                <a:lnTo>
                  <a:pt x="21322" y="0"/>
                </a:lnTo>
                <a:lnTo>
                  <a:pt x="45961" y="0"/>
                </a:lnTo>
                <a:lnTo>
                  <a:pt x="57937" y="11975"/>
                </a:lnTo>
                <a:lnTo>
                  <a:pt x="57937" y="45384"/>
                </a:lnTo>
                <a:lnTo>
                  <a:pt x="45540" y="56614"/>
                </a:lnTo>
                <a:lnTo>
                  <a:pt x="38691" y="5831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0758" y="8686886"/>
            <a:ext cx="59055" cy="57150"/>
          </a:xfrm>
          <a:custGeom>
            <a:avLst/>
            <a:gdLst/>
            <a:ahLst/>
            <a:cxnLst/>
            <a:rect l="l" t="t" r="r" b="b"/>
            <a:pathLst>
              <a:path w="59054" h="57150">
                <a:moveTo>
                  <a:pt x="36495" y="57106"/>
                </a:moveTo>
                <a:lnTo>
                  <a:pt x="21410" y="57106"/>
                </a:lnTo>
                <a:lnTo>
                  <a:pt x="0" y="37487"/>
                </a:lnTo>
                <a:lnTo>
                  <a:pt x="0" y="20158"/>
                </a:lnTo>
                <a:lnTo>
                  <a:pt x="6531" y="14913"/>
                </a:lnTo>
                <a:lnTo>
                  <a:pt x="11452" y="8950"/>
                </a:lnTo>
                <a:lnTo>
                  <a:pt x="8265" y="0"/>
                </a:lnTo>
                <a:lnTo>
                  <a:pt x="45068" y="0"/>
                </a:lnTo>
                <a:lnTo>
                  <a:pt x="56009" y="10433"/>
                </a:lnTo>
                <a:lnTo>
                  <a:pt x="58877" y="18468"/>
                </a:lnTo>
                <a:lnTo>
                  <a:pt x="57022" y="26593"/>
                </a:lnTo>
                <a:lnTo>
                  <a:pt x="57611" y="35228"/>
                </a:lnTo>
                <a:lnTo>
                  <a:pt x="53056" y="41458"/>
                </a:lnTo>
                <a:lnTo>
                  <a:pt x="47754" y="47040"/>
                </a:lnTo>
                <a:lnTo>
                  <a:pt x="42101" y="52186"/>
                </a:lnTo>
                <a:lnTo>
                  <a:pt x="36495" y="5710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58963" y="8826909"/>
            <a:ext cx="58419" cy="57785"/>
          </a:xfrm>
          <a:custGeom>
            <a:avLst/>
            <a:gdLst/>
            <a:ahLst/>
            <a:cxnLst/>
            <a:rect l="l" t="t" r="r" b="b"/>
            <a:pathLst>
              <a:path w="58420" h="57784">
                <a:moveTo>
                  <a:pt x="36190" y="57341"/>
                </a:moveTo>
                <a:lnTo>
                  <a:pt x="12559" y="57341"/>
                </a:lnTo>
                <a:lnTo>
                  <a:pt x="773" y="46289"/>
                </a:lnTo>
                <a:lnTo>
                  <a:pt x="170" y="37889"/>
                </a:lnTo>
                <a:lnTo>
                  <a:pt x="0" y="29293"/>
                </a:lnTo>
                <a:lnTo>
                  <a:pt x="201" y="20646"/>
                </a:lnTo>
                <a:lnTo>
                  <a:pt x="713" y="12092"/>
                </a:lnTo>
                <a:lnTo>
                  <a:pt x="3718" y="6965"/>
                </a:lnTo>
                <a:lnTo>
                  <a:pt x="8149" y="8576"/>
                </a:lnTo>
                <a:lnTo>
                  <a:pt x="12185" y="8211"/>
                </a:lnTo>
                <a:lnTo>
                  <a:pt x="20916" y="0"/>
                </a:lnTo>
                <a:lnTo>
                  <a:pt x="37240" y="0"/>
                </a:lnTo>
                <a:lnTo>
                  <a:pt x="49007" y="11769"/>
                </a:lnTo>
                <a:lnTo>
                  <a:pt x="49065" y="18546"/>
                </a:lnTo>
                <a:lnTo>
                  <a:pt x="50735" y="24794"/>
                </a:lnTo>
                <a:lnTo>
                  <a:pt x="57404" y="27615"/>
                </a:lnTo>
                <a:lnTo>
                  <a:pt x="57915" y="37566"/>
                </a:lnTo>
                <a:lnTo>
                  <a:pt x="36190" y="5734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7634182" y="9264732"/>
            <a:ext cx="58419" cy="57785"/>
          </a:xfrm>
          <a:custGeom>
            <a:avLst/>
            <a:gdLst/>
            <a:ahLst/>
            <a:cxnLst/>
            <a:rect l="l" t="t" r="r" b="b"/>
            <a:pathLst>
              <a:path w="58419" h="57784">
                <a:moveTo>
                  <a:pt x="45415" y="57233"/>
                </a:moveTo>
                <a:lnTo>
                  <a:pt x="20400" y="57233"/>
                </a:lnTo>
                <a:lnTo>
                  <a:pt x="0" y="36829"/>
                </a:lnTo>
                <a:lnTo>
                  <a:pt x="0" y="19323"/>
                </a:lnTo>
                <a:lnTo>
                  <a:pt x="21772" y="0"/>
                </a:lnTo>
                <a:lnTo>
                  <a:pt x="36159" y="0"/>
                </a:lnTo>
                <a:lnTo>
                  <a:pt x="41349" y="3834"/>
                </a:lnTo>
                <a:lnTo>
                  <a:pt x="46051" y="8544"/>
                </a:lnTo>
                <a:lnTo>
                  <a:pt x="50690" y="13445"/>
                </a:lnTo>
                <a:lnTo>
                  <a:pt x="55693" y="17849"/>
                </a:lnTo>
                <a:lnTo>
                  <a:pt x="57347" y="25035"/>
                </a:lnTo>
                <a:lnTo>
                  <a:pt x="57838" y="31992"/>
                </a:lnTo>
                <a:lnTo>
                  <a:pt x="57481" y="38700"/>
                </a:lnTo>
                <a:lnTo>
                  <a:pt x="56594" y="45141"/>
                </a:lnTo>
                <a:lnTo>
                  <a:pt x="45415" y="572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57956" y="10270869"/>
            <a:ext cx="50165" cy="16510"/>
          </a:xfrm>
          <a:custGeom>
            <a:avLst/>
            <a:gdLst/>
            <a:ahLst/>
            <a:cxnLst/>
            <a:rect l="l" t="t" r="r" b="b"/>
            <a:pathLst>
              <a:path w="50164" h="16509">
                <a:moveTo>
                  <a:pt x="48272" y="16131"/>
                </a:moveTo>
                <a:lnTo>
                  <a:pt x="0" y="16131"/>
                </a:lnTo>
                <a:lnTo>
                  <a:pt x="287" y="11582"/>
                </a:lnTo>
                <a:lnTo>
                  <a:pt x="5156" y="8380"/>
                </a:lnTo>
                <a:lnTo>
                  <a:pt x="11659" y="8212"/>
                </a:lnTo>
                <a:lnTo>
                  <a:pt x="20390" y="0"/>
                </a:lnTo>
                <a:lnTo>
                  <a:pt x="28385" y="0"/>
                </a:lnTo>
                <a:lnTo>
                  <a:pt x="37185" y="8193"/>
                </a:lnTo>
                <a:lnTo>
                  <a:pt x="45376" y="8665"/>
                </a:lnTo>
                <a:lnTo>
                  <a:pt x="49539" y="11287"/>
                </a:lnTo>
                <a:lnTo>
                  <a:pt x="48146" y="15777"/>
                </a:lnTo>
                <a:lnTo>
                  <a:pt x="48272" y="1613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7922930" y="8975426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20">
                <a:moveTo>
                  <a:pt x="22923" y="57931"/>
                </a:moveTo>
                <a:lnTo>
                  <a:pt x="16116" y="53419"/>
                </a:lnTo>
                <a:lnTo>
                  <a:pt x="10479" y="47976"/>
                </a:lnTo>
                <a:lnTo>
                  <a:pt x="5336" y="42447"/>
                </a:lnTo>
                <a:lnTo>
                  <a:pt x="9" y="37674"/>
                </a:lnTo>
                <a:lnTo>
                  <a:pt x="0" y="20374"/>
                </a:lnTo>
                <a:lnTo>
                  <a:pt x="20363" y="0"/>
                </a:lnTo>
                <a:lnTo>
                  <a:pt x="37028" y="0"/>
                </a:lnTo>
                <a:lnTo>
                  <a:pt x="57122" y="20847"/>
                </a:lnTo>
                <a:lnTo>
                  <a:pt x="57122" y="38372"/>
                </a:lnTo>
                <a:lnTo>
                  <a:pt x="34160" y="57401"/>
                </a:lnTo>
                <a:lnTo>
                  <a:pt x="22923" y="5793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7056679" y="95535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6006" y="57125"/>
                </a:moveTo>
                <a:lnTo>
                  <a:pt x="20362" y="57125"/>
                </a:lnTo>
                <a:lnTo>
                  <a:pt x="0" y="36760"/>
                </a:lnTo>
                <a:lnTo>
                  <a:pt x="8" y="19371"/>
                </a:lnTo>
                <a:lnTo>
                  <a:pt x="21656" y="0"/>
                </a:lnTo>
                <a:lnTo>
                  <a:pt x="36409" y="0"/>
                </a:lnTo>
                <a:lnTo>
                  <a:pt x="42015" y="4476"/>
                </a:lnTo>
                <a:lnTo>
                  <a:pt x="47391" y="9552"/>
                </a:lnTo>
                <a:lnTo>
                  <a:pt x="52454" y="15006"/>
                </a:lnTo>
                <a:lnTo>
                  <a:pt x="57122" y="20621"/>
                </a:lnTo>
                <a:lnTo>
                  <a:pt x="57122" y="36014"/>
                </a:lnTo>
                <a:lnTo>
                  <a:pt x="36006" y="571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20591" y="10130614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20">
                <a:moveTo>
                  <a:pt x="32264" y="57873"/>
                </a:moveTo>
                <a:lnTo>
                  <a:pt x="26585" y="57068"/>
                </a:lnTo>
                <a:lnTo>
                  <a:pt x="24907" y="52657"/>
                </a:lnTo>
                <a:lnTo>
                  <a:pt x="18308" y="49169"/>
                </a:lnTo>
                <a:lnTo>
                  <a:pt x="13680" y="49760"/>
                </a:lnTo>
                <a:lnTo>
                  <a:pt x="6482" y="44730"/>
                </a:lnTo>
                <a:lnTo>
                  <a:pt x="3182" y="40319"/>
                </a:lnTo>
                <a:lnTo>
                  <a:pt x="0" y="37057"/>
                </a:lnTo>
                <a:lnTo>
                  <a:pt x="9" y="20365"/>
                </a:lnTo>
                <a:lnTo>
                  <a:pt x="20370" y="0"/>
                </a:lnTo>
                <a:lnTo>
                  <a:pt x="37273" y="0"/>
                </a:lnTo>
                <a:lnTo>
                  <a:pt x="57123" y="21396"/>
                </a:lnTo>
                <a:lnTo>
                  <a:pt x="57123" y="36475"/>
                </a:lnTo>
                <a:lnTo>
                  <a:pt x="52315" y="42124"/>
                </a:lnTo>
                <a:lnTo>
                  <a:pt x="47190" y="47710"/>
                </a:lnTo>
                <a:lnTo>
                  <a:pt x="41687" y="52989"/>
                </a:lnTo>
                <a:lnTo>
                  <a:pt x="35741" y="57715"/>
                </a:lnTo>
                <a:lnTo>
                  <a:pt x="33637" y="57715"/>
                </a:lnTo>
                <a:lnTo>
                  <a:pt x="32264" y="578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191578" y="9982050"/>
            <a:ext cx="50165" cy="57785"/>
          </a:xfrm>
          <a:custGeom>
            <a:avLst/>
            <a:gdLst/>
            <a:ahLst/>
            <a:cxnLst/>
            <a:rect l="l" t="t" r="r" b="b"/>
            <a:pathLst>
              <a:path w="50164" h="57784">
                <a:moveTo>
                  <a:pt x="25212" y="57749"/>
                </a:moveTo>
                <a:lnTo>
                  <a:pt x="19054" y="57413"/>
                </a:lnTo>
                <a:lnTo>
                  <a:pt x="13663" y="57722"/>
                </a:lnTo>
                <a:lnTo>
                  <a:pt x="0" y="45973"/>
                </a:lnTo>
                <a:lnTo>
                  <a:pt x="0" y="20552"/>
                </a:lnTo>
                <a:lnTo>
                  <a:pt x="20440" y="0"/>
                </a:lnTo>
                <a:lnTo>
                  <a:pt x="28570" y="0"/>
                </a:lnTo>
                <a:lnTo>
                  <a:pt x="37352" y="8231"/>
                </a:lnTo>
                <a:lnTo>
                  <a:pt x="45641" y="8682"/>
                </a:lnTo>
                <a:lnTo>
                  <a:pt x="46603" y="9644"/>
                </a:lnTo>
                <a:lnTo>
                  <a:pt x="48373" y="10577"/>
                </a:lnTo>
                <a:lnTo>
                  <a:pt x="48789" y="19719"/>
                </a:lnTo>
                <a:lnTo>
                  <a:pt x="49629" y="44567"/>
                </a:lnTo>
                <a:lnTo>
                  <a:pt x="38874" y="55993"/>
                </a:lnTo>
                <a:lnTo>
                  <a:pt x="31898" y="57639"/>
                </a:lnTo>
                <a:lnTo>
                  <a:pt x="25212" y="5774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916272" y="9701663"/>
            <a:ext cx="57785" cy="50165"/>
          </a:xfrm>
          <a:custGeom>
            <a:avLst/>
            <a:gdLst/>
            <a:ahLst/>
            <a:cxnLst/>
            <a:rect l="l" t="t" r="r" b="b"/>
            <a:pathLst>
              <a:path w="57784" h="50165">
                <a:moveTo>
                  <a:pt x="13208" y="49668"/>
                </a:moveTo>
                <a:lnTo>
                  <a:pt x="1794" y="38940"/>
                </a:lnTo>
                <a:lnTo>
                  <a:pt x="117" y="31953"/>
                </a:lnTo>
                <a:lnTo>
                  <a:pt x="3" y="25247"/>
                </a:lnTo>
                <a:lnTo>
                  <a:pt x="336" y="19052"/>
                </a:lnTo>
                <a:lnTo>
                  <a:pt x="0" y="13596"/>
                </a:lnTo>
                <a:lnTo>
                  <a:pt x="11769" y="0"/>
                </a:lnTo>
                <a:lnTo>
                  <a:pt x="37258" y="0"/>
                </a:lnTo>
                <a:lnTo>
                  <a:pt x="57737" y="20472"/>
                </a:lnTo>
                <a:lnTo>
                  <a:pt x="57737" y="28567"/>
                </a:lnTo>
                <a:lnTo>
                  <a:pt x="49507" y="37350"/>
                </a:lnTo>
                <a:lnTo>
                  <a:pt x="49085" y="45642"/>
                </a:lnTo>
                <a:lnTo>
                  <a:pt x="48125" y="46603"/>
                </a:lnTo>
                <a:lnTo>
                  <a:pt x="47200" y="48373"/>
                </a:lnTo>
                <a:lnTo>
                  <a:pt x="38051" y="48802"/>
                </a:lnTo>
                <a:lnTo>
                  <a:pt x="13208" y="4966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70512" y="8538124"/>
            <a:ext cx="50165" cy="58419"/>
          </a:xfrm>
          <a:custGeom>
            <a:avLst/>
            <a:gdLst/>
            <a:ahLst/>
            <a:cxnLst/>
            <a:rect l="l" t="t" r="r" b="b"/>
            <a:pathLst>
              <a:path w="50164" h="58420">
                <a:moveTo>
                  <a:pt x="25101" y="58153"/>
                </a:moveTo>
                <a:lnTo>
                  <a:pt x="18673" y="57814"/>
                </a:lnTo>
                <a:lnTo>
                  <a:pt x="12728" y="56921"/>
                </a:lnTo>
                <a:lnTo>
                  <a:pt x="0" y="46016"/>
                </a:lnTo>
                <a:lnTo>
                  <a:pt x="0" y="20551"/>
                </a:lnTo>
                <a:lnTo>
                  <a:pt x="20440" y="0"/>
                </a:lnTo>
                <a:lnTo>
                  <a:pt x="28571" y="0"/>
                </a:lnTo>
                <a:lnTo>
                  <a:pt x="37352" y="8231"/>
                </a:lnTo>
                <a:lnTo>
                  <a:pt x="46634" y="8732"/>
                </a:lnTo>
                <a:lnTo>
                  <a:pt x="49193" y="17329"/>
                </a:lnTo>
                <a:lnTo>
                  <a:pt x="49411" y="26223"/>
                </a:lnTo>
                <a:lnTo>
                  <a:pt x="49099" y="35221"/>
                </a:lnTo>
                <a:lnTo>
                  <a:pt x="50070" y="44131"/>
                </a:lnTo>
                <a:lnTo>
                  <a:pt x="38844" y="56046"/>
                </a:lnTo>
                <a:lnTo>
                  <a:pt x="31871" y="57657"/>
                </a:lnTo>
                <a:lnTo>
                  <a:pt x="25101" y="5815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1450" y="8397876"/>
            <a:ext cx="58419" cy="57150"/>
          </a:xfrm>
          <a:custGeom>
            <a:avLst/>
            <a:gdLst/>
            <a:ahLst/>
            <a:cxnLst/>
            <a:rect l="l" t="t" r="r" b="b"/>
            <a:pathLst>
              <a:path w="58419" h="57150">
                <a:moveTo>
                  <a:pt x="30249" y="56744"/>
                </a:moveTo>
                <a:lnTo>
                  <a:pt x="28031" y="56547"/>
                </a:lnTo>
                <a:lnTo>
                  <a:pt x="24100" y="49227"/>
                </a:lnTo>
                <a:lnTo>
                  <a:pt x="16303" y="50730"/>
                </a:lnTo>
                <a:lnTo>
                  <a:pt x="7030" y="45051"/>
                </a:lnTo>
                <a:lnTo>
                  <a:pt x="9320" y="40171"/>
                </a:lnTo>
                <a:lnTo>
                  <a:pt x="8210" y="36928"/>
                </a:lnTo>
                <a:lnTo>
                  <a:pt x="371" y="28037"/>
                </a:lnTo>
                <a:lnTo>
                  <a:pt x="685" y="24981"/>
                </a:lnTo>
                <a:lnTo>
                  <a:pt x="0" y="21573"/>
                </a:lnTo>
                <a:lnTo>
                  <a:pt x="6058" y="14641"/>
                </a:lnTo>
                <a:lnTo>
                  <a:pt x="10817" y="9556"/>
                </a:lnTo>
                <a:lnTo>
                  <a:pt x="20003" y="0"/>
                </a:lnTo>
                <a:lnTo>
                  <a:pt x="37575" y="0"/>
                </a:lnTo>
                <a:lnTo>
                  <a:pt x="57935" y="20365"/>
                </a:lnTo>
                <a:lnTo>
                  <a:pt x="57935" y="37064"/>
                </a:lnTo>
                <a:lnTo>
                  <a:pt x="54753" y="40326"/>
                </a:lnTo>
                <a:lnTo>
                  <a:pt x="51631" y="45209"/>
                </a:lnTo>
                <a:lnTo>
                  <a:pt x="41711" y="50690"/>
                </a:lnTo>
                <a:lnTo>
                  <a:pt x="34306" y="49983"/>
                </a:lnTo>
                <a:lnTo>
                  <a:pt x="30249" y="567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189990" y="1012989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37483" y="58432"/>
                </a:moveTo>
                <a:lnTo>
                  <a:pt x="20736" y="58432"/>
                </a:lnTo>
                <a:lnTo>
                  <a:pt x="9361" y="46222"/>
                </a:lnTo>
                <a:lnTo>
                  <a:pt x="8507" y="40700"/>
                </a:lnTo>
                <a:lnTo>
                  <a:pt x="8426" y="33706"/>
                </a:lnTo>
                <a:lnTo>
                  <a:pt x="0" y="30886"/>
                </a:lnTo>
                <a:lnTo>
                  <a:pt x="8276" y="21336"/>
                </a:lnTo>
                <a:lnTo>
                  <a:pt x="8363" y="8211"/>
                </a:lnTo>
                <a:lnTo>
                  <a:pt x="22832" y="9116"/>
                </a:lnTo>
                <a:lnTo>
                  <a:pt x="24639" y="4527"/>
                </a:lnTo>
                <a:lnTo>
                  <a:pt x="30740" y="50"/>
                </a:lnTo>
                <a:lnTo>
                  <a:pt x="36768" y="0"/>
                </a:lnTo>
                <a:lnTo>
                  <a:pt x="57846" y="21034"/>
                </a:lnTo>
                <a:lnTo>
                  <a:pt x="57846" y="38067"/>
                </a:lnTo>
                <a:lnTo>
                  <a:pt x="37483" y="5843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054798" y="10278726"/>
            <a:ext cx="40640" cy="8890"/>
          </a:xfrm>
          <a:custGeom>
            <a:avLst/>
            <a:gdLst/>
            <a:ahLst/>
            <a:cxnLst/>
            <a:rect l="l" t="t" r="r" b="b"/>
            <a:pathLst>
              <a:path w="40640" h="8890">
                <a:moveTo>
                  <a:pt x="40256" y="8273"/>
                </a:moveTo>
                <a:lnTo>
                  <a:pt x="0" y="8273"/>
                </a:lnTo>
                <a:lnTo>
                  <a:pt x="5397" y="2422"/>
                </a:lnTo>
                <a:lnTo>
                  <a:pt x="12439" y="501"/>
                </a:lnTo>
                <a:lnTo>
                  <a:pt x="19347" y="0"/>
                </a:lnTo>
                <a:lnTo>
                  <a:pt x="26054" y="404"/>
                </a:lnTo>
                <a:lnTo>
                  <a:pt x="32494" y="1204"/>
                </a:lnTo>
                <a:lnTo>
                  <a:pt x="40256" y="82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8071523" y="8833874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36755" y="50788"/>
                </a:moveTo>
                <a:lnTo>
                  <a:pt x="11994" y="50788"/>
                </a:lnTo>
                <a:lnTo>
                  <a:pt x="0" y="38733"/>
                </a:lnTo>
                <a:lnTo>
                  <a:pt x="0" y="13682"/>
                </a:lnTo>
                <a:lnTo>
                  <a:pt x="10344" y="2808"/>
                </a:lnTo>
                <a:lnTo>
                  <a:pt x="18459" y="0"/>
                </a:lnTo>
                <a:lnTo>
                  <a:pt x="26635" y="1805"/>
                </a:lnTo>
                <a:lnTo>
                  <a:pt x="34721" y="1276"/>
                </a:lnTo>
                <a:lnTo>
                  <a:pt x="41085" y="4036"/>
                </a:lnTo>
                <a:lnTo>
                  <a:pt x="44965" y="9519"/>
                </a:lnTo>
                <a:lnTo>
                  <a:pt x="48777" y="14225"/>
                </a:lnTo>
                <a:lnTo>
                  <a:pt x="48777" y="38775"/>
                </a:lnTo>
                <a:lnTo>
                  <a:pt x="36755" y="5078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7782688" y="9122295"/>
            <a:ext cx="48895" cy="51435"/>
          </a:xfrm>
          <a:custGeom>
            <a:avLst/>
            <a:gdLst/>
            <a:ahLst/>
            <a:cxnLst/>
            <a:rect l="l" t="t" r="r" b="b"/>
            <a:pathLst>
              <a:path w="48894" h="51434">
                <a:moveTo>
                  <a:pt x="37306" y="51045"/>
                </a:moveTo>
                <a:lnTo>
                  <a:pt x="12013" y="51045"/>
                </a:lnTo>
                <a:lnTo>
                  <a:pt x="0" y="39019"/>
                </a:lnTo>
                <a:lnTo>
                  <a:pt x="0" y="13260"/>
                </a:lnTo>
                <a:lnTo>
                  <a:pt x="13807" y="1815"/>
                </a:lnTo>
                <a:lnTo>
                  <a:pt x="18861" y="0"/>
                </a:lnTo>
                <a:lnTo>
                  <a:pt x="27115" y="3103"/>
                </a:lnTo>
                <a:lnTo>
                  <a:pt x="34314" y="1158"/>
                </a:lnTo>
                <a:lnTo>
                  <a:pt x="41397" y="4635"/>
                </a:lnTo>
                <a:lnTo>
                  <a:pt x="45109" y="10236"/>
                </a:lnTo>
                <a:lnTo>
                  <a:pt x="48768" y="14078"/>
                </a:lnTo>
                <a:lnTo>
                  <a:pt x="48768" y="38460"/>
                </a:lnTo>
                <a:lnTo>
                  <a:pt x="37306" y="5104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339182" y="9989020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36783" y="50781"/>
                </a:moveTo>
                <a:lnTo>
                  <a:pt x="12012" y="50781"/>
                </a:lnTo>
                <a:lnTo>
                  <a:pt x="0" y="38768"/>
                </a:lnTo>
                <a:lnTo>
                  <a:pt x="0" y="13672"/>
                </a:lnTo>
                <a:lnTo>
                  <a:pt x="10372" y="2779"/>
                </a:lnTo>
                <a:lnTo>
                  <a:pt x="18487" y="0"/>
                </a:lnTo>
                <a:lnTo>
                  <a:pt x="26659" y="1796"/>
                </a:lnTo>
                <a:lnTo>
                  <a:pt x="34888" y="1256"/>
                </a:lnTo>
                <a:lnTo>
                  <a:pt x="41344" y="3782"/>
                </a:lnTo>
                <a:lnTo>
                  <a:pt x="44572" y="9960"/>
                </a:lnTo>
                <a:lnTo>
                  <a:pt x="48777" y="13606"/>
                </a:lnTo>
                <a:lnTo>
                  <a:pt x="48777" y="38736"/>
                </a:lnTo>
                <a:lnTo>
                  <a:pt x="36783" y="507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205352" y="9411472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36783" y="50772"/>
                </a:moveTo>
                <a:lnTo>
                  <a:pt x="12022" y="50772"/>
                </a:lnTo>
                <a:lnTo>
                  <a:pt x="0" y="38736"/>
                </a:lnTo>
                <a:lnTo>
                  <a:pt x="0" y="13672"/>
                </a:lnTo>
                <a:lnTo>
                  <a:pt x="10362" y="2789"/>
                </a:lnTo>
                <a:lnTo>
                  <a:pt x="18487" y="0"/>
                </a:lnTo>
                <a:lnTo>
                  <a:pt x="26669" y="1796"/>
                </a:lnTo>
                <a:lnTo>
                  <a:pt x="34888" y="1256"/>
                </a:lnTo>
                <a:lnTo>
                  <a:pt x="41353" y="3772"/>
                </a:lnTo>
                <a:lnTo>
                  <a:pt x="44571" y="9960"/>
                </a:lnTo>
                <a:lnTo>
                  <a:pt x="48786" y="13596"/>
                </a:lnTo>
                <a:lnTo>
                  <a:pt x="48786" y="38736"/>
                </a:lnTo>
                <a:lnTo>
                  <a:pt x="36783" y="5077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350936" y="10277807"/>
            <a:ext cx="40005" cy="9525"/>
          </a:xfrm>
          <a:custGeom>
            <a:avLst/>
            <a:gdLst/>
            <a:ahLst/>
            <a:cxnLst/>
            <a:rect l="l" t="t" r="r" b="b"/>
            <a:pathLst>
              <a:path w="40004" h="9525">
                <a:moveTo>
                  <a:pt x="39865" y="9192"/>
                </a:moveTo>
                <a:lnTo>
                  <a:pt x="0" y="9192"/>
                </a:lnTo>
                <a:lnTo>
                  <a:pt x="6081" y="2798"/>
                </a:lnTo>
                <a:lnTo>
                  <a:pt x="14195" y="0"/>
                </a:lnTo>
                <a:lnTo>
                  <a:pt x="22368" y="1806"/>
                </a:lnTo>
                <a:lnTo>
                  <a:pt x="30597" y="1266"/>
                </a:lnTo>
                <a:lnTo>
                  <a:pt x="37069" y="3763"/>
                </a:lnTo>
                <a:lnTo>
                  <a:pt x="39865" y="919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8219647" y="8687425"/>
            <a:ext cx="48895" cy="55880"/>
          </a:xfrm>
          <a:custGeom>
            <a:avLst/>
            <a:gdLst/>
            <a:ahLst/>
            <a:cxnLst/>
            <a:rect l="l" t="t" r="r" b="b"/>
            <a:pathLst>
              <a:path w="48894" h="55879">
                <a:moveTo>
                  <a:pt x="20262" y="55780"/>
                </a:moveTo>
                <a:lnTo>
                  <a:pt x="16660" y="53226"/>
                </a:lnTo>
                <a:lnTo>
                  <a:pt x="13729" y="49828"/>
                </a:lnTo>
                <a:lnTo>
                  <a:pt x="6268" y="48107"/>
                </a:lnTo>
                <a:lnTo>
                  <a:pt x="2435" y="48069"/>
                </a:lnTo>
                <a:lnTo>
                  <a:pt x="0" y="44227"/>
                </a:lnTo>
                <a:lnTo>
                  <a:pt x="0" y="11652"/>
                </a:lnTo>
                <a:lnTo>
                  <a:pt x="2613" y="7878"/>
                </a:lnTo>
                <a:lnTo>
                  <a:pt x="6627" y="8154"/>
                </a:lnTo>
                <a:lnTo>
                  <a:pt x="14003" y="6239"/>
                </a:lnTo>
                <a:lnTo>
                  <a:pt x="16871" y="2761"/>
                </a:lnTo>
                <a:lnTo>
                  <a:pt x="20573" y="0"/>
                </a:lnTo>
                <a:lnTo>
                  <a:pt x="28764" y="7044"/>
                </a:lnTo>
                <a:lnTo>
                  <a:pt x="37747" y="7524"/>
                </a:lnTo>
                <a:lnTo>
                  <a:pt x="48844" y="20895"/>
                </a:lnTo>
                <a:lnTo>
                  <a:pt x="48844" y="35837"/>
                </a:lnTo>
                <a:lnTo>
                  <a:pt x="46672" y="40651"/>
                </a:lnTo>
                <a:lnTo>
                  <a:pt x="41263" y="44531"/>
                </a:lnTo>
                <a:lnTo>
                  <a:pt x="36154" y="48716"/>
                </a:lnTo>
                <a:lnTo>
                  <a:pt x="28199" y="45515"/>
                </a:lnTo>
                <a:lnTo>
                  <a:pt x="25585" y="54631"/>
                </a:lnTo>
                <a:lnTo>
                  <a:pt x="20262" y="5578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47995" y="8835152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6939" y="49491"/>
                </a:moveTo>
                <a:lnTo>
                  <a:pt x="20332" y="49491"/>
                </a:lnTo>
                <a:lnTo>
                  <a:pt x="0" y="28802"/>
                </a:lnTo>
                <a:lnTo>
                  <a:pt x="9" y="11670"/>
                </a:lnTo>
                <a:lnTo>
                  <a:pt x="13897" y="0"/>
                </a:lnTo>
                <a:lnTo>
                  <a:pt x="35121" y="0"/>
                </a:lnTo>
                <a:lnTo>
                  <a:pt x="41231" y="3014"/>
                </a:lnTo>
                <a:lnTo>
                  <a:pt x="45346" y="8193"/>
                </a:lnTo>
                <a:lnTo>
                  <a:pt x="48931" y="13016"/>
                </a:lnTo>
                <a:lnTo>
                  <a:pt x="48931" y="37497"/>
                </a:lnTo>
                <a:lnTo>
                  <a:pt x="36939" y="4949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353672" y="9265005"/>
            <a:ext cx="49530" cy="57150"/>
          </a:xfrm>
          <a:custGeom>
            <a:avLst/>
            <a:gdLst/>
            <a:ahLst/>
            <a:cxnLst/>
            <a:rect l="l" t="t" r="r" b="b"/>
            <a:pathLst>
              <a:path w="49530" h="57150">
                <a:moveTo>
                  <a:pt x="20429" y="56830"/>
                </a:moveTo>
                <a:lnTo>
                  <a:pt x="11816" y="48716"/>
                </a:lnTo>
                <a:lnTo>
                  <a:pt x="3557" y="48332"/>
                </a:lnTo>
                <a:lnTo>
                  <a:pt x="2594" y="47371"/>
                </a:lnTo>
                <a:lnTo>
                  <a:pt x="824" y="46438"/>
                </a:lnTo>
                <a:lnTo>
                  <a:pt x="155" y="29261"/>
                </a:lnTo>
                <a:lnTo>
                  <a:pt x="0" y="21171"/>
                </a:lnTo>
                <a:lnTo>
                  <a:pt x="67" y="11181"/>
                </a:lnTo>
                <a:lnTo>
                  <a:pt x="3534" y="7485"/>
                </a:lnTo>
                <a:lnTo>
                  <a:pt x="12464" y="9509"/>
                </a:lnTo>
                <a:lnTo>
                  <a:pt x="15725" y="2297"/>
                </a:lnTo>
                <a:lnTo>
                  <a:pt x="21226" y="0"/>
                </a:lnTo>
                <a:lnTo>
                  <a:pt x="23326" y="2103"/>
                </a:lnTo>
                <a:lnTo>
                  <a:pt x="24937" y="4715"/>
                </a:lnTo>
                <a:lnTo>
                  <a:pt x="27253" y="5797"/>
                </a:lnTo>
                <a:lnTo>
                  <a:pt x="30663" y="7379"/>
                </a:lnTo>
                <a:lnTo>
                  <a:pt x="35200" y="6967"/>
                </a:lnTo>
                <a:lnTo>
                  <a:pt x="42452" y="12025"/>
                </a:lnTo>
                <a:lnTo>
                  <a:pt x="45799" y="16464"/>
                </a:lnTo>
                <a:lnTo>
                  <a:pt x="49079" y="19815"/>
                </a:lnTo>
                <a:lnTo>
                  <a:pt x="49079" y="36545"/>
                </a:lnTo>
                <a:lnTo>
                  <a:pt x="37291" y="48324"/>
                </a:lnTo>
                <a:lnTo>
                  <a:pt x="29033" y="48716"/>
                </a:lnTo>
                <a:lnTo>
                  <a:pt x="20429" y="5683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39681" y="10277697"/>
            <a:ext cx="40005" cy="9525"/>
          </a:xfrm>
          <a:custGeom>
            <a:avLst/>
            <a:gdLst/>
            <a:ahLst/>
            <a:cxnLst/>
            <a:rect l="l" t="t" r="r" b="b"/>
            <a:pathLst>
              <a:path w="40004" h="9525">
                <a:moveTo>
                  <a:pt x="39976" y="9302"/>
                </a:moveTo>
                <a:lnTo>
                  <a:pt x="0" y="9302"/>
                </a:lnTo>
                <a:lnTo>
                  <a:pt x="5892" y="3074"/>
                </a:lnTo>
                <a:lnTo>
                  <a:pt x="13947" y="0"/>
                </a:lnTo>
                <a:lnTo>
                  <a:pt x="22107" y="1985"/>
                </a:lnTo>
                <a:lnTo>
                  <a:pt x="30142" y="1395"/>
                </a:lnTo>
                <a:lnTo>
                  <a:pt x="36810" y="3683"/>
                </a:lnTo>
                <a:lnTo>
                  <a:pt x="39976" y="930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480533" y="9990289"/>
            <a:ext cx="49530" cy="50800"/>
          </a:xfrm>
          <a:custGeom>
            <a:avLst/>
            <a:gdLst/>
            <a:ahLst/>
            <a:cxnLst/>
            <a:rect l="l" t="t" r="r" b="b"/>
            <a:pathLst>
              <a:path w="49530" h="50800">
                <a:moveTo>
                  <a:pt x="20998" y="50259"/>
                </a:moveTo>
                <a:lnTo>
                  <a:pt x="0" y="29285"/>
                </a:lnTo>
                <a:lnTo>
                  <a:pt x="0" y="12083"/>
                </a:lnTo>
                <a:lnTo>
                  <a:pt x="11942" y="0"/>
                </a:lnTo>
                <a:lnTo>
                  <a:pt x="36810" y="0"/>
                </a:lnTo>
                <a:lnTo>
                  <a:pt x="49097" y="12575"/>
                </a:lnTo>
                <a:lnTo>
                  <a:pt x="49097" y="18283"/>
                </a:lnTo>
                <a:lnTo>
                  <a:pt x="48890" y="25010"/>
                </a:lnTo>
                <a:lnTo>
                  <a:pt x="49313" y="34765"/>
                </a:lnTo>
                <a:lnTo>
                  <a:pt x="49020" y="37132"/>
                </a:lnTo>
                <a:lnTo>
                  <a:pt x="45188" y="41193"/>
                </a:lnTo>
                <a:lnTo>
                  <a:pt x="42850" y="41625"/>
                </a:lnTo>
                <a:lnTo>
                  <a:pt x="35024" y="40907"/>
                </a:lnTo>
                <a:lnTo>
                  <a:pt x="33244" y="45417"/>
                </a:lnTo>
                <a:lnTo>
                  <a:pt x="27216" y="50053"/>
                </a:lnTo>
                <a:lnTo>
                  <a:pt x="20998" y="502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493885" y="9123959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30" h="50165">
                <a:moveTo>
                  <a:pt x="25145" y="49502"/>
                </a:moveTo>
                <a:lnTo>
                  <a:pt x="18869" y="49189"/>
                </a:lnTo>
                <a:lnTo>
                  <a:pt x="13245" y="49549"/>
                </a:lnTo>
                <a:lnTo>
                  <a:pt x="6383" y="45620"/>
                </a:lnTo>
                <a:lnTo>
                  <a:pt x="8613" y="41061"/>
                </a:lnTo>
                <a:lnTo>
                  <a:pt x="8051" y="37269"/>
                </a:lnTo>
                <a:lnTo>
                  <a:pt x="0" y="28682"/>
                </a:lnTo>
                <a:lnTo>
                  <a:pt x="9" y="20542"/>
                </a:lnTo>
                <a:lnTo>
                  <a:pt x="20535" y="0"/>
                </a:lnTo>
                <a:lnTo>
                  <a:pt x="36994" y="0"/>
                </a:lnTo>
                <a:lnTo>
                  <a:pt x="48927" y="12073"/>
                </a:lnTo>
                <a:lnTo>
                  <a:pt x="48927" y="37074"/>
                </a:lnTo>
                <a:lnTo>
                  <a:pt x="38850" y="47762"/>
                </a:lnTo>
                <a:lnTo>
                  <a:pt x="31873" y="49391"/>
                </a:lnTo>
                <a:lnTo>
                  <a:pt x="25145" y="4950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917527" y="1013056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36987" y="49138"/>
                </a:moveTo>
                <a:lnTo>
                  <a:pt x="12256" y="49138"/>
                </a:lnTo>
                <a:lnTo>
                  <a:pt x="1431" y="38893"/>
                </a:lnTo>
                <a:lnTo>
                  <a:pt x="164" y="25354"/>
                </a:lnTo>
                <a:lnTo>
                  <a:pt x="0" y="17649"/>
                </a:lnTo>
                <a:lnTo>
                  <a:pt x="1180" y="12908"/>
                </a:lnTo>
                <a:lnTo>
                  <a:pt x="3947" y="8262"/>
                </a:lnTo>
                <a:lnTo>
                  <a:pt x="12030" y="8262"/>
                </a:lnTo>
                <a:lnTo>
                  <a:pt x="20830" y="0"/>
                </a:lnTo>
                <a:lnTo>
                  <a:pt x="28797" y="392"/>
                </a:lnTo>
                <a:lnTo>
                  <a:pt x="49284" y="20533"/>
                </a:lnTo>
                <a:lnTo>
                  <a:pt x="49284" y="28754"/>
                </a:lnTo>
                <a:lnTo>
                  <a:pt x="41083" y="37566"/>
                </a:lnTo>
                <a:lnTo>
                  <a:pt x="40886" y="41790"/>
                </a:lnTo>
                <a:lnTo>
                  <a:pt x="42006" y="46124"/>
                </a:lnTo>
                <a:lnTo>
                  <a:pt x="36987" y="491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6487419" y="9849822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20223" y="49436"/>
                </a:moveTo>
                <a:lnTo>
                  <a:pt x="12247" y="41462"/>
                </a:lnTo>
                <a:lnTo>
                  <a:pt x="9783" y="41049"/>
                </a:lnTo>
                <a:lnTo>
                  <a:pt x="4027" y="41707"/>
                </a:lnTo>
                <a:lnTo>
                  <a:pt x="1788" y="40155"/>
                </a:lnTo>
                <a:lnTo>
                  <a:pt x="0" y="37394"/>
                </a:lnTo>
                <a:lnTo>
                  <a:pt x="13" y="4593"/>
                </a:lnTo>
                <a:lnTo>
                  <a:pt x="1961" y="3197"/>
                </a:lnTo>
                <a:lnTo>
                  <a:pt x="4061" y="376"/>
                </a:lnTo>
                <a:lnTo>
                  <a:pt x="6085" y="436"/>
                </a:lnTo>
                <a:lnTo>
                  <a:pt x="14178" y="331"/>
                </a:lnTo>
                <a:lnTo>
                  <a:pt x="22210" y="0"/>
                </a:lnTo>
                <a:lnTo>
                  <a:pt x="30071" y="75"/>
                </a:lnTo>
                <a:lnTo>
                  <a:pt x="37651" y="1192"/>
                </a:lnTo>
                <a:lnTo>
                  <a:pt x="42797" y="4493"/>
                </a:lnTo>
                <a:lnTo>
                  <a:pt x="40519" y="9071"/>
                </a:lnTo>
                <a:lnTo>
                  <a:pt x="41353" y="12578"/>
                </a:lnTo>
                <a:lnTo>
                  <a:pt x="49415" y="21497"/>
                </a:lnTo>
                <a:lnTo>
                  <a:pt x="48657" y="29808"/>
                </a:lnTo>
                <a:lnTo>
                  <a:pt x="36999" y="41469"/>
                </a:lnTo>
                <a:lnTo>
                  <a:pt x="28956" y="41469"/>
                </a:lnTo>
                <a:lnTo>
                  <a:pt x="20223" y="4943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9078" y="8546374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29" h="50165">
                <a:moveTo>
                  <a:pt x="23856" y="49983"/>
                </a:moveTo>
                <a:lnTo>
                  <a:pt x="22786" y="49424"/>
                </a:lnTo>
                <a:lnTo>
                  <a:pt x="16096" y="44989"/>
                </a:lnTo>
                <a:lnTo>
                  <a:pt x="10357" y="39584"/>
                </a:lnTo>
                <a:lnTo>
                  <a:pt x="0" y="27822"/>
                </a:lnTo>
                <a:lnTo>
                  <a:pt x="8" y="23391"/>
                </a:lnTo>
                <a:lnTo>
                  <a:pt x="186" y="17449"/>
                </a:lnTo>
                <a:lnTo>
                  <a:pt x="7670" y="15916"/>
                </a:lnTo>
                <a:lnTo>
                  <a:pt x="8740" y="2564"/>
                </a:lnTo>
                <a:lnTo>
                  <a:pt x="12521" y="0"/>
                </a:lnTo>
                <a:lnTo>
                  <a:pt x="37272" y="0"/>
                </a:lnTo>
                <a:lnTo>
                  <a:pt x="49029" y="12271"/>
                </a:lnTo>
                <a:lnTo>
                  <a:pt x="49029" y="28402"/>
                </a:lnTo>
                <a:lnTo>
                  <a:pt x="44291" y="34017"/>
                </a:lnTo>
                <a:lnTo>
                  <a:pt x="39152" y="39579"/>
                </a:lnTo>
                <a:lnTo>
                  <a:pt x="33544" y="44827"/>
                </a:lnTo>
                <a:lnTo>
                  <a:pt x="27402" y="49503"/>
                </a:lnTo>
                <a:lnTo>
                  <a:pt x="25467" y="49503"/>
                </a:lnTo>
                <a:lnTo>
                  <a:pt x="23856" y="4998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051358" y="9841726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4" h="50800">
                <a:moveTo>
                  <a:pt x="28244" y="50181"/>
                </a:moveTo>
                <a:lnTo>
                  <a:pt x="20999" y="49481"/>
                </a:lnTo>
                <a:lnTo>
                  <a:pt x="13685" y="49755"/>
                </a:lnTo>
                <a:lnTo>
                  <a:pt x="11131" y="47584"/>
                </a:lnTo>
                <a:lnTo>
                  <a:pt x="8057" y="45157"/>
                </a:lnTo>
                <a:lnTo>
                  <a:pt x="3245" y="40677"/>
                </a:lnTo>
                <a:lnTo>
                  <a:pt x="1604" y="38535"/>
                </a:lnTo>
                <a:lnTo>
                  <a:pt x="2" y="36748"/>
                </a:lnTo>
                <a:lnTo>
                  <a:pt x="0" y="12298"/>
                </a:lnTo>
                <a:lnTo>
                  <a:pt x="4900" y="8989"/>
                </a:lnTo>
                <a:lnTo>
                  <a:pt x="10712" y="7396"/>
                </a:lnTo>
                <a:lnTo>
                  <a:pt x="16170" y="5303"/>
                </a:lnTo>
                <a:lnTo>
                  <a:pt x="20008" y="491"/>
                </a:lnTo>
                <a:lnTo>
                  <a:pt x="29182" y="0"/>
                </a:lnTo>
                <a:lnTo>
                  <a:pt x="40644" y="14165"/>
                </a:lnTo>
                <a:lnTo>
                  <a:pt x="41361" y="17553"/>
                </a:lnTo>
                <a:lnTo>
                  <a:pt x="40999" y="24874"/>
                </a:lnTo>
                <a:lnTo>
                  <a:pt x="49710" y="27565"/>
                </a:lnTo>
                <a:lnTo>
                  <a:pt x="41234" y="37329"/>
                </a:lnTo>
                <a:lnTo>
                  <a:pt x="41234" y="44706"/>
                </a:lnTo>
                <a:lnTo>
                  <a:pt x="35097" y="49406"/>
                </a:lnTo>
                <a:lnTo>
                  <a:pt x="28244" y="501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96283" y="8975410"/>
            <a:ext cx="48895" cy="50165"/>
          </a:xfrm>
          <a:custGeom>
            <a:avLst/>
            <a:gdLst/>
            <a:ahLst/>
            <a:cxnLst/>
            <a:rect l="l" t="t" r="r" b="b"/>
            <a:pathLst>
              <a:path w="48894" h="50165">
                <a:moveTo>
                  <a:pt x="27758" y="49834"/>
                </a:moveTo>
                <a:lnTo>
                  <a:pt x="19633" y="49510"/>
                </a:lnTo>
                <a:lnTo>
                  <a:pt x="12562" y="49510"/>
                </a:lnTo>
                <a:lnTo>
                  <a:pt x="0" y="37220"/>
                </a:lnTo>
                <a:lnTo>
                  <a:pt x="0" y="11423"/>
                </a:lnTo>
                <a:lnTo>
                  <a:pt x="4469" y="9890"/>
                </a:lnTo>
                <a:lnTo>
                  <a:pt x="9469" y="8722"/>
                </a:lnTo>
                <a:lnTo>
                  <a:pt x="17304" y="4765"/>
                </a:lnTo>
                <a:lnTo>
                  <a:pt x="18846" y="9"/>
                </a:lnTo>
                <a:lnTo>
                  <a:pt x="27891" y="0"/>
                </a:lnTo>
                <a:lnTo>
                  <a:pt x="32990" y="3966"/>
                </a:lnTo>
                <a:lnTo>
                  <a:pt x="39824" y="7720"/>
                </a:lnTo>
                <a:lnTo>
                  <a:pt x="41692" y="20295"/>
                </a:lnTo>
                <a:lnTo>
                  <a:pt x="44442" y="23950"/>
                </a:lnTo>
                <a:lnTo>
                  <a:pt x="48626" y="28164"/>
                </a:lnTo>
                <a:lnTo>
                  <a:pt x="48312" y="30021"/>
                </a:lnTo>
                <a:lnTo>
                  <a:pt x="43499" y="34187"/>
                </a:lnTo>
                <a:lnTo>
                  <a:pt x="40464" y="38087"/>
                </a:lnTo>
                <a:lnTo>
                  <a:pt x="41073" y="45906"/>
                </a:lnTo>
                <a:lnTo>
                  <a:pt x="37725" y="49139"/>
                </a:lnTo>
                <a:lnTo>
                  <a:pt x="27758" y="498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69031" y="8257688"/>
            <a:ext cx="50800" cy="50165"/>
          </a:xfrm>
          <a:custGeom>
            <a:avLst/>
            <a:gdLst/>
            <a:ahLst/>
            <a:cxnLst/>
            <a:rect l="l" t="t" r="r" b="b"/>
            <a:pathLst>
              <a:path w="50800" h="50165">
                <a:moveTo>
                  <a:pt x="24477" y="49894"/>
                </a:moveTo>
                <a:lnTo>
                  <a:pt x="17374" y="46427"/>
                </a:lnTo>
                <a:lnTo>
                  <a:pt x="13614" y="40629"/>
                </a:lnTo>
                <a:lnTo>
                  <a:pt x="5894" y="33429"/>
                </a:lnTo>
                <a:lnTo>
                  <a:pt x="3517" y="30246"/>
                </a:lnTo>
                <a:lnTo>
                  <a:pt x="1680" y="28165"/>
                </a:lnTo>
                <a:lnTo>
                  <a:pt x="0" y="20552"/>
                </a:lnTo>
                <a:lnTo>
                  <a:pt x="5017" y="17595"/>
                </a:lnTo>
                <a:lnTo>
                  <a:pt x="11126" y="9519"/>
                </a:lnTo>
                <a:lnTo>
                  <a:pt x="8111" y="2653"/>
                </a:lnTo>
                <a:lnTo>
                  <a:pt x="14250" y="0"/>
                </a:lnTo>
                <a:lnTo>
                  <a:pt x="38550" y="0"/>
                </a:lnTo>
                <a:lnTo>
                  <a:pt x="50513" y="11966"/>
                </a:lnTo>
                <a:lnTo>
                  <a:pt x="50513" y="28371"/>
                </a:lnTo>
                <a:lnTo>
                  <a:pt x="44752" y="34482"/>
                </a:lnTo>
                <a:lnTo>
                  <a:pt x="39109" y="40978"/>
                </a:lnTo>
                <a:lnTo>
                  <a:pt x="32659" y="46552"/>
                </a:lnTo>
                <a:lnTo>
                  <a:pt x="24477" y="4989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036547" y="9123429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30" h="50165">
                <a:moveTo>
                  <a:pt x="27707" y="49990"/>
                </a:moveTo>
                <a:lnTo>
                  <a:pt x="20242" y="49656"/>
                </a:lnTo>
                <a:lnTo>
                  <a:pt x="0" y="29409"/>
                </a:lnTo>
                <a:lnTo>
                  <a:pt x="11" y="21274"/>
                </a:lnTo>
                <a:lnTo>
                  <a:pt x="8371" y="12402"/>
                </a:lnTo>
                <a:lnTo>
                  <a:pt x="8371" y="4485"/>
                </a:lnTo>
                <a:lnTo>
                  <a:pt x="14792" y="620"/>
                </a:lnTo>
                <a:lnTo>
                  <a:pt x="21638" y="0"/>
                </a:lnTo>
                <a:lnTo>
                  <a:pt x="28639" y="624"/>
                </a:lnTo>
                <a:lnTo>
                  <a:pt x="35527" y="496"/>
                </a:lnTo>
                <a:lnTo>
                  <a:pt x="41380" y="3817"/>
                </a:lnTo>
                <a:lnTo>
                  <a:pt x="45770" y="8660"/>
                </a:lnTo>
                <a:lnTo>
                  <a:pt x="49070" y="13563"/>
                </a:lnTo>
                <a:lnTo>
                  <a:pt x="49070" y="28612"/>
                </a:lnTo>
                <a:lnTo>
                  <a:pt x="27707" y="4999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185003" y="9264218"/>
            <a:ext cx="48895" cy="50165"/>
          </a:xfrm>
          <a:custGeom>
            <a:avLst/>
            <a:gdLst/>
            <a:ahLst/>
            <a:cxnLst/>
            <a:rect l="l" t="t" r="r" b="b"/>
            <a:pathLst>
              <a:path w="48894" h="50165">
                <a:moveTo>
                  <a:pt x="27796" y="49818"/>
                </a:moveTo>
                <a:lnTo>
                  <a:pt x="19662" y="49494"/>
                </a:lnTo>
                <a:lnTo>
                  <a:pt x="12473" y="49494"/>
                </a:lnTo>
                <a:lnTo>
                  <a:pt x="0" y="37165"/>
                </a:lnTo>
                <a:lnTo>
                  <a:pt x="13" y="11455"/>
                </a:lnTo>
                <a:lnTo>
                  <a:pt x="4473" y="9922"/>
                </a:lnTo>
                <a:lnTo>
                  <a:pt x="9464" y="8763"/>
                </a:lnTo>
                <a:lnTo>
                  <a:pt x="17291" y="4785"/>
                </a:lnTo>
                <a:lnTo>
                  <a:pt x="18842" y="48"/>
                </a:lnTo>
                <a:lnTo>
                  <a:pt x="27868" y="0"/>
                </a:lnTo>
                <a:lnTo>
                  <a:pt x="33004" y="3909"/>
                </a:lnTo>
                <a:lnTo>
                  <a:pt x="39799" y="7710"/>
                </a:lnTo>
                <a:lnTo>
                  <a:pt x="41734" y="20228"/>
                </a:lnTo>
                <a:lnTo>
                  <a:pt x="44406" y="23922"/>
                </a:lnTo>
                <a:lnTo>
                  <a:pt x="48619" y="28126"/>
                </a:lnTo>
                <a:lnTo>
                  <a:pt x="48333" y="29992"/>
                </a:lnTo>
                <a:lnTo>
                  <a:pt x="43569" y="34149"/>
                </a:lnTo>
                <a:lnTo>
                  <a:pt x="40476" y="38020"/>
                </a:lnTo>
                <a:lnTo>
                  <a:pt x="41085" y="45869"/>
                </a:lnTo>
                <a:lnTo>
                  <a:pt x="37766" y="49132"/>
                </a:lnTo>
                <a:lnTo>
                  <a:pt x="27796" y="4981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7730" y="8685305"/>
            <a:ext cx="49530" cy="50800"/>
          </a:xfrm>
          <a:custGeom>
            <a:avLst/>
            <a:gdLst/>
            <a:ahLst/>
            <a:cxnLst/>
            <a:rect l="l" t="t" r="r" b="b"/>
            <a:pathLst>
              <a:path w="49529" h="50800">
                <a:moveTo>
                  <a:pt x="36409" y="50621"/>
                </a:moveTo>
                <a:lnTo>
                  <a:pt x="11991" y="50621"/>
                </a:lnTo>
                <a:lnTo>
                  <a:pt x="0" y="38626"/>
                </a:lnTo>
                <a:lnTo>
                  <a:pt x="0" y="14165"/>
                </a:lnTo>
                <a:lnTo>
                  <a:pt x="2512" y="8104"/>
                </a:lnTo>
                <a:lnTo>
                  <a:pt x="9419" y="11131"/>
                </a:lnTo>
                <a:lnTo>
                  <a:pt x="17530" y="5020"/>
                </a:lnTo>
                <a:lnTo>
                  <a:pt x="20518" y="0"/>
                </a:lnTo>
                <a:lnTo>
                  <a:pt x="27618" y="1570"/>
                </a:lnTo>
                <a:lnTo>
                  <a:pt x="33236" y="4224"/>
                </a:lnTo>
                <a:lnTo>
                  <a:pt x="36821" y="9941"/>
                </a:lnTo>
                <a:lnTo>
                  <a:pt x="41301" y="14397"/>
                </a:lnTo>
                <a:lnTo>
                  <a:pt x="39769" y="21226"/>
                </a:lnTo>
                <a:lnTo>
                  <a:pt x="43461" y="25058"/>
                </a:lnTo>
                <a:lnTo>
                  <a:pt x="47576" y="28378"/>
                </a:lnTo>
                <a:lnTo>
                  <a:pt x="48981" y="30548"/>
                </a:lnTo>
                <a:lnTo>
                  <a:pt x="48067" y="32424"/>
                </a:lnTo>
                <a:lnTo>
                  <a:pt x="41329" y="37014"/>
                </a:lnTo>
                <a:lnTo>
                  <a:pt x="41348" y="40962"/>
                </a:lnTo>
                <a:lnTo>
                  <a:pt x="40574" y="47134"/>
                </a:lnTo>
                <a:lnTo>
                  <a:pt x="37843" y="48911"/>
                </a:lnTo>
                <a:lnTo>
                  <a:pt x="36409" y="5062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8841" y="8398665"/>
            <a:ext cx="48895" cy="49530"/>
          </a:xfrm>
          <a:custGeom>
            <a:avLst/>
            <a:gdLst/>
            <a:ahLst/>
            <a:cxnLst/>
            <a:rect l="l" t="t" r="r" b="b"/>
            <a:pathLst>
              <a:path w="48895" h="49529">
                <a:moveTo>
                  <a:pt x="27796" y="49018"/>
                </a:moveTo>
                <a:lnTo>
                  <a:pt x="19662" y="48695"/>
                </a:lnTo>
                <a:lnTo>
                  <a:pt x="12473" y="48695"/>
                </a:lnTo>
                <a:lnTo>
                  <a:pt x="0" y="36355"/>
                </a:lnTo>
                <a:lnTo>
                  <a:pt x="1" y="11730"/>
                </a:lnTo>
                <a:lnTo>
                  <a:pt x="2565" y="7907"/>
                </a:lnTo>
                <a:lnTo>
                  <a:pt x="6572" y="8125"/>
                </a:lnTo>
                <a:lnTo>
                  <a:pt x="13977" y="6238"/>
                </a:lnTo>
                <a:lnTo>
                  <a:pt x="16857" y="2750"/>
                </a:lnTo>
                <a:lnTo>
                  <a:pt x="20578" y="0"/>
                </a:lnTo>
                <a:lnTo>
                  <a:pt x="28798" y="7073"/>
                </a:lnTo>
                <a:lnTo>
                  <a:pt x="36440" y="7446"/>
                </a:lnTo>
                <a:lnTo>
                  <a:pt x="40399" y="9697"/>
                </a:lnTo>
                <a:lnTo>
                  <a:pt x="40742" y="13330"/>
                </a:lnTo>
                <a:lnTo>
                  <a:pt x="42274" y="20924"/>
                </a:lnTo>
                <a:lnTo>
                  <a:pt x="45625" y="23931"/>
                </a:lnTo>
                <a:lnTo>
                  <a:pt x="48286" y="27869"/>
                </a:lnTo>
                <a:lnTo>
                  <a:pt x="46998" y="32831"/>
                </a:lnTo>
                <a:lnTo>
                  <a:pt x="39102" y="35818"/>
                </a:lnTo>
                <a:lnTo>
                  <a:pt x="41263" y="44766"/>
                </a:lnTo>
                <a:lnTo>
                  <a:pt x="37766" y="48323"/>
                </a:lnTo>
                <a:lnTo>
                  <a:pt x="27796" y="4901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626986" y="9700377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5" h="50800">
                <a:moveTo>
                  <a:pt x="37681" y="50642"/>
                </a:moveTo>
                <a:lnTo>
                  <a:pt x="20569" y="50642"/>
                </a:lnTo>
                <a:lnTo>
                  <a:pt x="6134" y="35792"/>
                </a:lnTo>
                <a:lnTo>
                  <a:pt x="1395" y="30531"/>
                </a:lnTo>
                <a:lnTo>
                  <a:pt x="0" y="28929"/>
                </a:lnTo>
                <a:lnTo>
                  <a:pt x="776" y="25442"/>
                </a:lnTo>
                <a:lnTo>
                  <a:pt x="551" y="22792"/>
                </a:lnTo>
                <a:lnTo>
                  <a:pt x="5636" y="16705"/>
                </a:lnTo>
                <a:lnTo>
                  <a:pt x="11154" y="11100"/>
                </a:lnTo>
                <a:lnTo>
                  <a:pt x="16752" y="5644"/>
                </a:lnTo>
                <a:lnTo>
                  <a:pt x="22080" y="0"/>
                </a:lnTo>
                <a:lnTo>
                  <a:pt x="31281" y="4051"/>
                </a:lnTo>
                <a:lnTo>
                  <a:pt x="38317" y="9780"/>
                </a:lnTo>
                <a:lnTo>
                  <a:pt x="49612" y="22300"/>
                </a:lnTo>
                <a:lnTo>
                  <a:pt x="49612" y="38696"/>
                </a:lnTo>
                <a:lnTo>
                  <a:pt x="37681" y="5064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5774106" y="10279203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30" h="8254">
                <a:moveTo>
                  <a:pt x="23845" y="7796"/>
                </a:moveTo>
                <a:lnTo>
                  <a:pt x="0" y="7796"/>
                </a:lnTo>
                <a:lnTo>
                  <a:pt x="7794" y="0"/>
                </a:lnTo>
                <a:lnTo>
                  <a:pt x="16499" y="0"/>
                </a:lnTo>
                <a:lnTo>
                  <a:pt x="23845" y="779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6915902" y="9412652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29153" y="49443"/>
                </a:moveTo>
                <a:lnTo>
                  <a:pt x="19509" y="49443"/>
                </a:lnTo>
                <a:lnTo>
                  <a:pt x="6023" y="35018"/>
                </a:lnTo>
                <a:lnTo>
                  <a:pt x="1395" y="29697"/>
                </a:lnTo>
                <a:lnTo>
                  <a:pt x="0" y="28025"/>
                </a:lnTo>
                <a:lnTo>
                  <a:pt x="648" y="24646"/>
                </a:lnTo>
                <a:lnTo>
                  <a:pt x="307" y="21719"/>
                </a:lnTo>
                <a:lnTo>
                  <a:pt x="5381" y="15801"/>
                </a:lnTo>
                <a:lnTo>
                  <a:pt x="10680" y="10064"/>
                </a:lnTo>
                <a:lnTo>
                  <a:pt x="16352" y="4726"/>
                </a:lnTo>
                <a:lnTo>
                  <a:pt x="22545" y="0"/>
                </a:lnTo>
                <a:lnTo>
                  <a:pt x="25509" y="520"/>
                </a:lnTo>
                <a:lnTo>
                  <a:pt x="28808" y="108"/>
                </a:lnTo>
                <a:lnTo>
                  <a:pt x="35530" y="6347"/>
                </a:lnTo>
                <a:lnTo>
                  <a:pt x="40429" y="11181"/>
                </a:lnTo>
                <a:lnTo>
                  <a:pt x="49512" y="20374"/>
                </a:lnTo>
                <a:lnTo>
                  <a:pt x="49512" y="38813"/>
                </a:lnTo>
                <a:lnTo>
                  <a:pt x="36784" y="42488"/>
                </a:lnTo>
                <a:lnTo>
                  <a:pt x="29153" y="4944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7642120" y="8983350"/>
            <a:ext cx="49530" cy="41910"/>
          </a:xfrm>
          <a:custGeom>
            <a:avLst/>
            <a:gdLst/>
            <a:ahLst/>
            <a:cxnLst/>
            <a:rect l="l" t="t" r="r" b="b"/>
            <a:pathLst>
              <a:path w="49530" h="41909">
                <a:moveTo>
                  <a:pt x="29966" y="41526"/>
                </a:moveTo>
                <a:lnTo>
                  <a:pt x="20161" y="41334"/>
                </a:lnTo>
                <a:lnTo>
                  <a:pt x="2680" y="40047"/>
                </a:lnTo>
                <a:lnTo>
                  <a:pt x="1826" y="39054"/>
                </a:lnTo>
                <a:lnTo>
                  <a:pt x="224" y="38092"/>
                </a:lnTo>
                <a:lnTo>
                  <a:pt x="0" y="29014"/>
                </a:lnTo>
                <a:lnTo>
                  <a:pt x="86" y="12510"/>
                </a:lnTo>
                <a:lnTo>
                  <a:pt x="11989" y="1290"/>
                </a:lnTo>
                <a:lnTo>
                  <a:pt x="18440" y="350"/>
                </a:lnTo>
                <a:lnTo>
                  <a:pt x="25046" y="0"/>
                </a:lnTo>
                <a:lnTo>
                  <a:pt x="31734" y="385"/>
                </a:lnTo>
                <a:lnTo>
                  <a:pt x="38428" y="1655"/>
                </a:lnTo>
                <a:lnTo>
                  <a:pt x="43046" y="4464"/>
                </a:lnTo>
                <a:lnTo>
                  <a:pt x="40778" y="8915"/>
                </a:lnTo>
                <a:lnTo>
                  <a:pt x="41349" y="12577"/>
                </a:lnTo>
                <a:lnTo>
                  <a:pt x="49315" y="21027"/>
                </a:lnTo>
                <a:lnTo>
                  <a:pt x="41349" y="29693"/>
                </a:lnTo>
                <a:lnTo>
                  <a:pt x="40869" y="37914"/>
                </a:lnTo>
                <a:lnTo>
                  <a:pt x="35676" y="40445"/>
                </a:lnTo>
                <a:lnTo>
                  <a:pt x="29966" y="4152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7782539" y="8834708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30" h="50165">
                <a:moveTo>
                  <a:pt x="28592" y="49796"/>
                </a:moveTo>
                <a:lnTo>
                  <a:pt x="20382" y="49796"/>
                </a:lnTo>
                <a:lnTo>
                  <a:pt x="0" y="29421"/>
                </a:lnTo>
                <a:lnTo>
                  <a:pt x="18" y="19912"/>
                </a:lnTo>
                <a:lnTo>
                  <a:pt x="14594" y="6065"/>
                </a:lnTo>
                <a:lnTo>
                  <a:pt x="21528" y="0"/>
                </a:lnTo>
                <a:lnTo>
                  <a:pt x="24947" y="708"/>
                </a:lnTo>
                <a:lnTo>
                  <a:pt x="29541" y="235"/>
                </a:lnTo>
                <a:lnTo>
                  <a:pt x="48869" y="23449"/>
                </a:lnTo>
                <a:lnTo>
                  <a:pt x="49434" y="27438"/>
                </a:lnTo>
                <a:lnTo>
                  <a:pt x="49089" y="40730"/>
                </a:lnTo>
                <a:lnTo>
                  <a:pt x="47971" y="41555"/>
                </a:lnTo>
                <a:lnTo>
                  <a:pt x="37138" y="41691"/>
                </a:lnTo>
                <a:lnTo>
                  <a:pt x="28592" y="4979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0122" y="8116551"/>
            <a:ext cx="41275" cy="44450"/>
          </a:xfrm>
          <a:custGeom>
            <a:avLst/>
            <a:gdLst/>
            <a:ahLst/>
            <a:cxnLst/>
            <a:rect l="l" t="t" r="r" b="b"/>
            <a:pathLst>
              <a:path w="41275" h="44450">
                <a:moveTo>
                  <a:pt x="35594" y="932"/>
                </a:moveTo>
                <a:lnTo>
                  <a:pt x="25163" y="932"/>
                </a:lnTo>
                <a:lnTo>
                  <a:pt x="31794" y="0"/>
                </a:lnTo>
                <a:lnTo>
                  <a:pt x="35594" y="932"/>
                </a:lnTo>
                <a:close/>
              </a:path>
              <a:path w="41275" h="44450">
                <a:moveTo>
                  <a:pt x="12042" y="41682"/>
                </a:moveTo>
                <a:lnTo>
                  <a:pt x="0" y="29636"/>
                </a:lnTo>
                <a:lnTo>
                  <a:pt x="0" y="12778"/>
                </a:lnTo>
                <a:lnTo>
                  <a:pt x="12543" y="1795"/>
                </a:lnTo>
                <a:lnTo>
                  <a:pt x="13593" y="1620"/>
                </a:lnTo>
                <a:lnTo>
                  <a:pt x="16108" y="805"/>
                </a:lnTo>
                <a:lnTo>
                  <a:pt x="25163" y="932"/>
                </a:lnTo>
                <a:lnTo>
                  <a:pt x="35594" y="932"/>
                </a:lnTo>
                <a:lnTo>
                  <a:pt x="37833" y="1481"/>
                </a:lnTo>
                <a:lnTo>
                  <a:pt x="39210" y="2845"/>
                </a:lnTo>
                <a:lnTo>
                  <a:pt x="40948" y="3779"/>
                </a:lnTo>
                <a:lnTo>
                  <a:pt x="41092" y="10797"/>
                </a:lnTo>
                <a:lnTo>
                  <a:pt x="41105" y="30394"/>
                </a:lnTo>
                <a:lnTo>
                  <a:pt x="26536" y="41475"/>
                </a:lnTo>
                <a:lnTo>
                  <a:pt x="17748" y="41475"/>
                </a:lnTo>
                <a:lnTo>
                  <a:pt x="12042" y="41682"/>
                </a:lnTo>
                <a:close/>
              </a:path>
              <a:path w="41275" h="44450">
                <a:moveTo>
                  <a:pt x="23944" y="43446"/>
                </a:moveTo>
                <a:lnTo>
                  <a:pt x="17748" y="41475"/>
                </a:lnTo>
                <a:lnTo>
                  <a:pt x="26536" y="41475"/>
                </a:lnTo>
                <a:lnTo>
                  <a:pt x="23944" y="43446"/>
                </a:lnTo>
                <a:close/>
              </a:path>
              <a:path w="41275" h="44450">
                <a:moveTo>
                  <a:pt x="23307" y="43931"/>
                </a:moveTo>
                <a:lnTo>
                  <a:pt x="23944" y="43446"/>
                </a:lnTo>
                <a:lnTo>
                  <a:pt x="24173" y="43519"/>
                </a:lnTo>
                <a:lnTo>
                  <a:pt x="23307" y="4393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206069" y="10138711"/>
            <a:ext cx="41910" cy="41275"/>
          </a:xfrm>
          <a:custGeom>
            <a:avLst/>
            <a:gdLst/>
            <a:ahLst/>
            <a:cxnLst/>
            <a:rect l="l" t="t" r="r" b="b"/>
            <a:pathLst>
              <a:path w="41910" h="41275">
                <a:moveTo>
                  <a:pt x="28258" y="40718"/>
                </a:moveTo>
                <a:lnTo>
                  <a:pt x="12739" y="40718"/>
                </a:lnTo>
                <a:lnTo>
                  <a:pt x="8022" y="39039"/>
                </a:lnTo>
                <a:lnTo>
                  <a:pt x="4733" y="32987"/>
                </a:lnTo>
                <a:lnTo>
                  <a:pt x="0" y="28596"/>
                </a:lnTo>
                <a:lnTo>
                  <a:pt x="1" y="12486"/>
                </a:lnTo>
                <a:lnTo>
                  <a:pt x="11384" y="1101"/>
                </a:lnTo>
                <a:lnTo>
                  <a:pt x="18172" y="153"/>
                </a:lnTo>
                <a:lnTo>
                  <a:pt x="24809" y="82"/>
                </a:lnTo>
                <a:lnTo>
                  <a:pt x="31169" y="245"/>
                </a:lnTo>
                <a:lnTo>
                  <a:pt x="37128" y="0"/>
                </a:lnTo>
                <a:lnTo>
                  <a:pt x="39456" y="2494"/>
                </a:lnTo>
                <a:lnTo>
                  <a:pt x="41107" y="3446"/>
                </a:lnTo>
                <a:lnTo>
                  <a:pt x="41341" y="12474"/>
                </a:lnTo>
                <a:lnTo>
                  <a:pt x="41252" y="20530"/>
                </a:lnTo>
                <a:lnTo>
                  <a:pt x="41252" y="29352"/>
                </a:lnTo>
                <a:lnTo>
                  <a:pt x="28258" y="4071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6776020" y="956182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6772" y="41007"/>
                </a:moveTo>
                <a:lnTo>
                  <a:pt x="19628" y="40035"/>
                </a:lnTo>
                <a:lnTo>
                  <a:pt x="13173" y="40964"/>
                </a:lnTo>
                <a:lnTo>
                  <a:pt x="13" y="28498"/>
                </a:lnTo>
                <a:lnTo>
                  <a:pt x="0" y="11610"/>
                </a:lnTo>
                <a:lnTo>
                  <a:pt x="12397" y="0"/>
                </a:lnTo>
                <a:lnTo>
                  <a:pt x="28572" y="0"/>
                </a:lnTo>
                <a:lnTo>
                  <a:pt x="33426" y="1808"/>
                </a:lnTo>
                <a:lnTo>
                  <a:pt x="36399" y="8143"/>
                </a:lnTo>
                <a:lnTo>
                  <a:pt x="41253" y="11778"/>
                </a:lnTo>
                <a:lnTo>
                  <a:pt x="41253" y="36563"/>
                </a:lnTo>
                <a:lnTo>
                  <a:pt x="34137" y="40858"/>
                </a:lnTo>
                <a:lnTo>
                  <a:pt x="26772" y="4100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495151" y="10138816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39" h="41909">
                <a:moveTo>
                  <a:pt x="14437" y="41428"/>
                </a:moveTo>
                <a:lnTo>
                  <a:pt x="7680" y="38490"/>
                </a:lnTo>
                <a:lnTo>
                  <a:pt x="3791" y="33019"/>
                </a:lnTo>
                <a:lnTo>
                  <a:pt x="0" y="28313"/>
                </a:lnTo>
                <a:lnTo>
                  <a:pt x="9" y="12035"/>
                </a:lnTo>
                <a:lnTo>
                  <a:pt x="12011" y="0"/>
                </a:lnTo>
                <a:lnTo>
                  <a:pt x="28520" y="0"/>
                </a:lnTo>
                <a:lnTo>
                  <a:pt x="40521" y="12035"/>
                </a:lnTo>
                <a:lnTo>
                  <a:pt x="40521" y="28852"/>
                </a:lnTo>
                <a:lnTo>
                  <a:pt x="29218" y="40730"/>
                </a:lnTo>
                <a:lnTo>
                  <a:pt x="14437" y="4142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5909862" y="10139181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09" h="40640">
                <a:moveTo>
                  <a:pt x="28928" y="40533"/>
                </a:moveTo>
                <a:lnTo>
                  <a:pt x="12032" y="40533"/>
                </a:lnTo>
                <a:lnTo>
                  <a:pt x="0" y="28529"/>
                </a:lnTo>
                <a:lnTo>
                  <a:pt x="3" y="12004"/>
                </a:lnTo>
                <a:lnTo>
                  <a:pt x="12036" y="0"/>
                </a:lnTo>
                <a:lnTo>
                  <a:pt x="28851" y="0"/>
                </a:lnTo>
                <a:lnTo>
                  <a:pt x="40724" y="11306"/>
                </a:lnTo>
                <a:lnTo>
                  <a:pt x="41430" y="26200"/>
                </a:lnTo>
                <a:lnTo>
                  <a:pt x="38749" y="33095"/>
                </a:lnTo>
                <a:lnTo>
                  <a:pt x="32563" y="36310"/>
                </a:lnTo>
                <a:lnTo>
                  <a:pt x="28928" y="405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36635" y="10279086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29" h="8254">
                <a:moveTo>
                  <a:pt x="23898" y="7913"/>
                </a:moveTo>
                <a:lnTo>
                  <a:pt x="0" y="7913"/>
                </a:lnTo>
                <a:lnTo>
                  <a:pt x="7911" y="0"/>
                </a:lnTo>
                <a:lnTo>
                  <a:pt x="15986" y="0"/>
                </a:lnTo>
                <a:lnTo>
                  <a:pt x="23898" y="791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7064755" y="9272817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09" h="40640">
                <a:moveTo>
                  <a:pt x="28305" y="40533"/>
                </a:moveTo>
                <a:lnTo>
                  <a:pt x="12042" y="40533"/>
                </a:lnTo>
                <a:lnTo>
                  <a:pt x="0" y="28538"/>
                </a:lnTo>
                <a:lnTo>
                  <a:pt x="0" y="12013"/>
                </a:lnTo>
                <a:lnTo>
                  <a:pt x="12022" y="0"/>
                </a:lnTo>
                <a:lnTo>
                  <a:pt x="28837" y="0"/>
                </a:lnTo>
                <a:lnTo>
                  <a:pt x="40721" y="11306"/>
                </a:lnTo>
                <a:lnTo>
                  <a:pt x="41416" y="26102"/>
                </a:lnTo>
                <a:lnTo>
                  <a:pt x="38471" y="32851"/>
                </a:lnTo>
                <a:lnTo>
                  <a:pt x="33009" y="36750"/>
                </a:lnTo>
                <a:lnTo>
                  <a:pt x="28305" y="405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7353297" y="8984053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09" h="40640">
                <a:moveTo>
                  <a:pt x="29413" y="40520"/>
                </a:moveTo>
                <a:lnTo>
                  <a:pt x="12579" y="40520"/>
                </a:lnTo>
                <a:lnTo>
                  <a:pt x="705" y="29215"/>
                </a:lnTo>
                <a:lnTo>
                  <a:pt x="0" y="14311"/>
                </a:lnTo>
                <a:lnTo>
                  <a:pt x="2691" y="7416"/>
                </a:lnTo>
                <a:lnTo>
                  <a:pt x="8868" y="4191"/>
                </a:lnTo>
                <a:lnTo>
                  <a:pt x="12512" y="0"/>
                </a:lnTo>
                <a:lnTo>
                  <a:pt x="29383" y="0"/>
                </a:lnTo>
                <a:lnTo>
                  <a:pt x="41426" y="11994"/>
                </a:lnTo>
                <a:lnTo>
                  <a:pt x="41426" y="28507"/>
                </a:lnTo>
                <a:lnTo>
                  <a:pt x="29413" y="4052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7931289" y="8694710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40" h="41909">
                <a:moveTo>
                  <a:pt x="28515" y="41425"/>
                </a:moveTo>
                <a:lnTo>
                  <a:pt x="11994" y="41425"/>
                </a:lnTo>
                <a:lnTo>
                  <a:pt x="0" y="29390"/>
                </a:lnTo>
                <a:lnTo>
                  <a:pt x="14" y="12584"/>
                </a:lnTo>
                <a:lnTo>
                  <a:pt x="11308" y="707"/>
                </a:lnTo>
                <a:lnTo>
                  <a:pt x="26079" y="0"/>
                </a:lnTo>
                <a:lnTo>
                  <a:pt x="32845" y="2926"/>
                </a:lnTo>
                <a:lnTo>
                  <a:pt x="36716" y="8409"/>
                </a:lnTo>
                <a:lnTo>
                  <a:pt x="40529" y="13114"/>
                </a:lnTo>
                <a:lnTo>
                  <a:pt x="40529" y="29411"/>
                </a:lnTo>
                <a:lnTo>
                  <a:pt x="28515" y="414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910842" y="970143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4526" y="41525"/>
                </a:moveTo>
                <a:lnTo>
                  <a:pt x="2062" y="39111"/>
                </a:lnTo>
                <a:lnTo>
                  <a:pt x="254" y="38168"/>
                </a:lnTo>
                <a:lnTo>
                  <a:pt x="225" y="37184"/>
                </a:lnTo>
                <a:lnTo>
                  <a:pt x="0" y="28941"/>
                </a:lnTo>
                <a:lnTo>
                  <a:pt x="98" y="20700"/>
                </a:lnTo>
                <a:lnTo>
                  <a:pt x="86" y="12466"/>
                </a:lnTo>
                <a:lnTo>
                  <a:pt x="11744" y="805"/>
                </a:lnTo>
                <a:lnTo>
                  <a:pt x="20624" y="0"/>
                </a:lnTo>
                <a:lnTo>
                  <a:pt x="30407" y="9670"/>
                </a:lnTo>
                <a:lnTo>
                  <a:pt x="35368" y="14705"/>
                </a:lnTo>
                <a:lnTo>
                  <a:pt x="41662" y="21513"/>
                </a:lnTo>
                <a:lnTo>
                  <a:pt x="41025" y="24991"/>
                </a:lnTo>
                <a:lnTo>
                  <a:pt x="41428" y="28350"/>
                </a:lnTo>
                <a:lnTo>
                  <a:pt x="30909" y="39570"/>
                </a:lnTo>
                <a:lnTo>
                  <a:pt x="23889" y="41227"/>
                </a:lnTo>
                <a:lnTo>
                  <a:pt x="17062" y="41358"/>
                </a:lnTo>
                <a:lnTo>
                  <a:pt x="10563" y="41085"/>
                </a:lnTo>
                <a:lnTo>
                  <a:pt x="4526" y="415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777004" y="999021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16904" y="41695"/>
                </a:moveTo>
                <a:lnTo>
                  <a:pt x="9968" y="41254"/>
                </a:lnTo>
                <a:lnTo>
                  <a:pt x="3054" y="40140"/>
                </a:lnTo>
                <a:lnTo>
                  <a:pt x="2052" y="39147"/>
                </a:lnTo>
                <a:lnTo>
                  <a:pt x="263" y="38204"/>
                </a:lnTo>
                <a:lnTo>
                  <a:pt x="234" y="37212"/>
                </a:lnTo>
                <a:lnTo>
                  <a:pt x="0" y="28970"/>
                </a:lnTo>
                <a:lnTo>
                  <a:pt x="98" y="20727"/>
                </a:lnTo>
                <a:lnTo>
                  <a:pt x="98" y="12457"/>
                </a:lnTo>
                <a:lnTo>
                  <a:pt x="11785" y="815"/>
                </a:lnTo>
                <a:lnTo>
                  <a:pt x="20633" y="0"/>
                </a:lnTo>
                <a:lnTo>
                  <a:pt x="30416" y="9659"/>
                </a:lnTo>
                <a:lnTo>
                  <a:pt x="35377" y="14693"/>
                </a:lnTo>
                <a:lnTo>
                  <a:pt x="41672" y="21514"/>
                </a:lnTo>
                <a:lnTo>
                  <a:pt x="41035" y="24992"/>
                </a:lnTo>
                <a:lnTo>
                  <a:pt x="41447" y="28351"/>
                </a:lnTo>
                <a:lnTo>
                  <a:pt x="30909" y="39591"/>
                </a:lnTo>
                <a:lnTo>
                  <a:pt x="23878" y="41221"/>
                </a:lnTo>
                <a:lnTo>
                  <a:pt x="16904" y="4169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8219540" y="840564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28559" y="41517"/>
                </a:moveTo>
                <a:lnTo>
                  <a:pt x="12306" y="41517"/>
                </a:lnTo>
                <a:lnTo>
                  <a:pt x="518" y="29738"/>
                </a:lnTo>
                <a:lnTo>
                  <a:pt x="0" y="19498"/>
                </a:lnTo>
                <a:lnTo>
                  <a:pt x="9517" y="10674"/>
                </a:lnTo>
                <a:lnTo>
                  <a:pt x="14692" y="6004"/>
                </a:lnTo>
                <a:lnTo>
                  <a:pt x="21792" y="0"/>
                </a:lnTo>
                <a:lnTo>
                  <a:pt x="25211" y="707"/>
                </a:lnTo>
                <a:lnTo>
                  <a:pt x="27854" y="441"/>
                </a:lnTo>
                <a:lnTo>
                  <a:pt x="33168" y="4401"/>
                </a:lnTo>
                <a:lnTo>
                  <a:pt x="38323" y="8516"/>
                </a:lnTo>
                <a:lnTo>
                  <a:pt x="41359" y="14618"/>
                </a:lnTo>
                <a:lnTo>
                  <a:pt x="41359" y="27025"/>
                </a:lnTo>
                <a:lnTo>
                  <a:pt x="39067" y="33676"/>
                </a:lnTo>
                <a:lnTo>
                  <a:pt x="33028" y="37086"/>
                </a:lnTo>
                <a:lnTo>
                  <a:pt x="28559" y="4151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6198592" y="985019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8808" y="40680"/>
                </a:moveTo>
                <a:lnTo>
                  <a:pt x="12070" y="40680"/>
                </a:lnTo>
                <a:lnTo>
                  <a:pt x="0" y="28764"/>
                </a:lnTo>
                <a:lnTo>
                  <a:pt x="0" y="20463"/>
                </a:lnTo>
                <a:lnTo>
                  <a:pt x="20458" y="0"/>
                </a:lnTo>
                <a:lnTo>
                  <a:pt x="29475" y="0"/>
                </a:lnTo>
                <a:lnTo>
                  <a:pt x="40672" y="13301"/>
                </a:lnTo>
                <a:lnTo>
                  <a:pt x="40672" y="28351"/>
                </a:lnTo>
                <a:lnTo>
                  <a:pt x="38313" y="33242"/>
                </a:lnTo>
                <a:lnTo>
                  <a:pt x="32649" y="36869"/>
                </a:lnTo>
                <a:lnTo>
                  <a:pt x="28808" y="4068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7212953" y="9131273"/>
            <a:ext cx="42545" cy="41910"/>
          </a:xfrm>
          <a:custGeom>
            <a:avLst/>
            <a:gdLst/>
            <a:ahLst/>
            <a:cxnLst/>
            <a:rect l="l" t="t" r="r" b="b"/>
            <a:pathLst>
              <a:path w="42544" h="41909">
                <a:moveTo>
                  <a:pt x="20420" y="41682"/>
                </a:moveTo>
                <a:lnTo>
                  <a:pt x="18286" y="40799"/>
                </a:lnTo>
                <a:lnTo>
                  <a:pt x="13327" y="32064"/>
                </a:lnTo>
                <a:lnTo>
                  <a:pt x="6354" y="35768"/>
                </a:lnTo>
                <a:lnTo>
                  <a:pt x="1582" y="31045"/>
                </a:lnTo>
                <a:lnTo>
                  <a:pt x="718" y="29906"/>
                </a:lnTo>
                <a:lnTo>
                  <a:pt x="374" y="28716"/>
                </a:lnTo>
                <a:lnTo>
                  <a:pt x="0" y="27438"/>
                </a:lnTo>
                <a:lnTo>
                  <a:pt x="282" y="25994"/>
                </a:lnTo>
                <a:lnTo>
                  <a:pt x="297" y="4911"/>
                </a:lnTo>
                <a:lnTo>
                  <a:pt x="7262" y="1260"/>
                </a:lnTo>
                <a:lnTo>
                  <a:pt x="14338" y="916"/>
                </a:lnTo>
                <a:lnTo>
                  <a:pt x="21212" y="1342"/>
                </a:lnTo>
                <a:lnTo>
                  <a:pt x="27570" y="0"/>
                </a:lnTo>
                <a:lnTo>
                  <a:pt x="34011" y="6406"/>
                </a:lnTo>
                <a:lnTo>
                  <a:pt x="41819" y="10316"/>
                </a:lnTo>
                <a:lnTo>
                  <a:pt x="42145" y="18912"/>
                </a:lnTo>
                <a:lnTo>
                  <a:pt x="37600" y="25218"/>
                </a:lnTo>
                <a:lnTo>
                  <a:pt x="32545" y="30643"/>
                </a:lnTo>
                <a:lnTo>
                  <a:pt x="27344" y="35660"/>
                </a:lnTo>
                <a:lnTo>
                  <a:pt x="22362" y="40739"/>
                </a:lnTo>
                <a:lnTo>
                  <a:pt x="20420" y="416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8079639" y="8553025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20563" y="43021"/>
                </a:moveTo>
                <a:lnTo>
                  <a:pt x="18194" y="40643"/>
                </a:lnTo>
                <a:lnTo>
                  <a:pt x="16310" y="38638"/>
                </a:lnTo>
                <a:lnTo>
                  <a:pt x="12243" y="34914"/>
                </a:lnTo>
                <a:lnTo>
                  <a:pt x="8469" y="34168"/>
                </a:lnTo>
                <a:lnTo>
                  <a:pt x="5726" y="34355"/>
                </a:lnTo>
                <a:lnTo>
                  <a:pt x="2033" y="33451"/>
                </a:lnTo>
                <a:lnTo>
                  <a:pt x="1208" y="31909"/>
                </a:lnTo>
                <a:lnTo>
                  <a:pt x="0" y="30699"/>
                </a:lnTo>
                <a:lnTo>
                  <a:pt x="0" y="6101"/>
                </a:lnTo>
                <a:lnTo>
                  <a:pt x="580" y="5354"/>
                </a:lnTo>
                <a:lnTo>
                  <a:pt x="1179" y="3823"/>
                </a:lnTo>
                <a:lnTo>
                  <a:pt x="2239" y="3360"/>
                </a:lnTo>
                <a:lnTo>
                  <a:pt x="9994" y="0"/>
                </a:lnTo>
                <a:lnTo>
                  <a:pt x="18229" y="2240"/>
                </a:lnTo>
                <a:lnTo>
                  <a:pt x="26281" y="1583"/>
                </a:lnTo>
                <a:lnTo>
                  <a:pt x="33018" y="3883"/>
                </a:lnTo>
                <a:lnTo>
                  <a:pt x="36447" y="9934"/>
                </a:lnTo>
                <a:lnTo>
                  <a:pt x="41032" y="14659"/>
                </a:lnTo>
                <a:lnTo>
                  <a:pt x="40619" y="21446"/>
                </a:lnTo>
                <a:lnTo>
                  <a:pt x="20563" y="4302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18882" y="8117678"/>
            <a:ext cx="42545" cy="40640"/>
          </a:xfrm>
          <a:custGeom>
            <a:avLst/>
            <a:gdLst/>
            <a:ahLst/>
            <a:cxnLst/>
            <a:rect l="l" t="t" r="r" b="b"/>
            <a:pathLst>
              <a:path w="42545" h="40640">
                <a:moveTo>
                  <a:pt x="20506" y="40463"/>
                </a:moveTo>
                <a:lnTo>
                  <a:pt x="0" y="20403"/>
                </a:lnTo>
                <a:lnTo>
                  <a:pt x="9" y="11985"/>
                </a:lnTo>
                <a:lnTo>
                  <a:pt x="11992" y="0"/>
                </a:lnTo>
                <a:lnTo>
                  <a:pt x="28787" y="0"/>
                </a:lnTo>
                <a:lnTo>
                  <a:pt x="39611" y="10265"/>
                </a:lnTo>
                <a:lnTo>
                  <a:pt x="42155" y="16855"/>
                </a:lnTo>
                <a:lnTo>
                  <a:pt x="41692" y="23312"/>
                </a:lnTo>
                <a:lnTo>
                  <a:pt x="40052" y="29500"/>
                </a:lnTo>
                <a:lnTo>
                  <a:pt x="37232" y="34568"/>
                </a:lnTo>
                <a:lnTo>
                  <a:pt x="32577" y="31817"/>
                </a:lnTo>
                <a:lnTo>
                  <a:pt x="28717" y="32918"/>
                </a:lnTo>
                <a:lnTo>
                  <a:pt x="20506" y="4046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07101" y="8406481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09" h="40640">
                <a:moveTo>
                  <a:pt x="21017" y="40121"/>
                </a:moveTo>
                <a:lnTo>
                  <a:pt x="14979" y="34489"/>
                </a:lnTo>
                <a:lnTo>
                  <a:pt x="8664" y="28927"/>
                </a:lnTo>
                <a:lnTo>
                  <a:pt x="3272" y="22532"/>
                </a:lnTo>
                <a:lnTo>
                  <a:pt x="0" y="14402"/>
                </a:lnTo>
                <a:lnTo>
                  <a:pt x="1964" y="11670"/>
                </a:lnTo>
                <a:lnTo>
                  <a:pt x="3270" y="9364"/>
                </a:lnTo>
                <a:lnTo>
                  <a:pt x="7800" y="4617"/>
                </a:lnTo>
                <a:lnTo>
                  <a:pt x="10884" y="2053"/>
                </a:lnTo>
                <a:lnTo>
                  <a:pt x="13114" y="0"/>
                </a:lnTo>
                <a:lnTo>
                  <a:pt x="29731" y="0"/>
                </a:lnTo>
                <a:lnTo>
                  <a:pt x="41714" y="11985"/>
                </a:lnTo>
                <a:lnTo>
                  <a:pt x="41714" y="28313"/>
                </a:lnTo>
                <a:lnTo>
                  <a:pt x="39160" y="32125"/>
                </a:lnTo>
                <a:lnTo>
                  <a:pt x="35172" y="31947"/>
                </a:lnTo>
                <a:lnTo>
                  <a:pt x="27765" y="33813"/>
                </a:lnTo>
                <a:lnTo>
                  <a:pt x="24878" y="37281"/>
                </a:lnTo>
                <a:lnTo>
                  <a:pt x="21017" y="4012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339435" y="985003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1283" y="41457"/>
                </a:moveTo>
                <a:lnTo>
                  <a:pt x="11125" y="31417"/>
                </a:lnTo>
                <a:lnTo>
                  <a:pt x="6183" y="26396"/>
                </a:lnTo>
                <a:lnTo>
                  <a:pt x="0" y="19666"/>
                </a:lnTo>
                <a:lnTo>
                  <a:pt x="728" y="16160"/>
                </a:lnTo>
                <a:lnTo>
                  <a:pt x="462" y="13517"/>
                </a:lnTo>
                <a:lnTo>
                  <a:pt x="4418" y="8202"/>
                </a:lnTo>
                <a:lnTo>
                  <a:pt x="8536" y="3033"/>
                </a:lnTo>
                <a:lnTo>
                  <a:pt x="14624" y="0"/>
                </a:lnTo>
                <a:lnTo>
                  <a:pt x="27234" y="0"/>
                </a:lnTo>
                <a:lnTo>
                  <a:pt x="33934" y="2014"/>
                </a:lnTo>
                <a:lnTo>
                  <a:pt x="36665" y="8820"/>
                </a:lnTo>
                <a:lnTo>
                  <a:pt x="41516" y="12162"/>
                </a:lnTo>
                <a:lnTo>
                  <a:pt x="41516" y="29030"/>
                </a:lnTo>
                <a:lnTo>
                  <a:pt x="36618" y="32344"/>
                </a:lnTo>
                <a:lnTo>
                  <a:pt x="30784" y="33997"/>
                </a:lnTo>
                <a:lnTo>
                  <a:pt x="25258" y="36274"/>
                </a:lnTo>
                <a:lnTo>
                  <a:pt x="21283" y="414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67386" y="8258386"/>
            <a:ext cx="33020" cy="41910"/>
          </a:xfrm>
          <a:custGeom>
            <a:avLst/>
            <a:gdLst/>
            <a:ahLst/>
            <a:cxnLst/>
            <a:rect l="l" t="t" r="r" b="b"/>
            <a:pathLst>
              <a:path w="33020" h="41909">
                <a:moveTo>
                  <a:pt x="24183" y="41625"/>
                </a:moveTo>
                <a:lnTo>
                  <a:pt x="17788" y="40533"/>
                </a:lnTo>
                <a:lnTo>
                  <a:pt x="11433" y="39571"/>
                </a:lnTo>
                <a:lnTo>
                  <a:pt x="0" y="28135"/>
                </a:lnTo>
                <a:lnTo>
                  <a:pt x="0" y="12308"/>
                </a:lnTo>
                <a:lnTo>
                  <a:pt x="2585" y="6139"/>
                </a:lnTo>
                <a:lnTo>
                  <a:pt x="8898" y="8536"/>
                </a:lnTo>
                <a:lnTo>
                  <a:pt x="13171" y="6364"/>
                </a:lnTo>
                <a:lnTo>
                  <a:pt x="16198" y="4832"/>
                </a:lnTo>
                <a:lnTo>
                  <a:pt x="18545" y="1983"/>
                </a:lnTo>
                <a:lnTo>
                  <a:pt x="20852" y="0"/>
                </a:lnTo>
                <a:lnTo>
                  <a:pt x="32932" y="11356"/>
                </a:lnTo>
                <a:lnTo>
                  <a:pt x="32932" y="37753"/>
                </a:lnTo>
                <a:lnTo>
                  <a:pt x="24183" y="416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234545" y="10279653"/>
            <a:ext cx="14604" cy="7620"/>
          </a:xfrm>
          <a:custGeom>
            <a:avLst/>
            <a:gdLst/>
            <a:ahLst/>
            <a:cxnLst/>
            <a:rect l="l" t="t" r="r" b="b"/>
            <a:pathLst>
              <a:path w="14604" h="7620">
                <a:moveTo>
                  <a:pt x="14554" y="7346"/>
                </a:moveTo>
                <a:lnTo>
                  <a:pt x="0" y="7346"/>
                </a:lnTo>
                <a:lnTo>
                  <a:pt x="4392" y="984"/>
                </a:lnTo>
                <a:lnTo>
                  <a:pt x="6224" y="0"/>
                </a:lnTo>
                <a:lnTo>
                  <a:pt x="14554" y="734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7642124" y="869508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8046" y="41053"/>
                </a:moveTo>
                <a:lnTo>
                  <a:pt x="20726" y="40513"/>
                </a:lnTo>
                <a:lnTo>
                  <a:pt x="0" y="20511"/>
                </a:lnTo>
                <a:lnTo>
                  <a:pt x="20497" y="0"/>
                </a:lnTo>
                <a:lnTo>
                  <a:pt x="29149" y="8046"/>
                </a:lnTo>
                <a:lnTo>
                  <a:pt x="40706" y="8046"/>
                </a:lnTo>
                <a:lnTo>
                  <a:pt x="40706" y="28135"/>
                </a:lnTo>
                <a:lnTo>
                  <a:pt x="38505" y="32997"/>
                </a:lnTo>
                <a:lnTo>
                  <a:pt x="33076" y="36849"/>
                </a:lnTo>
                <a:lnTo>
                  <a:pt x="28046" y="4105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6489399" y="9561161"/>
            <a:ext cx="39370" cy="43180"/>
          </a:xfrm>
          <a:custGeom>
            <a:avLst/>
            <a:gdLst/>
            <a:ahLst/>
            <a:cxnLst/>
            <a:rect l="l" t="t" r="r" b="b"/>
            <a:pathLst>
              <a:path w="39369" h="43179">
                <a:moveTo>
                  <a:pt x="30697" y="42910"/>
                </a:moveTo>
                <a:lnTo>
                  <a:pt x="20277" y="41329"/>
                </a:lnTo>
                <a:lnTo>
                  <a:pt x="13087" y="37525"/>
                </a:lnTo>
                <a:lnTo>
                  <a:pt x="8455" y="30747"/>
                </a:lnTo>
                <a:lnTo>
                  <a:pt x="2618" y="25305"/>
                </a:lnTo>
                <a:lnTo>
                  <a:pt x="1016" y="23811"/>
                </a:lnTo>
                <a:lnTo>
                  <a:pt x="0" y="21395"/>
                </a:lnTo>
                <a:lnTo>
                  <a:pt x="17677" y="0"/>
                </a:lnTo>
                <a:lnTo>
                  <a:pt x="22075" y="3467"/>
                </a:lnTo>
                <a:lnTo>
                  <a:pt x="24856" y="6964"/>
                </a:lnTo>
                <a:lnTo>
                  <a:pt x="32045" y="9175"/>
                </a:lnTo>
                <a:lnTo>
                  <a:pt x="36309" y="8319"/>
                </a:lnTo>
                <a:lnTo>
                  <a:pt x="39028" y="12476"/>
                </a:lnTo>
                <a:lnTo>
                  <a:pt x="39028" y="28510"/>
                </a:lnTo>
                <a:lnTo>
                  <a:pt x="33143" y="33076"/>
                </a:lnTo>
                <a:lnTo>
                  <a:pt x="30697" y="429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6058249" y="999819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16846" y="33602"/>
                </a:moveTo>
                <a:lnTo>
                  <a:pt x="9675" y="33253"/>
                </a:lnTo>
                <a:lnTo>
                  <a:pt x="2781" y="31909"/>
                </a:lnTo>
                <a:lnTo>
                  <a:pt x="1884" y="30925"/>
                </a:lnTo>
                <a:lnTo>
                  <a:pt x="234" y="29954"/>
                </a:lnTo>
                <a:lnTo>
                  <a:pt x="0" y="20797"/>
                </a:lnTo>
                <a:lnTo>
                  <a:pt x="95" y="12635"/>
                </a:lnTo>
                <a:lnTo>
                  <a:pt x="95" y="4480"/>
                </a:lnTo>
                <a:lnTo>
                  <a:pt x="1059" y="3519"/>
                </a:lnTo>
                <a:lnTo>
                  <a:pt x="1874" y="1967"/>
                </a:lnTo>
                <a:lnTo>
                  <a:pt x="2992" y="1681"/>
                </a:lnTo>
                <a:lnTo>
                  <a:pt x="9836" y="438"/>
                </a:lnTo>
                <a:lnTo>
                  <a:pt x="16686" y="0"/>
                </a:lnTo>
                <a:lnTo>
                  <a:pt x="23527" y="414"/>
                </a:lnTo>
                <a:lnTo>
                  <a:pt x="30347" y="1730"/>
                </a:lnTo>
                <a:lnTo>
                  <a:pt x="31301" y="2773"/>
                </a:lnTo>
                <a:lnTo>
                  <a:pt x="32942" y="3745"/>
                </a:lnTo>
                <a:lnTo>
                  <a:pt x="33080" y="10906"/>
                </a:lnTo>
                <a:lnTo>
                  <a:pt x="33090" y="31486"/>
                </a:lnTo>
                <a:lnTo>
                  <a:pt x="24561" y="32998"/>
                </a:lnTo>
                <a:lnTo>
                  <a:pt x="16846" y="3360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7501615" y="884340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0868" y="33108"/>
                </a:moveTo>
                <a:lnTo>
                  <a:pt x="12711" y="33010"/>
                </a:lnTo>
                <a:lnTo>
                  <a:pt x="4203" y="33010"/>
                </a:lnTo>
                <a:lnTo>
                  <a:pt x="3465" y="32194"/>
                </a:lnTo>
                <a:lnTo>
                  <a:pt x="2031" y="31328"/>
                </a:lnTo>
                <a:lnTo>
                  <a:pt x="1738" y="30170"/>
                </a:lnTo>
                <a:lnTo>
                  <a:pt x="438" y="23326"/>
                </a:lnTo>
                <a:lnTo>
                  <a:pt x="0" y="16477"/>
                </a:lnTo>
                <a:lnTo>
                  <a:pt x="407" y="9632"/>
                </a:lnTo>
                <a:lnTo>
                  <a:pt x="1642" y="2799"/>
                </a:lnTo>
                <a:lnTo>
                  <a:pt x="2683" y="1828"/>
                </a:lnTo>
                <a:lnTo>
                  <a:pt x="3637" y="146"/>
                </a:lnTo>
                <a:lnTo>
                  <a:pt x="10799" y="8"/>
                </a:lnTo>
                <a:lnTo>
                  <a:pt x="31367" y="0"/>
                </a:lnTo>
                <a:lnTo>
                  <a:pt x="32969" y="8495"/>
                </a:lnTo>
                <a:lnTo>
                  <a:pt x="33580" y="16194"/>
                </a:lnTo>
                <a:lnTo>
                  <a:pt x="33232" y="23360"/>
                </a:lnTo>
                <a:lnTo>
                  <a:pt x="31956" y="30258"/>
                </a:lnTo>
                <a:lnTo>
                  <a:pt x="30978" y="31182"/>
                </a:lnTo>
                <a:lnTo>
                  <a:pt x="30014" y="32864"/>
                </a:lnTo>
                <a:lnTo>
                  <a:pt x="20868" y="3310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1174" y="7828226"/>
            <a:ext cx="40640" cy="33655"/>
          </a:xfrm>
          <a:custGeom>
            <a:avLst/>
            <a:gdLst/>
            <a:ahLst/>
            <a:cxnLst/>
            <a:rect l="l" t="t" r="r" b="b"/>
            <a:pathLst>
              <a:path w="40640" h="33654">
                <a:moveTo>
                  <a:pt x="28049" y="33065"/>
                </a:moveTo>
                <a:lnTo>
                  <a:pt x="10547" y="33065"/>
                </a:lnTo>
                <a:lnTo>
                  <a:pt x="98" y="20461"/>
                </a:lnTo>
                <a:lnTo>
                  <a:pt x="0" y="16542"/>
                </a:lnTo>
                <a:lnTo>
                  <a:pt x="6579" y="15256"/>
                </a:lnTo>
                <a:lnTo>
                  <a:pt x="9023" y="0"/>
                </a:lnTo>
                <a:lnTo>
                  <a:pt x="9866" y="196"/>
                </a:lnTo>
                <a:lnTo>
                  <a:pt x="19562" y="342"/>
                </a:lnTo>
                <a:lnTo>
                  <a:pt x="22312" y="216"/>
                </a:lnTo>
                <a:lnTo>
                  <a:pt x="26299" y="420"/>
                </a:lnTo>
                <a:lnTo>
                  <a:pt x="27705" y="1000"/>
                </a:lnTo>
                <a:lnTo>
                  <a:pt x="40061" y="12258"/>
                </a:lnTo>
                <a:lnTo>
                  <a:pt x="40061" y="21051"/>
                </a:lnTo>
                <a:lnTo>
                  <a:pt x="28049" y="3306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96707" y="8694883"/>
            <a:ext cx="41275" cy="33020"/>
          </a:xfrm>
          <a:custGeom>
            <a:avLst/>
            <a:gdLst/>
            <a:ahLst/>
            <a:cxnLst/>
            <a:rect l="l" t="t" r="r" b="b"/>
            <a:pathLst>
              <a:path w="41275" h="33020">
                <a:moveTo>
                  <a:pt x="28815" y="32644"/>
                </a:moveTo>
                <a:lnTo>
                  <a:pt x="11979" y="32644"/>
                </a:lnTo>
                <a:lnTo>
                  <a:pt x="1088" y="22271"/>
                </a:lnTo>
                <a:lnTo>
                  <a:pt x="0" y="17184"/>
                </a:lnTo>
                <a:lnTo>
                  <a:pt x="5539" y="16661"/>
                </a:lnTo>
                <a:lnTo>
                  <a:pt x="6874" y="13341"/>
                </a:lnTo>
                <a:lnTo>
                  <a:pt x="7572" y="10867"/>
                </a:lnTo>
                <a:lnTo>
                  <a:pt x="9642" y="216"/>
                </a:lnTo>
                <a:lnTo>
                  <a:pt x="9798" y="28"/>
                </a:lnTo>
                <a:lnTo>
                  <a:pt x="28432" y="0"/>
                </a:lnTo>
                <a:lnTo>
                  <a:pt x="40826" y="12368"/>
                </a:lnTo>
                <a:lnTo>
                  <a:pt x="40826" y="20631"/>
                </a:lnTo>
                <a:lnTo>
                  <a:pt x="28815" y="326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763152" y="9561238"/>
            <a:ext cx="41275" cy="33655"/>
          </a:xfrm>
          <a:custGeom>
            <a:avLst/>
            <a:gdLst/>
            <a:ahLst/>
            <a:cxnLst/>
            <a:rect l="l" t="t" r="r" b="b"/>
            <a:pathLst>
              <a:path w="41275" h="33654">
                <a:moveTo>
                  <a:pt x="14104" y="33186"/>
                </a:moveTo>
                <a:lnTo>
                  <a:pt x="7582" y="30305"/>
                </a:lnTo>
                <a:lnTo>
                  <a:pt x="3603" y="25317"/>
                </a:lnTo>
                <a:lnTo>
                  <a:pt x="0" y="19932"/>
                </a:lnTo>
                <a:lnTo>
                  <a:pt x="1973" y="17968"/>
                </a:lnTo>
                <a:lnTo>
                  <a:pt x="4390" y="16296"/>
                </a:lnTo>
                <a:lnTo>
                  <a:pt x="6943" y="11869"/>
                </a:lnTo>
                <a:lnTo>
                  <a:pt x="6667" y="8930"/>
                </a:lnTo>
                <a:lnTo>
                  <a:pt x="7642" y="6583"/>
                </a:lnTo>
                <a:lnTo>
                  <a:pt x="8615" y="4235"/>
                </a:lnTo>
                <a:lnTo>
                  <a:pt x="10294" y="2181"/>
                </a:lnTo>
                <a:lnTo>
                  <a:pt x="11668" y="0"/>
                </a:lnTo>
                <a:lnTo>
                  <a:pt x="28217" y="0"/>
                </a:lnTo>
                <a:lnTo>
                  <a:pt x="31085" y="2890"/>
                </a:lnTo>
                <a:lnTo>
                  <a:pt x="33747" y="6120"/>
                </a:lnTo>
                <a:lnTo>
                  <a:pt x="40769" y="11651"/>
                </a:lnTo>
                <a:lnTo>
                  <a:pt x="40584" y="15541"/>
                </a:lnTo>
                <a:lnTo>
                  <a:pt x="40514" y="20247"/>
                </a:lnTo>
                <a:lnTo>
                  <a:pt x="28875" y="32478"/>
                </a:lnTo>
                <a:lnTo>
                  <a:pt x="14104" y="331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6346653" y="9706728"/>
            <a:ext cx="33655" cy="37465"/>
          </a:xfrm>
          <a:custGeom>
            <a:avLst/>
            <a:gdLst/>
            <a:ahLst/>
            <a:cxnLst/>
            <a:rect l="l" t="t" r="r" b="b"/>
            <a:pathLst>
              <a:path w="33655" h="37465">
                <a:moveTo>
                  <a:pt x="11298" y="37019"/>
                </a:moveTo>
                <a:lnTo>
                  <a:pt x="3539" y="34976"/>
                </a:lnTo>
                <a:lnTo>
                  <a:pt x="600" y="33385"/>
                </a:lnTo>
                <a:lnTo>
                  <a:pt x="0" y="31145"/>
                </a:lnTo>
                <a:lnTo>
                  <a:pt x="733" y="24032"/>
                </a:lnTo>
                <a:lnTo>
                  <a:pt x="417" y="19945"/>
                </a:lnTo>
                <a:lnTo>
                  <a:pt x="417" y="14973"/>
                </a:lnTo>
                <a:lnTo>
                  <a:pt x="14550" y="2938"/>
                </a:lnTo>
                <a:lnTo>
                  <a:pt x="21278" y="4048"/>
                </a:lnTo>
                <a:lnTo>
                  <a:pt x="28693" y="0"/>
                </a:lnTo>
                <a:lnTo>
                  <a:pt x="33417" y="7348"/>
                </a:lnTo>
                <a:lnTo>
                  <a:pt x="33417" y="31663"/>
                </a:lnTo>
                <a:lnTo>
                  <a:pt x="31374" y="33129"/>
                </a:lnTo>
                <a:lnTo>
                  <a:pt x="29340" y="35791"/>
                </a:lnTo>
                <a:lnTo>
                  <a:pt x="19322" y="35937"/>
                </a:lnTo>
                <a:lnTo>
                  <a:pt x="11298" y="3701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783931" y="10135614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8463" y="36211"/>
                </a:moveTo>
                <a:lnTo>
                  <a:pt x="11944" y="36211"/>
                </a:lnTo>
                <a:lnTo>
                  <a:pt x="0" y="24217"/>
                </a:lnTo>
                <a:lnTo>
                  <a:pt x="7709" y="15414"/>
                </a:lnTo>
                <a:lnTo>
                  <a:pt x="7718" y="7868"/>
                </a:lnTo>
                <a:lnTo>
                  <a:pt x="12521" y="0"/>
                </a:lnTo>
                <a:lnTo>
                  <a:pt x="20113" y="4321"/>
                </a:lnTo>
                <a:lnTo>
                  <a:pt x="26410" y="3192"/>
                </a:lnTo>
                <a:lnTo>
                  <a:pt x="32793" y="5953"/>
                </a:lnTo>
                <a:lnTo>
                  <a:pt x="36663" y="11436"/>
                </a:lnTo>
                <a:lnTo>
                  <a:pt x="40838" y="16582"/>
                </a:lnTo>
                <a:lnTo>
                  <a:pt x="40121" y="24550"/>
                </a:lnTo>
                <a:lnTo>
                  <a:pt x="28463" y="362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78675" y="797680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90">
                <a:moveTo>
                  <a:pt x="19485" y="33954"/>
                </a:moveTo>
                <a:lnTo>
                  <a:pt x="13288" y="33827"/>
                </a:lnTo>
                <a:lnTo>
                  <a:pt x="0" y="22550"/>
                </a:lnTo>
                <a:lnTo>
                  <a:pt x="0" y="3460"/>
                </a:lnTo>
                <a:lnTo>
                  <a:pt x="8268" y="583"/>
                </a:lnTo>
                <a:lnTo>
                  <a:pt x="16505" y="0"/>
                </a:lnTo>
                <a:lnTo>
                  <a:pt x="24720" y="739"/>
                </a:lnTo>
                <a:lnTo>
                  <a:pt x="32922" y="1829"/>
                </a:lnTo>
                <a:lnTo>
                  <a:pt x="32922" y="21978"/>
                </a:lnTo>
                <a:lnTo>
                  <a:pt x="25830" y="28432"/>
                </a:lnTo>
                <a:lnTo>
                  <a:pt x="19485" y="3395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54967" y="8554529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21509" y="33095"/>
                </a:moveTo>
                <a:lnTo>
                  <a:pt x="13454" y="33095"/>
                </a:lnTo>
                <a:lnTo>
                  <a:pt x="2052" y="21691"/>
                </a:lnTo>
                <a:lnTo>
                  <a:pt x="884" y="15316"/>
                </a:lnTo>
                <a:lnTo>
                  <a:pt x="0" y="8928"/>
                </a:lnTo>
                <a:lnTo>
                  <a:pt x="2614" y="2681"/>
                </a:lnTo>
                <a:lnTo>
                  <a:pt x="3644" y="1788"/>
                </a:lnTo>
                <a:lnTo>
                  <a:pt x="4606" y="225"/>
                </a:lnTo>
                <a:lnTo>
                  <a:pt x="13664" y="0"/>
                </a:lnTo>
                <a:lnTo>
                  <a:pt x="21715" y="88"/>
                </a:lnTo>
                <a:lnTo>
                  <a:pt x="29760" y="88"/>
                </a:lnTo>
                <a:lnTo>
                  <a:pt x="37047" y="4763"/>
                </a:lnTo>
                <a:lnTo>
                  <a:pt x="33129" y="12111"/>
                </a:lnTo>
                <a:lnTo>
                  <a:pt x="34091" y="18341"/>
                </a:lnTo>
                <a:lnTo>
                  <a:pt x="32058" y="25070"/>
                </a:lnTo>
                <a:lnTo>
                  <a:pt x="25643" y="28114"/>
                </a:lnTo>
                <a:lnTo>
                  <a:pt x="21509" y="3309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6635795" y="9420393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90">
                <a:moveTo>
                  <a:pt x="22712" y="34035"/>
                </a:moveTo>
                <a:lnTo>
                  <a:pt x="17037" y="33252"/>
                </a:lnTo>
                <a:lnTo>
                  <a:pt x="11385" y="32605"/>
                </a:lnTo>
                <a:lnTo>
                  <a:pt x="0" y="21220"/>
                </a:lnTo>
                <a:lnTo>
                  <a:pt x="14" y="12771"/>
                </a:lnTo>
                <a:lnTo>
                  <a:pt x="11879" y="1659"/>
                </a:lnTo>
                <a:lnTo>
                  <a:pt x="26549" y="0"/>
                </a:lnTo>
                <a:lnTo>
                  <a:pt x="26539" y="136"/>
                </a:lnTo>
                <a:lnTo>
                  <a:pt x="33005" y="4920"/>
                </a:lnTo>
                <a:lnTo>
                  <a:pt x="33005" y="29068"/>
                </a:lnTo>
                <a:lnTo>
                  <a:pt x="28129" y="33219"/>
                </a:lnTo>
                <a:lnTo>
                  <a:pt x="22712" y="3403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5501202" y="10283979"/>
            <a:ext cx="8890" cy="3175"/>
          </a:xfrm>
          <a:custGeom>
            <a:avLst/>
            <a:gdLst/>
            <a:ahLst/>
            <a:cxnLst/>
            <a:rect l="l" t="t" r="r" b="b"/>
            <a:pathLst>
              <a:path w="8890" h="3175">
                <a:moveTo>
                  <a:pt x="8843" y="3021"/>
                </a:moveTo>
                <a:lnTo>
                  <a:pt x="0" y="3021"/>
                </a:lnTo>
                <a:lnTo>
                  <a:pt x="6241" y="0"/>
                </a:lnTo>
                <a:lnTo>
                  <a:pt x="8843" y="302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6777151" y="9272649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40" h="40004">
                <a:moveTo>
                  <a:pt x="20036" y="39838"/>
                </a:moveTo>
                <a:lnTo>
                  <a:pt x="14592" y="36267"/>
                </a:lnTo>
                <a:lnTo>
                  <a:pt x="9959" y="31620"/>
                </a:lnTo>
                <a:lnTo>
                  <a:pt x="5439" y="26791"/>
                </a:lnTo>
                <a:lnTo>
                  <a:pt x="335" y="22674"/>
                </a:lnTo>
                <a:lnTo>
                  <a:pt x="0" y="15897"/>
                </a:lnTo>
                <a:lnTo>
                  <a:pt x="5912" y="14323"/>
                </a:lnTo>
                <a:lnTo>
                  <a:pt x="11989" y="6729"/>
                </a:lnTo>
                <a:lnTo>
                  <a:pt x="15935" y="3429"/>
                </a:lnTo>
                <a:lnTo>
                  <a:pt x="19384" y="0"/>
                </a:lnTo>
                <a:lnTo>
                  <a:pt x="40125" y="20758"/>
                </a:lnTo>
                <a:lnTo>
                  <a:pt x="40125" y="28636"/>
                </a:lnTo>
                <a:lnTo>
                  <a:pt x="37541" y="32340"/>
                </a:lnTo>
                <a:lnTo>
                  <a:pt x="33604" y="32174"/>
                </a:lnTo>
                <a:lnTo>
                  <a:pt x="26261" y="33992"/>
                </a:lnTo>
                <a:lnTo>
                  <a:pt x="23393" y="37390"/>
                </a:lnTo>
                <a:lnTo>
                  <a:pt x="20036" y="398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065902" y="9998338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90">
                <a:moveTo>
                  <a:pt x="19484" y="33938"/>
                </a:moveTo>
                <a:lnTo>
                  <a:pt x="13288" y="33820"/>
                </a:lnTo>
                <a:lnTo>
                  <a:pt x="0" y="22473"/>
                </a:lnTo>
                <a:lnTo>
                  <a:pt x="0" y="3504"/>
                </a:lnTo>
                <a:lnTo>
                  <a:pt x="8268" y="568"/>
                </a:lnTo>
                <a:lnTo>
                  <a:pt x="16505" y="0"/>
                </a:lnTo>
                <a:lnTo>
                  <a:pt x="24720" y="746"/>
                </a:lnTo>
                <a:lnTo>
                  <a:pt x="32922" y="1753"/>
                </a:lnTo>
                <a:lnTo>
                  <a:pt x="32922" y="21971"/>
                </a:lnTo>
                <a:lnTo>
                  <a:pt x="25829" y="28417"/>
                </a:lnTo>
                <a:lnTo>
                  <a:pt x="19484" y="339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044043" y="8843400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5" h="33020">
                <a:moveTo>
                  <a:pt x="21372" y="32990"/>
                </a:moveTo>
                <a:lnTo>
                  <a:pt x="12197" y="32990"/>
                </a:lnTo>
                <a:lnTo>
                  <a:pt x="5558" y="25889"/>
                </a:lnTo>
                <a:lnTo>
                  <a:pt x="2052" y="21919"/>
                </a:lnTo>
                <a:lnTo>
                  <a:pt x="0" y="19589"/>
                </a:lnTo>
                <a:lnTo>
                  <a:pt x="28" y="13402"/>
                </a:lnTo>
                <a:lnTo>
                  <a:pt x="5567" y="7073"/>
                </a:lnTo>
                <a:lnTo>
                  <a:pt x="12070" y="0"/>
                </a:lnTo>
                <a:lnTo>
                  <a:pt x="29445" y="0"/>
                </a:lnTo>
                <a:lnTo>
                  <a:pt x="37382" y="6199"/>
                </a:lnTo>
                <a:lnTo>
                  <a:pt x="32932" y="14256"/>
                </a:lnTo>
                <a:lnTo>
                  <a:pt x="32687" y="21672"/>
                </a:lnTo>
                <a:lnTo>
                  <a:pt x="21372" y="3299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6924540" y="9130646"/>
            <a:ext cx="33020" cy="37465"/>
          </a:xfrm>
          <a:custGeom>
            <a:avLst/>
            <a:gdLst/>
            <a:ahLst/>
            <a:cxnLst/>
            <a:rect l="l" t="t" r="r" b="b"/>
            <a:pathLst>
              <a:path w="33019" h="37465">
                <a:moveTo>
                  <a:pt x="27926" y="37429"/>
                </a:moveTo>
                <a:lnTo>
                  <a:pt x="20664" y="33430"/>
                </a:lnTo>
                <a:lnTo>
                  <a:pt x="14488" y="34560"/>
                </a:lnTo>
                <a:lnTo>
                  <a:pt x="8004" y="32222"/>
                </a:lnTo>
                <a:lnTo>
                  <a:pt x="4762" y="26161"/>
                </a:lnTo>
                <a:lnTo>
                  <a:pt x="0" y="21887"/>
                </a:lnTo>
                <a:lnTo>
                  <a:pt x="0" y="13900"/>
                </a:lnTo>
                <a:lnTo>
                  <a:pt x="6244" y="9696"/>
                </a:lnTo>
                <a:lnTo>
                  <a:pt x="8886" y="0"/>
                </a:lnTo>
                <a:lnTo>
                  <a:pt x="18929" y="1551"/>
                </a:lnTo>
                <a:lnTo>
                  <a:pt x="24918" y="4469"/>
                </a:lnTo>
                <a:lnTo>
                  <a:pt x="28722" y="9804"/>
                </a:lnTo>
                <a:lnTo>
                  <a:pt x="32903" y="14548"/>
                </a:lnTo>
                <a:lnTo>
                  <a:pt x="32903" y="30473"/>
                </a:lnTo>
                <a:lnTo>
                  <a:pt x="27926" y="3742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7788951" y="8554627"/>
            <a:ext cx="38735" cy="33020"/>
          </a:xfrm>
          <a:custGeom>
            <a:avLst/>
            <a:gdLst/>
            <a:ahLst/>
            <a:cxnLst/>
            <a:rect l="l" t="t" r="r" b="b"/>
            <a:pathLst>
              <a:path w="38734" h="33020">
                <a:moveTo>
                  <a:pt x="30606" y="32997"/>
                </a:moveTo>
                <a:lnTo>
                  <a:pt x="14617" y="32997"/>
                </a:lnTo>
                <a:lnTo>
                  <a:pt x="10061" y="28469"/>
                </a:lnTo>
                <a:lnTo>
                  <a:pt x="4363" y="24953"/>
                </a:lnTo>
                <a:lnTo>
                  <a:pt x="1750" y="18753"/>
                </a:lnTo>
                <a:lnTo>
                  <a:pt x="0" y="8479"/>
                </a:lnTo>
                <a:lnTo>
                  <a:pt x="10785" y="6680"/>
                </a:lnTo>
                <a:lnTo>
                  <a:pt x="13107" y="0"/>
                </a:lnTo>
                <a:lnTo>
                  <a:pt x="22458" y="0"/>
                </a:lnTo>
                <a:lnTo>
                  <a:pt x="33604" y="11474"/>
                </a:lnTo>
                <a:lnTo>
                  <a:pt x="34141" y="18684"/>
                </a:lnTo>
                <a:lnTo>
                  <a:pt x="38150" y="26632"/>
                </a:lnTo>
                <a:lnTo>
                  <a:pt x="30606" y="329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353816" y="9998545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4" h="33020">
                <a:moveTo>
                  <a:pt x="21372" y="33006"/>
                </a:moveTo>
                <a:lnTo>
                  <a:pt x="12375" y="33006"/>
                </a:lnTo>
                <a:lnTo>
                  <a:pt x="5570" y="25826"/>
                </a:lnTo>
                <a:lnTo>
                  <a:pt x="0" y="19616"/>
                </a:lnTo>
                <a:lnTo>
                  <a:pt x="98" y="13358"/>
                </a:lnTo>
                <a:lnTo>
                  <a:pt x="2132" y="11020"/>
                </a:lnTo>
                <a:lnTo>
                  <a:pt x="5599" y="7031"/>
                </a:lnTo>
                <a:lnTo>
                  <a:pt x="11951" y="0"/>
                </a:lnTo>
                <a:lnTo>
                  <a:pt x="29513" y="0"/>
                </a:lnTo>
                <a:lnTo>
                  <a:pt x="37323" y="6256"/>
                </a:lnTo>
                <a:lnTo>
                  <a:pt x="33018" y="14273"/>
                </a:lnTo>
                <a:lnTo>
                  <a:pt x="32666" y="21709"/>
                </a:lnTo>
                <a:lnTo>
                  <a:pt x="21372" y="3300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5769558" y="9998551"/>
            <a:ext cx="33655" cy="34290"/>
          </a:xfrm>
          <a:custGeom>
            <a:avLst/>
            <a:gdLst/>
            <a:ahLst/>
            <a:cxnLst/>
            <a:rect l="l" t="t" r="r" b="b"/>
            <a:pathLst>
              <a:path w="33655" h="34290">
                <a:moveTo>
                  <a:pt x="19643" y="33882"/>
                </a:moveTo>
                <a:lnTo>
                  <a:pt x="13476" y="33872"/>
                </a:lnTo>
                <a:lnTo>
                  <a:pt x="7131" y="27781"/>
                </a:lnTo>
                <a:lnTo>
                  <a:pt x="3458" y="23814"/>
                </a:lnTo>
                <a:lnTo>
                  <a:pt x="0" y="20266"/>
                </a:lnTo>
                <a:lnTo>
                  <a:pt x="776" y="11680"/>
                </a:lnTo>
                <a:lnTo>
                  <a:pt x="12425" y="0"/>
                </a:lnTo>
                <a:lnTo>
                  <a:pt x="20684" y="0"/>
                </a:lnTo>
                <a:lnTo>
                  <a:pt x="32343" y="11661"/>
                </a:lnTo>
                <a:lnTo>
                  <a:pt x="33128" y="20276"/>
                </a:lnTo>
                <a:lnTo>
                  <a:pt x="29671" y="23832"/>
                </a:lnTo>
                <a:lnTo>
                  <a:pt x="25998" y="27792"/>
                </a:lnTo>
                <a:lnTo>
                  <a:pt x="19643" y="338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7213178" y="8842527"/>
            <a:ext cx="33655" cy="34290"/>
          </a:xfrm>
          <a:custGeom>
            <a:avLst/>
            <a:gdLst/>
            <a:ahLst/>
            <a:cxnLst/>
            <a:rect l="l" t="t" r="r" b="b"/>
            <a:pathLst>
              <a:path w="33655" h="34290">
                <a:moveTo>
                  <a:pt x="20694" y="33882"/>
                </a:moveTo>
                <a:lnTo>
                  <a:pt x="12435" y="33882"/>
                </a:lnTo>
                <a:lnTo>
                  <a:pt x="776" y="22221"/>
                </a:lnTo>
                <a:lnTo>
                  <a:pt x="0" y="13606"/>
                </a:lnTo>
                <a:lnTo>
                  <a:pt x="3458" y="10049"/>
                </a:lnTo>
                <a:lnTo>
                  <a:pt x="7141" y="6089"/>
                </a:lnTo>
                <a:lnTo>
                  <a:pt x="13486" y="0"/>
                </a:lnTo>
                <a:lnTo>
                  <a:pt x="19653" y="9"/>
                </a:lnTo>
                <a:lnTo>
                  <a:pt x="25998" y="6101"/>
                </a:lnTo>
                <a:lnTo>
                  <a:pt x="29671" y="10068"/>
                </a:lnTo>
                <a:lnTo>
                  <a:pt x="33129" y="13615"/>
                </a:lnTo>
                <a:lnTo>
                  <a:pt x="32333" y="22211"/>
                </a:lnTo>
                <a:lnTo>
                  <a:pt x="20694" y="338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7501958" y="855402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706" y="33473"/>
                </a:moveTo>
                <a:lnTo>
                  <a:pt x="12257" y="33473"/>
                </a:lnTo>
                <a:lnTo>
                  <a:pt x="489" y="21704"/>
                </a:lnTo>
                <a:lnTo>
                  <a:pt x="0" y="13637"/>
                </a:lnTo>
                <a:lnTo>
                  <a:pt x="5491" y="8126"/>
                </a:lnTo>
                <a:lnTo>
                  <a:pt x="9380" y="287"/>
                </a:lnTo>
                <a:lnTo>
                  <a:pt x="17858" y="0"/>
                </a:lnTo>
                <a:lnTo>
                  <a:pt x="24908" y="3821"/>
                </a:lnTo>
                <a:lnTo>
                  <a:pt x="29292" y="8733"/>
                </a:lnTo>
                <a:lnTo>
                  <a:pt x="33004" y="14314"/>
                </a:lnTo>
                <a:lnTo>
                  <a:pt x="32677" y="16947"/>
                </a:lnTo>
                <a:lnTo>
                  <a:pt x="33210" y="20180"/>
                </a:lnTo>
                <a:lnTo>
                  <a:pt x="28707" y="26479"/>
                </a:lnTo>
                <a:lnTo>
                  <a:pt x="24650" y="30251"/>
                </a:lnTo>
                <a:lnTo>
                  <a:pt x="21706" y="334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8079398" y="8265231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705" y="33472"/>
                </a:moveTo>
                <a:lnTo>
                  <a:pt x="12257" y="33472"/>
                </a:lnTo>
                <a:lnTo>
                  <a:pt x="479" y="21703"/>
                </a:lnTo>
                <a:lnTo>
                  <a:pt x="0" y="13646"/>
                </a:lnTo>
                <a:lnTo>
                  <a:pt x="5491" y="8135"/>
                </a:lnTo>
                <a:lnTo>
                  <a:pt x="9380" y="296"/>
                </a:lnTo>
                <a:lnTo>
                  <a:pt x="17858" y="0"/>
                </a:lnTo>
                <a:lnTo>
                  <a:pt x="24908" y="3820"/>
                </a:lnTo>
                <a:lnTo>
                  <a:pt x="29292" y="8744"/>
                </a:lnTo>
                <a:lnTo>
                  <a:pt x="33004" y="14313"/>
                </a:lnTo>
                <a:lnTo>
                  <a:pt x="32677" y="16947"/>
                </a:lnTo>
                <a:lnTo>
                  <a:pt x="33210" y="20170"/>
                </a:lnTo>
                <a:lnTo>
                  <a:pt x="28707" y="26478"/>
                </a:lnTo>
                <a:lnTo>
                  <a:pt x="24649" y="30250"/>
                </a:lnTo>
                <a:lnTo>
                  <a:pt x="21705" y="3347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7073004" y="8988962"/>
            <a:ext cx="32384" cy="35560"/>
          </a:xfrm>
          <a:custGeom>
            <a:avLst/>
            <a:gdLst/>
            <a:ahLst/>
            <a:cxnLst/>
            <a:rect l="l" t="t" r="r" b="b"/>
            <a:pathLst>
              <a:path w="32384" h="35559">
                <a:moveTo>
                  <a:pt x="11725" y="35288"/>
                </a:moveTo>
                <a:lnTo>
                  <a:pt x="0" y="23617"/>
                </a:lnTo>
                <a:lnTo>
                  <a:pt x="8" y="7092"/>
                </a:lnTo>
                <a:lnTo>
                  <a:pt x="5054" y="0"/>
                </a:lnTo>
                <a:lnTo>
                  <a:pt x="12550" y="4106"/>
                </a:lnTo>
                <a:lnTo>
                  <a:pt x="18913" y="2957"/>
                </a:lnTo>
                <a:lnTo>
                  <a:pt x="24577" y="6121"/>
                </a:lnTo>
                <a:lnTo>
                  <a:pt x="29095" y="10433"/>
                </a:lnTo>
                <a:lnTo>
                  <a:pt x="32073" y="16278"/>
                </a:lnTo>
                <a:lnTo>
                  <a:pt x="27094" y="21180"/>
                </a:lnTo>
                <a:lnTo>
                  <a:pt x="22260" y="26218"/>
                </a:lnTo>
                <a:lnTo>
                  <a:pt x="17246" y="31039"/>
                </a:lnTo>
                <a:lnTo>
                  <a:pt x="11725" y="3528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78723" y="7688047"/>
            <a:ext cx="34925" cy="33020"/>
          </a:xfrm>
          <a:custGeom>
            <a:avLst/>
            <a:gdLst/>
            <a:ahLst/>
            <a:cxnLst/>
            <a:rect l="l" t="t" r="r" b="b"/>
            <a:pathLst>
              <a:path w="34925" h="33020">
                <a:moveTo>
                  <a:pt x="20245" y="32486"/>
                </a:moveTo>
                <a:lnTo>
                  <a:pt x="17101" y="29961"/>
                </a:lnTo>
                <a:lnTo>
                  <a:pt x="14331" y="26385"/>
                </a:lnTo>
                <a:lnTo>
                  <a:pt x="7083" y="24087"/>
                </a:lnTo>
                <a:lnTo>
                  <a:pt x="2743" y="25020"/>
                </a:lnTo>
                <a:lnTo>
                  <a:pt x="1" y="20815"/>
                </a:lnTo>
                <a:lnTo>
                  <a:pt x="0" y="11493"/>
                </a:lnTo>
                <a:lnTo>
                  <a:pt x="3222" y="8545"/>
                </a:lnTo>
                <a:lnTo>
                  <a:pt x="7003" y="4499"/>
                </a:lnTo>
                <a:lnTo>
                  <a:pt x="13300" y="0"/>
                </a:lnTo>
                <a:lnTo>
                  <a:pt x="16521" y="529"/>
                </a:lnTo>
                <a:lnTo>
                  <a:pt x="19154" y="206"/>
                </a:lnTo>
                <a:lnTo>
                  <a:pt x="24731" y="3918"/>
                </a:lnTo>
                <a:lnTo>
                  <a:pt x="29642" y="8301"/>
                </a:lnTo>
                <a:lnTo>
                  <a:pt x="32874" y="14253"/>
                </a:lnTo>
                <a:lnTo>
                  <a:pt x="34378" y="24490"/>
                </a:lnTo>
                <a:lnTo>
                  <a:pt x="25203" y="27210"/>
                </a:lnTo>
                <a:lnTo>
                  <a:pt x="20245" y="324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90701" y="8983248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18161" y="34136"/>
                </a:moveTo>
                <a:lnTo>
                  <a:pt x="11698" y="34164"/>
                </a:lnTo>
                <a:lnTo>
                  <a:pt x="5195" y="31984"/>
                </a:lnTo>
                <a:lnTo>
                  <a:pt x="0" y="26060"/>
                </a:lnTo>
                <a:lnTo>
                  <a:pt x="3692" y="19026"/>
                </a:lnTo>
                <a:lnTo>
                  <a:pt x="2781" y="12574"/>
                </a:lnTo>
                <a:lnTo>
                  <a:pt x="15353" y="0"/>
                </a:lnTo>
                <a:lnTo>
                  <a:pt x="34308" y="21858"/>
                </a:lnTo>
                <a:lnTo>
                  <a:pt x="24839" y="31936"/>
                </a:lnTo>
                <a:lnTo>
                  <a:pt x="18161" y="3413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077534" y="10139713"/>
            <a:ext cx="34925" cy="32384"/>
          </a:xfrm>
          <a:custGeom>
            <a:avLst/>
            <a:gdLst/>
            <a:ahLst/>
            <a:cxnLst/>
            <a:rect l="l" t="t" r="r" b="b"/>
            <a:pathLst>
              <a:path w="34925" h="32384">
                <a:moveTo>
                  <a:pt x="24014" y="31985"/>
                </a:moveTo>
                <a:lnTo>
                  <a:pt x="6972" y="31985"/>
                </a:lnTo>
                <a:lnTo>
                  <a:pt x="0" y="26671"/>
                </a:lnTo>
                <a:lnTo>
                  <a:pt x="4172" y="19214"/>
                </a:lnTo>
                <a:lnTo>
                  <a:pt x="2798" y="12163"/>
                </a:lnTo>
                <a:lnTo>
                  <a:pt x="13396" y="844"/>
                </a:lnTo>
                <a:lnTo>
                  <a:pt x="14586" y="648"/>
                </a:lnTo>
                <a:lnTo>
                  <a:pt x="16087" y="0"/>
                </a:lnTo>
                <a:lnTo>
                  <a:pt x="21327" y="5238"/>
                </a:lnTo>
                <a:lnTo>
                  <a:pt x="26335" y="9889"/>
                </a:lnTo>
                <a:lnTo>
                  <a:pt x="30993" y="14712"/>
                </a:lnTo>
                <a:lnTo>
                  <a:pt x="34819" y="20070"/>
                </a:lnTo>
                <a:lnTo>
                  <a:pt x="24014" y="3198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333586" y="9132187"/>
            <a:ext cx="34925" cy="33020"/>
          </a:xfrm>
          <a:custGeom>
            <a:avLst/>
            <a:gdLst/>
            <a:ahLst/>
            <a:cxnLst/>
            <a:rect l="l" t="t" r="r" b="b"/>
            <a:pathLst>
              <a:path w="34925" h="33020">
                <a:moveTo>
                  <a:pt x="20195" y="32477"/>
                </a:moveTo>
                <a:lnTo>
                  <a:pt x="0" y="12279"/>
                </a:lnTo>
                <a:lnTo>
                  <a:pt x="11521" y="755"/>
                </a:lnTo>
                <a:lnTo>
                  <a:pt x="19408" y="0"/>
                </a:lnTo>
                <a:lnTo>
                  <a:pt x="24702" y="3969"/>
                </a:lnTo>
                <a:lnTo>
                  <a:pt x="29858" y="8076"/>
                </a:lnTo>
                <a:lnTo>
                  <a:pt x="32894" y="14136"/>
                </a:lnTo>
                <a:lnTo>
                  <a:pt x="34417" y="24344"/>
                </a:lnTo>
                <a:lnTo>
                  <a:pt x="25106" y="26965"/>
                </a:lnTo>
                <a:lnTo>
                  <a:pt x="20195" y="3247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636943" y="9851469"/>
            <a:ext cx="24765" cy="32384"/>
          </a:xfrm>
          <a:custGeom>
            <a:avLst/>
            <a:gdLst/>
            <a:ahLst/>
            <a:cxnLst/>
            <a:rect l="l" t="t" r="r" b="b"/>
            <a:pathLst>
              <a:path w="24764" h="32384">
                <a:moveTo>
                  <a:pt x="12420" y="31887"/>
                </a:moveTo>
                <a:lnTo>
                  <a:pt x="6226" y="30795"/>
                </a:lnTo>
                <a:lnTo>
                  <a:pt x="12" y="30709"/>
                </a:lnTo>
                <a:lnTo>
                  <a:pt x="0" y="10315"/>
                </a:lnTo>
                <a:lnTo>
                  <a:pt x="12543" y="0"/>
                </a:lnTo>
                <a:lnTo>
                  <a:pt x="18152" y="412"/>
                </a:lnTo>
                <a:lnTo>
                  <a:pt x="19262" y="8526"/>
                </a:lnTo>
                <a:lnTo>
                  <a:pt x="24674" y="10344"/>
                </a:lnTo>
                <a:lnTo>
                  <a:pt x="24674" y="27339"/>
                </a:lnTo>
                <a:lnTo>
                  <a:pt x="18576" y="31547"/>
                </a:lnTo>
                <a:lnTo>
                  <a:pt x="12420" y="3188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66966" y="7977048"/>
            <a:ext cx="34925" cy="31750"/>
          </a:xfrm>
          <a:custGeom>
            <a:avLst/>
            <a:gdLst/>
            <a:ahLst/>
            <a:cxnLst/>
            <a:rect l="l" t="t" r="r" b="b"/>
            <a:pathLst>
              <a:path w="34925" h="31750">
                <a:moveTo>
                  <a:pt x="21312" y="31562"/>
                </a:moveTo>
                <a:lnTo>
                  <a:pt x="0" y="12752"/>
                </a:lnTo>
                <a:lnTo>
                  <a:pt x="12365" y="383"/>
                </a:lnTo>
                <a:lnTo>
                  <a:pt x="20388" y="0"/>
                </a:lnTo>
                <a:lnTo>
                  <a:pt x="25125" y="5980"/>
                </a:lnTo>
                <a:lnTo>
                  <a:pt x="34925" y="8475"/>
                </a:lnTo>
                <a:lnTo>
                  <a:pt x="33354" y="18870"/>
                </a:lnTo>
                <a:lnTo>
                  <a:pt x="30368" y="24645"/>
                </a:lnTo>
                <a:lnTo>
                  <a:pt x="25760" y="28900"/>
                </a:lnTo>
                <a:lnTo>
                  <a:pt x="21312" y="3156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479195" y="9272349"/>
            <a:ext cx="28575" cy="36195"/>
          </a:xfrm>
          <a:custGeom>
            <a:avLst/>
            <a:gdLst/>
            <a:ahLst/>
            <a:cxnLst/>
            <a:rect l="l" t="t" r="r" b="b"/>
            <a:pathLst>
              <a:path w="28575" h="36195">
                <a:moveTo>
                  <a:pt x="20058" y="36031"/>
                </a:moveTo>
                <a:lnTo>
                  <a:pt x="13025" y="31099"/>
                </a:lnTo>
                <a:lnTo>
                  <a:pt x="7594" y="33546"/>
                </a:lnTo>
                <a:lnTo>
                  <a:pt x="0" y="28124"/>
                </a:lnTo>
                <a:lnTo>
                  <a:pt x="4135" y="20794"/>
                </a:lnTo>
                <a:lnTo>
                  <a:pt x="2525" y="15273"/>
                </a:lnTo>
                <a:lnTo>
                  <a:pt x="4860" y="8022"/>
                </a:lnTo>
                <a:lnTo>
                  <a:pt x="11373" y="5281"/>
                </a:lnTo>
                <a:lnTo>
                  <a:pt x="15042" y="0"/>
                </a:lnTo>
                <a:lnTo>
                  <a:pt x="26856" y="11817"/>
                </a:lnTo>
                <a:lnTo>
                  <a:pt x="27858" y="18112"/>
                </a:lnTo>
                <a:lnTo>
                  <a:pt x="28160" y="24468"/>
                </a:lnTo>
                <a:lnTo>
                  <a:pt x="26678" y="30077"/>
                </a:lnTo>
                <a:lnTo>
                  <a:pt x="20058" y="3603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7939092" y="8414215"/>
            <a:ext cx="32384" cy="25400"/>
          </a:xfrm>
          <a:custGeom>
            <a:avLst/>
            <a:gdLst/>
            <a:ahLst/>
            <a:cxnLst/>
            <a:rect l="l" t="t" r="r" b="b"/>
            <a:pathLst>
              <a:path w="32384" h="25400">
                <a:moveTo>
                  <a:pt x="20934" y="24804"/>
                </a:moveTo>
                <a:lnTo>
                  <a:pt x="4129" y="24804"/>
                </a:lnTo>
                <a:lnTo>
                  <a:pt x="424" y="19684"/>
                </a:lnTo>
                <a:lnTo>
                  <a:pt x="124" y="14373"/>
                </a:lnTo>
                <a:lnTo>
                  <a:pt x="794" y="9336"/>
                </a:lnTo>
                <a:lnTo>
                  <a:pt x="0" y="5038"/>
                </a:lnTo>
                <a:lnTo>
                  <a:pt x="2561" y="2120"/>
                </a:lnTo>
                <a:lnTo>
                  <a:pt x="3395" y="311"/>
                </a:lnTo>
                <a:lnTo>
                  <a:pt x="9653" y="0"/>
                </a:lnTo>
                <a:lnTo>
                  <a:pt x="15010" y="136"/>
                </a:lnTo>
                <a:lnTo>
                  <a:pt x="21029" y="136"/>
                </a:lnTo>
                <a:lnTo>
                  <a:pt x="31777" y="12228"/>
                </a:lnTo>
                <a:lnTo>
                  <a:pt x="30606" y="18153"/>
                </a:lnTo>
                <a:lnTo>
                  <a:pt x="23528" y="19990"/>
                </a:lnTo>
                <a:lnTo>
                  <a:pt x="20934" y="248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643813" y="9997039"/>
            <a:ext cx="33020" cy="34925"/>
          </a:xfrm>
          <a:custGeom>
            <a:avLst/>
            <a:gdLst/>
            <a:ahLst/>
            <a:cxnLst/>
            <a:rect l="l" t="t" r="r" b="b"/>
            <a:pathLst>
              <a:path w="33020" h="34925">
                <a:moveTo>
                  <a:pt x="20056" y="34550"/>
                </a:moveTo>
                <a:lnTo>
                  <a:pt x="0" y="14215"/>
                </a:lnTo>
                <a:lnTo>
                  <a:pt x="5501" y="9303"/>
                </a:lnTo>
                <a:lnTo>
                  <a:pt x="8123" y="0"/>
                </a:lnTo>
                <a:lnTo>
                  <a:pt x="18552" y="1561"/>
                </a:lnTo>
                <a:lnTo>
                  <a:pt x="24633" y="4321"/>
                </a:lnTo>
                <a:lnTo>
                  <a:pt x="28110" y="10137"/>
                </a:lnTo>
                <a:lnTo>
                  <a:pt x="32539" y="14341"/>
                </a:lnTo>
                <a:lnTo>
                  <a:pt x="31714" y="22899"/>
                </a:lnTo>
                <a:lnTo>
                  <a:pt x="20056" y="345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200378" y="9709777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20979" y="31809"/>
                </a:moveTo>
                <a:lnTo>
                  <a:pt x="19681" y="31641"/>
                </a:lnTo>
                <a:lnTo>
                  <a:pt x="18720" y="31819"/>
                </a:lnTo>
                <a:lnTo>
                  <a:pt x="13893" y="26908"/>
                </a:lnTo>
                <a:lnTo>
                  <a:pt x="8907" y="22148"/>
                </a:lnTo>
                <a:lnTo>
                  <a:pt x="4147" y="17181"/>
                </a:lnTo>
                <a:lnTo>
                  <a:pt x="0" y="11651"/>
                </a:lnTo>
                <a:lnTo>
                  <a:pt x="11648" y="0"/>
                </a:lnTo>
                <a:lnTo>
                  <a:pt x="20106" y="0"/>
                </a:lnTo>
                <a:lnTo>
                  <a:pt x="23789" y="3753"/>
                </a:lnTo>
                <a:lnTo>
                  <a:pt x="27974" y="7358"/>
                </a:lnTo>
                <a:lnTo>
                  <a:pt x="32609" y="13448"/>
                </a:lnTo>
                <a:lnTo>
                  <a:pt x="32000" y="16738"/>
                </a:lnTo>
                <a:lnTo>
                  <a:pt x="32374" y="20177"/>
                </a:lnTo>
                <a:lnTo>
                  <a:pt x="29034" y="23626"/>
                </a:lnTo>
                <a:lnTo>
                  <a:pt x="25369" y="27516"/>
                </a:lnTo>
                <a:lnTo>
                  <a:pt x="20979" y="3180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24599" y="7829518"/>
            <a:ext cx="27305" cy="32384"/>
          </a:xfrm>
          <a:custGeom>
            <a:avLst/>
            <a:gdLst/>
            <a:ahLst/>
            <a:cxnLst/>
            <a:rect l="l" t="t" r="r" b="b"/>
            <a:pathLst>
              <a:path w="27304" h="32384">
                <a:moveTo>
                  <a:pt x="6649" y="32371"/>
                </a:moveTo>
                <a:lnTo>
                  <a:pt x="0" y="24603"/>
                </a:lnTo>
                <a:lnTo>
                  <a:pt x="3771" y="17657"/>
                </a:lnTo>
                <a:lnTo>
                  <a:pt x="2483" y="11385"/>
                </a:lnTo>
                <a:lnTo>
                  <a:pt x="13866" y="0"/>
                </a:lnTo>
                <a:lnTo>
                  <a:pt x="19839" y="2506"/>
                </a:lnTo>
                <a:lnTo>
                  <a:pt x="23453" y="7564"/>
                </a:lnTo>
                <a:lnTo>
                  <a:pt x="27028" y="12153"/>
                </a:lnTo>
                <a:lnTo>
                  <a:pt x="27028" y="28088"/>
                </a:lnTo>
                <a:lnTo>
                  <a:pt x="21753" y="31664"/>
                </a:lnTo>
                <a:lnTo>
                  <a:pt x="16367" y="31968"/>
                </a:lnTo>
                <a:lnTo>
                  <a:pt x="11217" y="31404"/>
                </a:lnTo>
                <a:lnTo>
                  <a:pt x="6649" y="3237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57482" y="8264272"/>
            <a:ext cx="31750" cy="35560"/>
          </a:xfrm>
          <a:custGeom>
            <a:avLst/>
            <a:gdLst/>
            <a:ahLst/>
            <a:cxnLst/>
            <a:rect l="l" t="t" r="r" b="b"/>
            <a:pathLst>
              <a:path w="31750" h="35559">
                <a:moveTo>
                  <a:pt x="18819" y="34942"/>
                </a:moveTo>
                <a:lnTo>
                  <a:pt x="0" y="13615"/>
                </a:lnTo>
                <a:lnTo>
                  <a:pt x="2661" y="9164"/>
                </a:lnTo>
                <a:lnTo>
                  <a:pt x="6913" y="4557"/>
                </a:lnTo>
                <a:lnTo>
                  <a:pt x="12702" y="1570"/>
                </a:lnTo>
                <a:lnTo>
                  <a:pt x="23091" y="0"/>
                </a:lnTo>
                <a:lnTo>
                  <a:pt x="25576" y="9805"/>
                </a:lnTo>
                <a:lnTo>
                  <a:pt x="31569" y="14539"/>
                </a:lnTo>
                <a:lnTo>
                  <a:pt x="31194" y="22564"/>
                </a:lnTo>
                <a:lnTo>
                  <a:pt x="18819" y="3494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5626551" y="10146952"/>
            <a:ext cx="34925" cy="24765"/>
          </a:xfrm>
          <a:custGeom>
            <a:avLst/>
            <a:gdLst/>
            <a:ahLst/>
            <a:cxnLst/>
            <a:rect l="l" t="t" r="r" b="b"/>
            <a:pathLst>
              <a:path w="34925" h="24765">
                <a:moveTo>
                  <a:pt x="22689" y="24666"/>
                </a:moveTo>
                <a:lnTo>
                  <a:pt x="6738" y="24666"/>
                </a:lnTo>
                <a:lnTo>
                  <a:pt x="0" y="17743"/>
                </a:lnTo>
                <a:lnTo>
                  <a:pt x="2810" y="10128"/>
                </a:lnTo>
                <a:lnTo>
                  <a:pt x="4460" y="2623"/>
                </a:lnTo>
                <a:lnTo>
                  <a:pt x="5453" y="1788"/>
                </a:lnTo>
                <a:lnTo>
                  <a:pt x="6412" y="275"/>
                </a:lnTo>
                <a:lnTo>
                  <a:pt x="12776" y="0"/>
                </a:lnTo>
                <a:lnTo>
                  <a:pt x="18119" y="126"/>
                </a:lnTo>
                <a:lnTo>
                  <a:pt x="23461" y="126"/>
                </a:lnTo>
                <a:lnTo>
                  <a:pt x="34836" y="11502"/>
                </a:lnTo>
                <a:lnTo>
                  <a:pt x="32333" y="17476"/>
                </a:lnTo>
                <a:lnTo>
                  <a:pt x="27274" y="21091"/>
                </a:lnTo>
                <a:lnTo>
                  <a:pt x="22689" y="246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15135" y="8125566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70" h="24765">
                <a:moveTo>
                  <a:pt x="21305" y="24746"/>
                </a:moveTo>
                <a:lnTo>
                  <a:pt x="5059" y="24746"/>
                </a:lnTo>
                <a:lnTo>
                  <a:pt x="3596" y="22693"/>
                </a:lnTo>
                <a:lnTo>
                  <a:pt x="1033" y="20729"/>
                </a:lnTo>
                <a:lnTo>
                  <a:pt x="865" y="18578"/>
                </a:lnTo>
                <a:lnTo>
                  <a:pt x="0" y="7437"/>
                </a:lnTo>
                <a:lnTo>
                  <a:pt x="4802" y="0"/>
                </a:lnTo>
                <a:lnTo>
                  <a:pt x="21049" y="0"/>
                </a:lnTo>
                <a:lnTo>
                  <a:pt x="22511" y="2053"/>
                </a:lnTo>
                <a:lnTo>
                  <a:pt x="25074" y="4017"/>
                </a:lnTo>
                <a:lnTo>
                  <a:pt x="26108" y="17308"/>
                </a:lnTo>
                <a:lnTo>
                  <a:pt x="21305" y="2474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7650445" y="8414025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4">
                <a:moveTo>
                  <a:pt x="12414" y="25411"/>
                </a:moveTo>
                <a:lnTo>
                  <a:pt x="6204" y="24225"/>
                </a:lnTo>
                <a:lnTo>
                  <a:pt x="0" y="24032"/>
                </a:lnTo>
                <a:lnTo>
                  <a:pt x="0" y="4698"/>
                </a:lnTo>
                <a:lnTo>
                  <a:pt x="6145" y="332"/>
                </a:lnTo>
                <a:lnTo>
                  <a:pt x="12335" y="0"/>
                </a:lnTo>
                <a:lnTo>
                  <a:pt x="18546" y="1186"/>
                </a:lnTo>
                <a:lnTo>
                  <a:pt x="24750" y="1378"/>
                </a:lnTo>
                <a:lnTo>
                  <a:pt x="24750" y="20713"/>
                </a:lnTo>
                <a:lnTo>
                  <a:pt x="18605" y="25078"/>
                </a:lnTo>
                <a:lnTo>
                  <a:pt x="12414" y="254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8227895" y="8125230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4">
                <a:moveTo>
                  <a:pt x="12415" y="25412"/>
                </a:moveTo>
                <a:lnTo>
                  <a:pt x="6204" y="24225"/>
                </a:lnTo>
                <a:lnTo>
                  <a:pt x="0" y="24032"/>
                </a:lnTo>
                <a:lnTo>
                  <a:pt x="0" y="4699"/>
                </a:lnTo>
                <a:lnTo>
                  <a:pt x="6145" y="332"/>
                </a:lnTo>
                <a:lnTo>
                  <a:pt x="12336" y="0"/>
                </a:lnTo>
                <a:lnTo>
                  <a:pt x="18546" y="1186"/>
                </a:lnTo>
                <a:lnTo>
                  <a:pt x="24750" y="1379"/>
                </a:lnTo>
                <a:lnTo>
                  <a:pt x="24750" y="20713"/>
                </a:lnTo>
                <a:lnTo>
                  <a:pt x="18605" y="25079"/>
                </a:lnTo>
                <a:lnTo>
                  <a:pt x="12415" y="2541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5682" y="7547595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4">
                <a:moveTo>
                  <a:pt x="7020" y="25550"/>
                </a:moveTo>
                <a:lnTo>
                  <a:pt x="0" y="17935"/>
                </a:lnTo>
                <a:lnTo>
                  <a:pt x="4054" y="10852"/>
                </a:lnTo>
                <a:lnTo>
                  <a:pt x="2668" y="4527"/>
                </a:lnTo>
                <a:lnTo>
                  <a:pt x="7787" y="728"/>
                </a:lnTo>
                <a:lnTo>
                  <a:pt x="13188" y="378"/>
                </a:lnTo>
                <a:lnTo>
                  <a:pt x="18434" y="970"/>
                </a:lnTo>
                <a:lnTo>
                  <a:pt x="23089" y="0"/>
                </a:lnTo>
                <a:lnTo>
                  <a:pt x="30112" y="7602"/>
                </a:lnTo>
                <a:lnTo>
                  <a:pt x="26055" y="14695"/>
                </a:lnTo>
                <a:lnTo>
                  <a:pt x="27441" y="21022"/>
                </a:lnTo>
                <a:lnTo>
                  <a:pt x="22322" y="24821"/>
                </a:lnTo>
                <a:lnTo>
                  <a:pt x="16921" y="25172"/>
                </a:lnTo>
                <a:lnTo>
                  <a:pt x="11675" y="24580"/>
                </a:lnTo>
                <a:lnTo>
                  <a:pt x="7020" y="255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7358414" y="8700454"/>
            <a:ext cx="31750" cy="30480"/>
          </a:xfrm>
          <a:custGeom>
            <a:avLst/>
            <a:gdLst/>
            <a:ahLst/>
            <a:cxnLst/>
            <a:rect l="l" t="t" r="r" b="b"/>
            <a:pathLst>
              <a:path w="31750" h="30479">
                <a:moveTo>
                  <a:pt x="20852" y="30119"/>
                </a:moveTo>
                <a:lnTo>
                  <a:pt x="13759" y="26060"/>
                </a:lnTo>
                <a:lnTo>
                  <a:pt x="7434" y="27448"/>
                </a:lnTo>
                <a:lnTo>
                  <a:pt x="0" y="20875"/>
                </a:lnTo>
                <a:lnTo>
                  <a:pt x="3626" y="12968"/>
                </a:lnTo>
                <a:lnTo>
                  <a:pt x="4743" y="5324"/>
                </a:lnTo>
                <a:lnTo>
                  <a:pt x="10517" y="0"/>
                </a:lnTo>
                <a:lnTo>
                  <a:pt x="17610" y="4058"/>
                </a:lnTo>
                <a:lnTo>
                  <a:pt x="23926" y="2672"/>
                </a:lnTo>
                <a:lnTo>
                  <a:pt x="31359" y="9243"/>
                </a:lnTo>
                <a:lnTo>
                  <a:pt x="27734" y="17151"/>
                </a:lnTo>
                <a:lnTo>
                  <a:pt x="26616" y="24794"/>
                </a:lnTo>
                <a:lnTo>
                  <a:pt x="20852" y="3011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366518" y="10143771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20881" y="31364"/>
                </a:moveTo>
                <a:lnTo>
                  <a:pt x="12985" y="27740"/>
                </a:lnTo>
                <a:lnTo>
                  <a:pt x="5333" y="26619"/>
                </a:lnTo>
                <a:lnTo>
                  <a:pt x="0" y="20845"/>
                </a:lnTo>
                <a:lnTo>
                  <a:pt x="4067" y="13762"/>
                </a:lnTo>
                <a:lnTo>
                  <a:pt x="2681" y="7435"/>
                </a:lnTo>
                <a:lnTo>
                  <a:pt x="9251" y="0"/>
                </a:lnTo>
                <a:lnTo>
                  <a:pt x="17157" y="3624"/>
                </a:lnTo>
                <a:lnTo>
                  <a:pt x="24798" y="4743"/>
                </a:lnTo>
                <a:lnTo>
                  <a:pt x="30122" y="10510"/>
                </a:lnTo>
                <a:lnTo>
                  <a:pt x="26064" y="17602"/>
                </a:lnTo>
                <a:lnTo>
                  <a:pt x="27451" y="23929"/>
                </a:lnTo>
                <a:lnTo>
                  <a:pt x="20881" y="313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5916591" y="9857992"/>
            <a:ext cx="26670" cy="26034"/>
          </a:xfrm>
          <a:custGeom>
            <a:avLst/>
            <a:gdLst/>
            <a:ahLst/>
            <a:cxnLst/>
            <a:rect l="l" t="t" r="r" b="b"/>
            <a:pathLst>
              <a:path w="26669" h="26034">
                <a:moveTo>
                  <a:pt x="19768" y="25599"/>
                </a:moveTo>
                <a:lnTo>
                  <a:pt x="4613" y="23920"/>
                </a:lnTo>
                <a:lnTo>
                  <a:pt x="0" y="21266"/>
                </a:lnTo>
                <a:lnTo>
                  <a:pt x="1961" y="16837"/>
                </a:lnTo>
                <a:lnTo>
                  <a:pt x="1323" y="11730"/>
                </a:lnTo>
                <a:lnTo>
                  <a:pt x="4685" y="8704"/>
                </a:lnTo>
                <a:lnTo>
                  <a:pt x="8426" y="4813"/>
                </a:lnTo>
                <a:lnTo>
                  <a:pt x="14584" y="403"/>
                </a:lnTo>
                <a:lnTo>
                  <a:pt x="17797" y="0"/>
                </a:lnTo>
                <a:lnTo>
                  <a:pt x="22343" y="993"/>
                </a:lnTo>
                <a:lnTo>
                  <a:pt x="24228" y="3173"/>
                </a:lnTo>
                <a:lnTo>
                  <a:pt x="26271" y="4617"/>
                </a:lnTo>
                <a:lnTo>
                  <a:pt x="26271" y="20717"/>
                </a:lnTo>
                <a:lnTo>
                  <a:pt x="19768" y="254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925598" y="9855758"/>
            <a:ext cx="24765" cy="28575"/>
          </a:xfrm>
          <a:custGeom>
            <a:avLst/>
            <a:gdLst/>
            <a:ahLst/>
            <a:cxnLst/>
            <a:rect l="l" t="t" r="r" b="b"/>
            <a:pathLst>
              <a:path w="24764" h="28575">
                <a:moveTo>
                  <a:pt x="16715" y="28186"/>
                </a:moveTo>
                <a:lnTo>
                  <a:pt x="11345" y="26251"/>
                </a:lnTo>
                <a:lnTo>
                  <a:pt x="0" y="14903"/>
                </a:lnTo>
                <a:lnTo>
                  <a:pt x="0" y="6857"/>
                </a:lnTo>
                <a:lnTo>
                  <a:pt x="2043" y="5413"/>
                </a:lnTo>
                <a:lnTo>
                  <a:pt x="4125" y="2701"/>
                </a:lnTo>
                <a:lnTo>
                  <a:pt x="12404" y="2948"/>
                </a:lnTo>
                <a:lnTo>
                  <a:pt x="19555" y="0"/>
                </a:lnTo>
                <a:lnTo>
                  <a:pt x="24672" y="6572"/>
                </a:lnTo>
                <a:lnTo>
                  <a:pt x="24672" y="22596"/>
                </a:lnTo>
                <a:lnTo>
                  <a:pt x="21468" y="28030"/>
                </a:lnTo>
                <a:lnTo>
                  <a:pt x="16715" y="281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904682" y="8414040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4">
                <a:moveTo>
                  <a:pt x="15840" y="26707"/>
                </a:moveTo>
                <a:lnTo>
                  <a:pt x="6452" y="20656"/>
                </a:lnTo>
                <a:lnTo>
                  <a:pt x="2700" y="16734"/>
                </a:lnTo>
                <a:lnTo>
                  <a:pt x="0" y="14437"/>
                </a:lnTo>
                <a:lnTo>
                  <a:pt x="0" y="4272"/>
                </a:lnTo>
                <a:lnTo>
                  <a:pt x="6309" y="434"/>
                </a:lnTo>
                <a:lnTo>
                  <a:pt x="12474" y="0"/>
                </a:lnTo>
                <a:lnTo>
                  <a:pt x="18552" y="1173"/>
                </a:lnTo>
                <a:lnTo>
                  <a:pt x="24602" y="2159"/>
                </a:lnTo>
                <a:lnTo>
                  <a:pt x="24602" y="20932"/>
                </a:lnTo>
                <a:lnTo>
                  <a:pt x="20751" y="25637"/>
                </a:lnTo>
                <a:lnTo>
                  <a:pt x="15840" y="2670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6782493" y="8990358"/>
            <a:ext cx="26670" cy="29845"/>
          </a:xfrm>
          <a:custGeom>
            <a:avLst/>
            <a:gdLst/>
            <a:ahLst/>
            <a:cxnLst/>
            <a:rect l="l" t="t" r="r" b="b"/>
            <a:pathLst>
              <a:path w="26669" h="29845">
                <a:moveTo>
                  <a:pt x="20085" y="29687"/>
                </a:moveTo>
                <a:lnTo>
                  <a:pt x="12157" y="25857"/>
                </a:lnTo>
                <a:lnTo>
                  <a:pt x="4742" y="25061"/>
                </a:lnTo>
                <a:lnTo>
                  <a:pt x="0" y="22370"/>
                </a:lnTo>
                <a:lnTo>
                  <a:pt x="2345" y="17880"/>
                </a:lnTo>
                <a:lnTo>
                  <a:pt x="1640" y="13489"/>
                </a:lnTo>
                <a:lnTo>
                  <a:pt x="7261" y="8291"/>
                </a:lnTo>
                <a:lnTo>
                  <a:pt x="16056" y="0"/>
                </a:lnTo>
                <a:lnTo>
                  <a:pt x="18570" y="69"/>
                </a:lnTo>
                <a:lnTo>
                  <a:pt x="26525" y="6101"/>
                </a:lnTo>
                <a:lnTo>
                  <a:pt x="26525" y="22202"/>
                </a:lnTo>
                <a:lnTo>
                  <a:pt x="20085" y="2968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6205322" y="9569207"/>
            <a:ext cx="26670" cy="26034"/>
          </a:xfrm>
          <a:custGeom>
            <a:avLst/>
            <a:gdLst/>
            <a:ahLst/>
            <a:cxnLst/>
            <a:rect l="l" t="t" r="r" b="b"/>
            <a:pathLst>
              <a:path w="26669" h="26034">
                <a:moveTo>
                  <a:pt x="19758" y="25599"/>
                </a:moveTo>
                <a:lnTo>
                  <a:pt x="4603" y="23920"/>
                </a:lnTo>
                <a:lnTo>
                  <a:pt x="0" y="21266"/>
                </a:lnTo>
                <a:lnTo>
                  <a:pt x="1961" y="16837"/>
                </a:lnTo>
                <a:lnTo>
                  <a:pt x="1314" y="11721"/>
                </a:lnTo>
                <a:lnTo>
                  <a:pt x="4676" y="8704"/>
                </a:lnTo>
                <a:lnTo>
                  <a:pt x="8416" y="4813"/>
                </a:lnTo>
                <a:lnTo>
                  <a:pt x="14574" y="393"/>
                </a:lnTo>
                <a:lnTo>
                  <a:pt x="17787" y="0"/>
                </a:lnTo>
                <a:lnTo>
                  <a:pt x="22333" y="993"/>
                </a:lnTo>
                <a:lnTo>
                  <a:pt x="24218" y="3173"/>
                </a:lnTo>
                <a:lnTo>
                  <a:pt x="26261" y="4617"/>
                </a:lnTo>
                <a:lnTo>
                  <a:pt x="26261" y="20717"/>
                </a:lnTo>
                <a:lnTo>
                  <a:pt x="19758" y="25471"/>
                </a:lnTo>
                <a:lnTo>
                  <a:pt x="19758" y="255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6493783" y="9279134"/>
            <a:ext cx="26670" cy="29845"/>
          </a:xfrm>
          <a:custGeom>
            <a:avLst/>
            <a:gdLst/>
            <a:ahLst/>
            <a:cxnLst/>
            <a:rect l="l" t="t" r="r" b="b"/>
            <a:pathLst>
              <a:path w="26669" h="29845">
                <a:moveTo>
                  <a:pt x="20075" y="29697"/>
                </a:moveTo>
                <a:lnTo>
                  <a:pt x="12147" y="25867"/>
                </a:lnTo>
                <a:lnTo>
                  <a:pt x="4734" y="25070"/>
                </a:lnTo>
                <a:lnTo>
                  <a:pt x="0" y="22379"/>
                </a:lnTo>
                <a:lnTo>
                  <a:pt x="2335" y="17890"/>
                </a:lnTo>
                <a:lnTo>
                  <a:pt x="1630" y="13499"/>
                </a:lnTo>
                <a:lnTo>
                  <a:pt x="7251" y="8301"/>
                </a:lnTo>
                <a:lnTo>
                  <a:pt x="16061" y="0"/>
                </a:lnTo>
                <a:lnTo>
                  <a:pt x="18573" y="79"/>
                </a:lnTo>
                <a:lnTo>
                  <a:pt x="26530" y="6111"/>
                </a:lnTo>
                <a:lnTo>
                  <a:pt x="26530" y="22211"/>
                </a:lnTo>
                <a:lnTo>
                  <a:pt x="20075" y="296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27083" y="7545461"/>
            <a:ext cx="24765" cy="28575"/>
          </a:xfrm>
          <a:custGeom>
            <a:avLst/>
            <a:gdLst/>
            <a:ahLst/>
            <a:cxnLst/>
            <a:rect l="l" t="t" r="r" b="b"/>
            <a:pathLst>
              <a:path w="24764" h="28575">
                <a:moveTo>
                  <a:pt x="16718" y="28186"/>
                </a:moveTo>
                <a:lnTo>
                  <a:pt x="11344" y="26250"/>
                </a:lnTo>
                <a:lnTo>
                  <a:pt x="0" y="14903"/>
                </a:lnTo>
                <a:lnTo>
                  <a:pt x="0" y="6857"/>
                </a:lnTo>
                <a:lnTo>
                  <a:pt x="2052" y="5413"/>
                </a:lnTo>
                <a:lnTo>
                  <a:pt x="4133" y="2703"/>
                </a:lnTo>
                <a:lnTo>
                  <a:pt x="12403" y="2948"/>
                </a:lnTo>
                <a:lnTo>
                  <a:pt x="19555" y="0"/>
                </a:lnTo>
                <a:lnTo>
                  <a:pt x="24672" y="6572"/>
                </a:lnTo>
                <a:lnTo>
                  <a:pt x="24672" y="22596"/>
                </a:lnTo>
                <a:lnTo>
                  <a:pt x="21470" y="28028"/>
                </a:lnTo>
                <a:lnTo>
                  <a:pt x="16718" y="281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809428" y="10286493"/>
            <a:ext cx="6985" cy="635"/>
          </a:xfrm>
          <a:custGeom>
            <a:avLst/>
            <a:gdLst/>
            <a:ahLst/>
            <a:cxnLst/>
            <a:rect l="l" t="t" r="r" b="b"/>
            <a:pathLst>
              <a:path w="6985" h="634">
                <a:moveTo>
                  <a:pt x="6485" y="507"/>
                </a:moveTo>
                <a:lnTo>
                  <a:pt x="0" y="507"/>
                </a:lnTo>
                <a:lnTo>
                  <a:pt x="229" y="116"/>
                </a:lnTo>
                <a:lnTo>
                  <a:pt x="4982" y="0"/>
                </a:lnTo>
                <a:lnTo>
                  <a:pt x="6485" y="50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057931" y="9569499"/>
            <a:ext cx="27305" cy="25400"/>
          </a:xfrm>
          <a:custGeom>
            <a:avLst/>
            <a:gdLst/>
            <a:ahLst/>
            <a:cxnLst/>
            <a:rect l="l" t="t" r="r" b="b"/>
            <a:pathLst>
              <a:path w="27305" h="25400">
                <a:moveTo>
                  <a:pt x="13241" y="25373"/>
                </a:moveTo>
                <a:lnTo>
                  <a:pt x="10696" y="22418"/>
                </a:lnTo>
                <a:lnTo>
                  <a:pt x="8241" y="19381"/>
                </a:lnTo>
                <a:lnTo>
                  <a:pt x="41" y="10532"/>
                </a:lnTo>
                <a:lnTo>
                  <a:pt x="0" y="8732"/>
                </a:lnTo>
                <a:lnTo>
                  <a:pt x="5609" y="0"/>
                </a:lnTo>
                <a:lnTo>
                  <a:pt x="21549" y="0"/>
                </a:lnTo>
                <a:lnTo>
                  <a:pt x="23120" y="1895"/>
                </a:lnTo>
                <a:lnTo>
                  <a:pt x="25567" y="3595"/>
                </a:lnTo>
                <a:lnTo>
                  <a:pt x="26901" y="9548"/>
                </a:lnTo>
                <a:lnTo>
                  <a:pt x="26127" y="13311"/>
                </a:lnTo>
                <a:lnTo>
                  <a:pt x="22571" y="16170"/>
                </a:lnTo>
                <a:lnTo>
                  <a:pt x="19488" y="18657"/>
                </a:lnTo>
                <a:lnTo>
                  <a:pt x="16886" y="21732"/>
                </a:lnTo>
                <a:lnTo>
                  <a:pt x="13241" y="253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7073213" y="8702291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4">
                <a:moveTo>
                  <a:pt x="15821" y="27095"/>
                </a:moveTo>
                <a:lnTo>
                  <a:pt x="13975" y="27095"/>
                </a:lnTo>
                <a:lnTo>
                  <a:pt x="7078" y="20561"/>
                </a:lnTo>
                <a:lnTo>
                  <a:pt x="5233" y="18655"/>
                </a:lnTo>
                <a:lnTo>
                  <a:pt x="0" y="13028"/>
                </a:lnTo>
                <a:lnTo>
                  <a:pt x="11227" y="1798"/>
                </a:lnTo>
                <a:lnTo>
                  <a:pt x="16560" y="0"/>
                </a:lnTo>
                <a:lnTo>
                  <a:pt x="21303" y="117"/>
                </a:lnTo>
                <a:lnTo>
                  <a:pt x="24545" y="5620"/>
                </a:lnTo>
                <a:lnTo>
                  <a:pt x="24545" y="21476"/>
                </a:lnTo>
                <a:lnTo>
                  <a:pt x="15821" y="2709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7940157" y="8125518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16737" y="25039"/>
                </a:moveTo>
                <a:lnTo>
                  <a:pt x="14047" y="24794"/>
                </a:lnTo>
                <a:lnTo>
                  <a:pt x="11395" y="24794"/>
                </a:lnTo>
                <a:lnTo>
                  <a:pt x="0" y="13409"/>
                </a:lnTo>
                <a:lnTo>
                  <a:pt x="1866" y="6975"/>
                </a:lnTo>
                <a:lnTo>
                  <a:pt x="8311" y="4645"/>
                </a:lnTo>
                <a:lnTo>
                  <a:pt x="11448" y="0"/>
                </a:lnTo>
                <a:lnTo>
                  <a:pt x="20127" y="441"/>
                </a:lnTo>
                <a:lnTo>
                  <a:pt x="26612" y="7091"/>
                </a:lnTo>
                <a:lnTo>
                  <a:pt x="23802" y="14724"/>
                </a:lnTo>
                <a:lnTo>
                  <a:pt x="21926" y="23195"/>
                </a:lnTo>
                <a:lnTo>
                  <a:pt x="20410" y="24531"/>
                </a:lnTo>
                <a:lnTo>
                  <a:pt x="16737" y="2503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940246" y="9997055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7993" y="27097"/>
                </a:moveTo>
                <a:lnTo>
                  <a:pt x="3241" y="26979"/>
                </a:lnTo>
                <a:lnTo>
                  <a:pt x="0" y="21477"/>
                </a:lnTo>
                <a:lnTo>
                  <a:pt x="1" y="5619"/>
                </a:lnTo>
                <a:lnTo>
                  <a:pt x="8732" y="0"/>
                </a:lnTo>
                <a:lnTo>
                  <a:pt x="10530" y="50"/>
                </a:lnTo>
                <a:lnTo>
                  <a:pt x="19367" y="8243"/>
                </a:lnTo>
                <a:lnTo>
                  <a:pt x="22403" y="10708"/>
                </a:lnTo>
                <a:lnTo>
                  <a:pt x="25359" y="13253"/>
                </a:lnTo>
                <a:lnTo>
                  <a:pt x="13317" y="25298"/>
                </a:lnTo>
                <a:lnTo>
                  <a:pt x="7993" y="270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6644039" y="9139292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69" h="24765">
                <a:moveTo>
                  <a:pt x="12387" y="24243"/>
                </a:moveTo>
                <a:lnTo>
                  <a:pt x="7188" y="23252"/>
                </a:lnTo>
                <a:lnTo>
                  <a:pt x="4584" y="17023"/>
                </a:lnTo>
                <a:lnTo>
                  <a:pt x="0" y="13251"/>
                </a:lnTo>
                <a:lnTo>
                  <a:pt x="0" y="3427"/>
                </a:lnTo>
                <a:lnTo>
                  <a:pt x="9096" y="0"/>
                </a:lnTo>
                <a:lnTo>
                  <a:pt x="15423" y="1374"/>
                </a:lnTo>
                <a:lnTo>
                  <a:pt x="20410" y="1570"/>
                </a:lnTo>
                <a:lnTo>
                  <a:pt x="26246" y="4842"/>
                </a:lnTo>
                <a:lnTo>
                  <a:pt x="24213" y="9271"/>
                </a:lnTo>
                <a:lnTo>
                  <a:pt x="25047" y="13771"/>
                </a:lnTo>
                <a:lnTo>
                  <a:pt x="12387" y="2424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7487" y="7259201"/>
            <a:ext cx="27305" cy="24765"/>
          </a:xfrm>
          <a:custGeom>
            <a:avLst/>
            <a:gdLst/>
            <a:ahLst/>
            <a:cxnLst/>
            <a:rect l="l" t="t" r="r" b="b"/>
            <a:pathLst>
              <a:path w="27305" h="24765">
                <a:moveTo>
                  <a:pt x="13250" y="24756"/>
                </a:moveTo>
                <a:lnTo>
                  <a:pt x="1984" y="13489"/>
                </a:lnTo>
                <a:lnTo>
                  <a:pt x="11" y="8231"/>
                </a:lnTo>
                <a:lnTo>
                  <a:pt x="0" y="3467"/>
                </a:lnTo>
                <a:lnTo>
                  <a:pt x="5579" y="0"/>
                </a:lnTo>
                <a:lnTo>
                  <a:pt x="21187" y="0"/>
                </a:lnTo>
                <a:lnTo>
                  <a:pt x="26216" y="3535"/>
                </a:lnTo>
                <a:lnTo>
                  <a:pt x="26726" y="8183"/>
                </a:lnTo>
                <a:lnTo>
                  <a:pt x="24369" y="13634"/>
                </a:lnTo>
                <a:lnTo>
                  <a:pt x="13250" y="247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7797450" y="8274084"/>
            <a:ext cx="27305" cy="25400"/>
          </a:xfrm>
          <a:custGeom>
            <a:avLst/>
            <a:gdLst/>
            <a:ahLst/>
            <a:cxnLst/>
            <a:rect l="l" t="t" r="r" b="b"/>
            <a:pathLst>
              <a:path w="27305" h="25400">
                <a:moveTo>
                  <a:pt x="13246" y="25365"/>
                </a:moveTo>
                <a:lnTo>
                  <a:pt x="10704" y="22410"/>
                </a:lnTo>
                <a:lnTo>
                  <a:pt x="8249" y="19374"/>
                </a:lnTo>
                <a:lnTo>
                  <a:pt x="5597" y="16515"/>
                </a:lnTo>
                <a:lnTo>
                  <a:pt x="38" y="10531"/>
                </a:lnTo>
                <a:lnTo>
                  <a:pt x="0" y="8735"/>
                </a:lnTo>
                <a:lnTo>
                  <a:pt x="5616" y="0"/>
                </a:lnTo>
                <a:lnTo>
                  <a:pt x="21466" y="0"/>
                </a:lnTo>
                <a:lnTo>
                  <a:pt x="26966" y="3242"/>
                </a:lnTo>
                <a:lnTo>
                  <a:pt x="27096" y="7996"/>
                </a:lnTo>
                <a:lnTo>
                  <a:pt x="25288" y="13321"/>
                </a:lnTo>
                <a:lnTo>
                  <a:pt x="13246" y="2536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6932865" y="8851369"/>
            <a:ext cx="24765" cy="24130"/>
          </a:xfrm>
          <a:custGeom>
            <a:avLst/>
            <a:gdLst/>
            <a:ahLst/>
            <a:cxnLst/>
            <a:rect l="l" t="t" r="r" b="b"/>
            <a:pathLst>
              <a:path w="24765" h="24129">
                <a:moveTo>
                  <a:pt x="13034" y="23676"/>
                </a:moveTo>
                <a:lnTo>
                  <a:pt x="7160" y="22055"/>
                </a:lnTo>
                <a:lnTo>
                  <a:pt x="4205" y="16289"/>
                </a:lnTo>
                <a:lnTo>
                  <a:pt x="0" y="12212"/>
                </a:lnTo>
                <a:lnTo>
                  <a:pt x="0" y="4304"/>
                </a:lnTo>
                <a:lnTo>
                  <a:pt x="6225" y="380"/>
                </a:lnTo>
                <a:lnTo>
                  <a:pt x="12393" y="0"/>
                </a:lnTo>
                <a:lnTo>
                  <a:pt x="18529" y="1105"/>
                </a:lnTo>
                <a:lnTo>
                  <a:pt x="24654" y="1642"/>
                </a:lnTo>
                <a:lnTo>
                  <a:pt x="24654" y="12929"/>
                </a:lnTo>
                <a:lnTo>
                  <a:pt x="13034" y="2367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6355328" y="9428074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69" h="24765">
                <a:moveTo>
                  <a:pt x="12699" y="24306"/>
                </a:moveTo>
                <a:lnTo>
                  <a:pt x="7189" y="23255"/>
                </a:lnTo>
                <a:lnTo>
                  <a:pt x="4584" y="17026"/>
                </a:lnTo>
                <a:lnTo>
                  <a:pt x="0" y="13254"/>
                </a:lnTo>
                <a:lnTo>
                  <a:pt x="0" y="3430"/>
                </a:lnTo>
                <a:lnTo>
                  <a:pt x="9083" y="0"/>
                </a:lnTo>
                <a:lnTo>
                  <a:pt x="15409" y="1386"/>
                </a:lnTo>
                <a:lnTo>
                  <a:pt x="20406" y="1573"/>
                </a:lnTo>
                <a:lnTo>
                  <a:pt x="26232" y="4845"/>
                </a:lnTo>
                <a:lnTo>
                  <a:pt x="24199" y="9265"/>
                </a:lnTo>
                <a:lnTo>
                  <a:pt x="25034" y="13755"/>
                </a:lnTo>
                <a:lnTo>
                  <a:pt x="12699" y="2430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5340052" y="10145578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7375" y="27094"/>
                </a:moveTo>
                <a:lnTo>
                  <a:pt x="12052" y="25295"/>
                </a:lnTo>
                <a:lnTo>
                  <a:pt x="0" y="13250"/>
                </a:lnTo>
                <a:lnTo>
                  <a:pt x="2954" y="10706"/>
                </a:lnTo>
                <a:lnTo>
                  <a:pt x="5990" y="8250"/>
                </a:lnTo>
                <a:lnTo>
                  <a:pt x="14843" y="40"/>
                </a:lnTo>
                <a:lnTo>
                  <a:pt x="16627" y="0"/>
                </a:lnTo>
                <a:lnTo>
                  <a:pt x="25369" y="5609"/>
                </a:lnTo>
                <a:lnTo>
                  <a:pt x="25369" y="21475"/>
                </a:lnTo>
                <a:lnTo>
                  <a:pt x="22127" y="26974"/>
                </a:lnTo>
                <a:lnTo>
                  <a:pt x="17375" y="2709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6065112" y="9718018"/>
            <a:ext cx="27305" cy="25400"/>
          </a:xfrm>
          <a:custGeom>
            <a:avLst/>
            <a:gdLst/>
            <a:ahLst/>
            <a:cxnLst/>
            <a:rect l="l" t="t" r="r" b="b"/>
            <a:pathLst>
              <a:path w="27305" h="25400">
                <a:moveTo>
                  <a:pt x="13240" y="25365"/>
                </a:moveTo>
                <a:lnTo>
                  <a:pt x="10708" y="22410"/>
                </a:lnTo>
                <a:lnTo>
                  <a:pt x="8244" y="19373"/>
                </a:lnTo>
                <a:lnTo>
                  <a:pt x="5591" y="16515"/>
                </a:lnTo>
                <a:lnTo>
                  <a:pt x="43" y="10533"/>
                </a:lnTo>
                <a:lnTo>
                  <a:pt x="0" y="8734"/>
                </a:lnTo>
                <a:lnTo>
                  <a:pt x="5611" y="0"/>
                </a:lnTo>
                <a:lnTo>
                  <a:pt x="21461" y="0"/>
                </a:lnTo>
                <a:lnTo>
                  <a:pt x="26961" y="3239"/>
                </a:lnTo>
                <a:lnTo>
                  <a:pt x="27091" y="7995"/>
                </a:lnTo>
                <a:lnTo>
                  <a:pt x="25283" y="13330"/>
                </a:lnTo>
                <a:lnTo>
                  <a:pt x="13240" y="2536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16422" y="7836772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1658" y="24864"/>
                </a:moveTo>
                <a:lnTo>
                  <a:pt x="0" y="12486"/>
                </a:lnTo>
                <a:lnTo>
                  <a:pt x="11490" y="0"/>
                </a:lnTo>
                <a:lnTo>
                  <a:pt x="19938" y="0"/>
                </a:lnTo>
                <a:lnTo>
                  <a:pt x="21331" y="2033"/>
                </a:lnTo>
                <a:lnTo>
                  <a:pt x="23463" y="3900"/>
                </a:lnTo>
                <a:lnTo>
                  <a:pt x="24868" y="10030"/>
                </a:lnTo>
                <a:lnTo>
                  <a:pt x="23621" y="13567"/>
                </a:lnTo>
                <a:lnTo>
                  <a:pt x="17257" y="18861"/>
                </a:lnTo>
                <a:lnTo>
                  <a:pt x="14653" y="21869"/>
                </a:lnTo>
                <a:lnTo>
                  <a:pt x="11658" y="248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75244" y="7688047"/>
            <a:ext cx="24130" cy="25400"/>
          </a:xfrm>
          <a:custGeom>
            <a:avLst/>
            <a:gdLst/>
            <a:ahLst/>
            <a:cxnLst/>
            <a:rect l="l" t="t" r="r" b="b"/>
            <a:pathLst>
              <a:path w="24129" h="25400">
                <a:moveTo>
                  <a:pt x="12562" y="24962"/>
                </a:moveTo>
                <a:lnTo>
                  <a:pt x="158" y="24766"/>
                </a:lnTo>
                <a:lnTo>
                  <a:pt x="0" y="24569"/>
                </a:lnTo>
                <a:lnTo>
                  <a:pt x="1356" y="11562"/>
                </a:lnTo>
                <a:lnTo>
                  <a:pt x="12917" y="0"/>
                </a:lnTo>
                <a:lnTo>
                  <a:pt x="23583" y="12013"/>
                </a:lnTo>
                <a:lnTo>
                  <a:pt x="22443" y="17741"/>
                </a:lnTo>
                <a:lnTo>
                  <a:pt x="16185" y="20295"/>
                </a:lnTo>
                <a:lnTo>
                  <a:pt x="12562" y="2496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86880" y="7399409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5913" y="24581"/>
                </a:moveTo>
                <a:lnTo>
                  <a:pt x="0" y="20729"/>
                </a:lnTo>
                <a:lnTo>
                  <a:pt x="0" y="12850"/>
                </a:lnTo>
                <a:lnTo>
                  <a:pt x="3759" y="8145"/>
                </a:lnTo>
                <a:lnTo>
                  <a:pt x="8387" y="4381"/>
                </a:lnTo>
                <a:lnTo>
                  <a:pt x="12277" y="0"/>
                </a:lnTo>
                <a:lnTo>
                  <a:pt x="24722" y="12447"/>
                </a:lnTo>
                <a:lnTo>
                  <a:pt x="13584" y="23588"/>
                </a:lnTo>
                <a:lnTo>
                  <a:pt x="5913" y="245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659286" y="10147072"/>
            <a:ext cx="24130" cy="25400"/>
          </a:xfrm>
          <a:custGeom>
            <a:avLst/>
            <a:gdLst/>
            <a:ahLst/>
            <a:cxnLst/>
            <a:rect l="l" t="t" r="r" b="b"/>
            <a:pathLst>
              <a:path w="24129" h="25400">
                <a:moveTo>
                  <a:pt x="10804" y="24969"/>
                </a:moveTo>
                <a:lnTo>
                  <a:pt x="0" y="12464"/>
                </a:lnTo>
                <a:lnTo>
                  <a:pt x="568" y="6638"/>
                </a:lnTo>
                <a:lnTo>
                  <a:pt x="8515" y="5439"/>
                </a:lnTo>
                <a:lnTo>
                  <a:pt x="10292" y="0"/>
                </a:lnTo>
                <a:lnTo>
                  <a:pt x="19044" y="0"/>
                </a:lnTo>
                <a:lnTo>
                  <a:pt x="20497" y="1983"/>
                </a:lnTo>
                <a:lnTo>
                  <a:pt x="22717" y="3779"/>
                </a:lnTo>
                <a:lnTo>
                  <a:pt x="24081" y="9821"/>
                </a:lnTo>
                <a:lnTo>
                  <a:pt x="23063" y="13448"/>
                </a:lnTo>
                <a:lnTo>
                  <a:pt x="16610" y="18731"/>
                </a:lnTo>
                <a:lnTo>
                  <a:pt x="14015" y="21758"/>
                </a:lnTo>
                <a:lnTo>
                  <a:pt x="10804" y="2496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214417" y="9857999"/>
            <a:ext cx="26034" cy="24130"/>
          </a:xfrm>
          <a:custGeom>
            <a:avLst/>
            <a:gdLst/>
            <a:ahLst/>
            <a:cxnLst/>
            <a:rect l="l" t="t" r="r" b="b"/>
            <a:pathLst>
              <a:path w="26035" h="24129">
                <a:moveTo>
                  <a:pt x="13080" y="23578"/>
                </a:moveTo>
                <a:lnTo>
                  <a:pt x="7148" y="22398"/>
                </a:lnTo>
                <a:lnTo>
                  <a:pt x="4584" y="16220"/>
                </a:lnTo>
                <a:lnTo>
                  <a:pt x="0" y="12555"/>
                </a:lnTo>
                <a:lnTo>
                  <a:pt x="11148" y="1404"/>
                </a:lnTo>
                <a:lnTo>
                  <a:pt x="13612" y="1031"/>
                </a:lnTo>
                <a:lnTo>
                  <a:pt x="16196" y="0"/>
                </a:lnTo>
                <a:lnTo>
                  <a:pt x="25555" y="1602"/>
                </a:lnTo>
                <a:lnTo>
                  <a:pt x="24504" y="13066"/>
                </a:lnTo>
                <a:lnTo>
                  <a:pt x="13080" y="2357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7651744" y="8125318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4" h="24129">
                <a:moveTo>
                  <a:pt x="12325" y="23883"/>
                </a:moveTo>
                <a:lnTo>
                  <a:pt x="6301" y="21595"/>
                </a:lnTo>
                <a:lnTo>
                  <a:pt x="2493" y="17143"/>
                </a:lnTo>
                <a:lnTo>
                  <a:pt x="0" y="12369"/>
                </a:lnTo>
                <a:lnTo>
                  <a:pt x="10843" y="0"/>
                </a:lnTo>
                <a:lnTo>
                  <a:pt x="23278" y="12438"/>
                </a:lnTo>
                <a:lnTo>
                  <a:pt x="12325" y="2388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7361095" y="8414538"/>
            <a:ext cx="26034" cy="23495"/>
          </a:xfrm>
          <a:custGeom>
            <a:avLst/>
            <a:gdLst/>
            <a:ahLst/>
            <a:cxnLst/>
            <a:rect l="l" t="t" r="r" b="b"/>
            <a:pathLst>
              <a:path w="26034" h="23495">
                <a:moveTo>
                  <a:pt x="13102" y="23411"/>
                </a:moveTo>
                <a:lnTo>
                  <a:pt x="7514" y="21720"/>
                </a:lnTo>
                <a:lnTo>
                  <a:pt x="5836" y="15228"/>
                </a:lnTo>
                <a:lnTo>
                  <a:pt x="0" y="12622"/>
                </a:lnTo>
                <a:lnTo>
                  <a:pt x="13178" y="0"/>
                </a:lnTo>
                <a:lnTo>
                  <a:pt x="25614" y="12438"/>
                </a:lnTo>
                <a:lnTo>
                  <a:pt x="13102" y="234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7219798" y="8562871"/>
            <a:ext cx="26034" cy="17145"/>
          </a:xfrm>
          <a:custGeom>
            <a:avLst/>
            <a:gdLst/>
            <a:ahLst/>
            <a:cxnLst/>
            <a:rect l="l" t="t" r="r" b="b"/>
            <a:pathLst>
              <a:path w="26034" h="17145">
                <a:moveTo>
                  <a:pt x="16376" y="16868"/>
                </a:moveTo>
                <a:lnTo>
                  <a:pt x="11015" y="16504"/>
                </a:lnTo>
                <a:lnTo>
                  <a:pt x="5778" y="16504"/>
                </a:lnTo>
                <a:lnTo>
                  <a:pt x="0" y="7975"/>
                </a:lnTo>
                <a:lnTo>
                  <a:pt x="6061" y="0"/>
                </a:lnTo>
                <a:lnTo>
                  <a:pt x="14055" y="0"/>
                </a:lnTo>
                <a:lnTo>
                  <a:pt x="25508" y="11455"/>
                </a:lnTo>
                <a:lnTo>
                  <a:pt x="24232" y="13124"/>
                </a:lnTo>
                <a:lnTo>
                  <a:pt x="23082" y="16101"/>
                </a:lnTo>
                <a:lnTo>
                  <a:pt x="16376" y="1686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193431" y="8702399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30" h="17779">
                <a:moveTo>
                  <a:pt x="14514" y="17604"/>
                </a:moveTo>
                <a:lnTo>
                  <a:pt x="9210" y="17240"/>
                </a:lnTo>
                <a:lnTo>
                  <a:pt x="3947" y="17240"/>
                </a:lnTo>
                <a:lnTo>
                  <a:pt x="1119" y="15374"/>
                </a:lnTo>
                <a:lnTo>
                  <a:pt x="0" y="13330"/>
                </a:lnTo>
                <a:lnTo>
                  <a:pt x="4584" y="7701"/>
                </a:lnTo>
                <a:lnTo>
                  <a:pt x="8071" y="3890"/>
                </a:lnTo>
                <a:lnTo>
                  <a:pt x="11460" y="0"/>
                </a:lnTo>
                <a:lnTo>
                  <a:pt x="23737" y="12279"/>
                </a:lnTo>
                <a:lnTo>
                  <a:pt x="22411" y="13930"/>
                </a:lnTo>
                <a:lnTo>
                  <a:pt x="21214" y="16837"/>
                </a:lnTo>
                <a:lnTo>
                  <a:pt x="14514" y="176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7510210" y="8272405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8445" y="19847"/>
                </a:moveTo>
                <a:lnTo>
                  <a:pt x="0" y="14050"/>
                </a:lnTo>
                <a:lnTo>
                  <a:pt x="0" y="6003"/>
                </a:lnTo>
                <a:lnTo>
                  <a:pt x="8051" y="0"/>
                </a:lnTo>
                <a:lnTo>
                  <a:pt x="16502" y="5797"/>
                </a:lnTo>
                <a:lnTo>
                  <a:pt x="16502" y="13843"/>
                </a:lnTo>
                <a:lnTo>
                  <a:pt x="8445" y="1984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86857" y="7117255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10" h="20320">
                <a:moveTo>
                  <a:pt x="8447" y="19857"/>
                </a:moveTo>
                <a:lnTo>
                  <a:pt x="0" y="14050"/>
                </a:lnTo>
                <a:lnTo>
                  <a:pt x="0" y="6003"/>
                </a:lnTo>
                <a:lnTo>
                  <a:pt x="8054" y="0"/>
                </a:lnTo>
                <a:lnTo>
                  <a:pt x="16499" y="5797"/>
                </a:lnTo>
                <a:lnTo>
                  <a:pt x="16499" y="13843"/>
                </a:lnTo>
                <a:lnTo>
                  <a:pt x="8447" y="198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5489142" y="10005133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8095" y="19844"/>
                </a:moveTo>
                <a:lnTo>
                  <a:pt x="0" y="13843"/>
                </a:lnTo>
                <a:lnTo>
                  <a:pt x="0" y="5797"/>
                </a:lnTo>
                <a:lnTo>
                  <a:pt x="8450" y="0"/>
                </a:lnTo>
                <a:lnTo>
                  <a:pt x="16502" y="6003"/>
                </a:lnTo>
                <a:lnTo>
                  <a:pt x="16502" y="14050"/>
                </a:lnTo>
                <a:lnTo>
                  <a:pt x="8095" y="198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228965" y="10005133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10" h="20320">
                <a:moveTo>
                  <a:pt x="8093" y="19844"/>
                </a:moveTo>
                <a:lnTo>
                  <a:pt x="0" y="13843"/>
                </a:lnTo>
                <a:lnTo>
                  <a:pt x="0" y="5797"/>
                </a:lnTo>
                <a:lnTo>
                  <a:pt x="8417" y="0"/>
                </a:lnTo>
                <a:lnTo>
                  <a:pt x="16500" y="6003"/>
                </a:lnTo>
                <a:lnTo>
                  <a:pt x="16500" y="14050"/>
                </a:lnTo>
                <a:lnTo>
                  <a:pt x="8093" y="198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62619" y="7985292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20" h="16509">
                <a:moveTo>
                  <a:pt x="13850" y="16503"/>
                </a:moveTo>
                <a:lnTo>
                  <a:pt x="5805" y="16503"/>
                </a:lnTo>
                <a:lnTo>
                  <a:pt x="0" y="8063"/>
                </a:lnTo>
                <a:lnTo>
                  <a:pt x="6011" y="0"/>
                </a:lnTo>
                <a:lnTo>
                  <a:pt x="14056" y="0"/>
                </a:lnTo>
                <a:lnTo>
                  <a:pt x="19851" y="8408"/>
                </a:lnTo>
                <a:lnTo>
                  <a:pt x="13850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503979" y="9857913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29" h="17779">
                <a:moveTo>
                  <a:pt x="8939" y="17230"/>
                </a:moveTo>
                <a:lnTo>
                  <a:pt x="2318" y="16484"/>
                </a:lnTo>
                <a:lnTo>
                  <a:pt x="1227" y="13476"/>
                </a:lnTo>
                <a:lnTo>
                  <a:pt x="0" y="11807"/>
                </a:lnTo>
                <a:lnTo>
                  <a:pt x="11804" y="0"/>
                </a:lnTo>
                <a:lnTo>
                  <a:pt x="15361" y="3800"/>
                </a:lnTo>
                <a:lnTo>
                  <a:pt x="19064" y="7484"/>
                </a:lnTo>
                <a:lnTo>
                  <a:pt x="23682" y="12997"/>
                </a:lnTo>
                <a:lnTo>
                  <a:pt x="22305" y="15138"/>
                </a:lnTo>
                <a:lnTo>
                  <a:pt x="19507" y="16877"/>
                </a:lnTo>
                <a:lnTo>
                  <a:pt x="14243" y="16877"/>
                </a:lnTo>
                <a:lnTo>
                  <a:pt x="8939" y="1723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919193" y="9427937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4">
                <a:moveTo>
                  <a:pt x="8445" y="19471"/>
                </a:moveTo>
                <a:lnTo>
                  <a:pt x="0" y="13675"/>
                </a:lnTo>
                <a:lnTo>
                  <a:pt x="0" y="5629"/>
                </a:lnTo>
                <a:lnTo>
                  <a:pt x="8073" y="0"/>
                </a:lnTo>
                <a:lnTo>
                  <a:pt x="16499" y="5422"/>
                </a:lnTo>
                <a:lnTo>
                  <a:pt x="16499" y="13469"/>
                </a:lnTo>
                <a:lnTo>
                  <a:pt x="8445" y="1947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8085982" y="7985292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19" h="16509">
                <a:moveTo>
                  <a:pt x="14042" y="16503"/>
                </a:moveTo>
                <a:lnTo>
                  <a:pt x="5999" y="16503"/>
                </a:lnTo>
                <a:lnTo>
                  <a:pt x="0" y="8446"/>
                </a:lnTo>
                <a:lnTo>
                  <a:pt x="5792" y="0"/>
                </a:lnTo>
                <a:lnTo>
                  <a:pt x="13835" y="0"/>
                </a:lnTo>
                <a:lnTo>
                  <a:pt x="19844" y="8053"/>
                </a:lnTo>
                <a:lnTo>
                  <a:pt x="14042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496635" y="9716339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4">
                <a:moveTo>
                  <a:pt x="8073" y="19463"/>
                </a:moveTo>
                <a:lnTo>
                  <a:pt x="0" y="13842"/>
                </a:lnTo>
                <a:lnTo>
                  <a:pt x="0" y="5796"/>
                </a:lnTo>
                <a:lnTo>
                  <a:pt x="8416" y="0"/>
                </a:lnTo>
                <a:lnTo>
                  <a:pt x="16499" y="6002"/>
                </a:lnTo>
                <a:lnTo>
                  <a:pt x="16499" y="14049"/>
                </a:lnTo>
                <a:lnTo>
                  <a:pt x="8073" y="1946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792269" y="9858169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4360" y="16973"/>
                </a:moveTo>
                <a:lnTo>
                  <a:pt x="9056" y="16621"/>
                </a:lnTo>
                <a:lnTo>
                  <a:pt x="3793" y="16621"/>
                </a:lnTo>
                <a:lnTo>
                  <a:pt x="992" y="14882"/>
                </a:lnTo>
                <a:lnTo>
                  <a:pt x="0" y="13063"/>
                </a:lnTo>
                <a:lnTo>
                  <a:pt x="385" y="12181"/>
                </a:lnTo>
                <a:lnTo>
                  <a:pt x="11739" y="0"/>
                </a:lnTo>
                <a:lnTo>
                  <a:pt x="23300" y="11552"/>
                </a:lnTo>
                <a:lnTo>
                  <a:pt x="22072" y="13223"/>
                </a:lnTo>
                <a:lnTo>
                  <a:pt x="20971" y="16228"/>
                </a:lnTo>
                <a:lnTo>
                  <a:pt x="14360" y="169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051350" y="8562871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19" h="16509">
                <a:moveTo>
                  <a:pt x="14046" y="16504"/>
                </a:moveTo>
                <a:lnTo>
                  <a:pt x="6002" y="16504"/>
                </a:lnTo>
                <a:lnTo>
                  <a:pt x="0" y="8447"/>
                </a:lnTo>
                <a:lnTo>
                  <a:pt x="5795" y="0"/>
                </a:lnTo>
                <a:lnTo>
                  <a:pt x="13840" y="0"/>
                </a:lnTo>
                <a:lnTo>
                  <a:pt x="19841" y="8054"/>
                </a:lnTo>
                <a:lnTo>
                  <a:pt x="14046" y="165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7221480" y="8275204"/>
            <a:ext cx="19050" cy="17780"/>
          </a:xfrm>
          <a:custGeom>
            <a:avLst/>
            <a:gdLst/>
            <a:ahLst/>
            <a:cxnLst/>
            <a:rect l="l" t="t" r="r" b="b"/>
            <a:pathLst>
              <a:path w="19050" h="17779">
                <a:moveTo>
                  <a:pt x="10929" y="17191"/>
                </a:moveTo>
                <a:lnTo>
                  <a:pt x="5453" y="17141"/>
                </a:lnTo>
                <a:lnTo>
                  <a:pt x="0" y="11268"/>
                </a:lnTo>
                <a:lnTo>
                  <a:pt x="11265" y="0"/>
                </a:lnTo>
                <a:lnTo>
                  <a:pt x="19006" y="1011"/>
                </a:lnTo>
                <a:lnTo>
                  <a:pt x="15831" y="7043"/>
                </a:lnTo>
                <a:lnTo>
                  <a:pt x="16469" y="11316"/>
                </a:lnTo>
                <a:lnTo>
                  <a:pt x="10929" y="1719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518087" y="10006030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1512" y="17750"/>
                </a:moveTo>
                <a:lnTo>
                  <a:pt x="8920" y="14842"/>
                </a:lnTo>
                <a:lnTo>
                  <a:pt x="6554" y="11678"/>
                </a:lnTo>
                <a:lnTo>
                  <a:pt x="1151" y="6866"/>
                </a:lnTo>
                <a:lnTo>
                  <a:pt x="0" y="5294"/>
                </a:lnTo>
                <a:lnTo>
                  <a:pt x="2633" y="775"/>
                </a:lnTo>
                <a:lnTo>
                  <a:pt x="4882" y="0"/>
                </a:lnTo>
                <a:lnTo>
                  <a:pt x="9174" y="1019"/>
                </a:lnTo>
                <a:lnTo>
                  <a:pt x="10550" y="775"/>
                </a:lnTo>
                <a:lnTo>
                  <a:pt x="11896" y="775"/>
                </a:lnTo>
                <a:lnTo>
                  <a:pt x="17916" y="6128"/>
                </a:lnTo>
                <a:lnTo>
                  <a:pt x="17895" y="11582"/>
                </a:lnTo>
                <a:lnTo>
                  <a:pt x="11512" y="177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6354845" y="914083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5">
                <a:moveTo>
                  <a:pt x="11620" y="17920"/>
                </a:moveTo>
                <a:lnTo>
                  <a:pt x="6168" y="17899"/>
                </a:lnTo>
                <a:lnTo>
                  <a:pt x="0" y="11514"/>
                </a:lnTo>
                <a:lnTo>
                  <a:pt x="2911" y="8920"/>
                </a:lnTo>
                <a:lnTo>
                  <a:pt x="6071" y="6552"/>
                </a:lnTo>
                <a:lnTo>
                  <a:pt x="10891" y="1151"/>
                </a:lnTo>
                <a:lnTo>
                  <a:pt x="12464" y="0"/>
                </a:lnTo>
                <a:lnTo>
                  <a:pt x="16972" y="2633"/>
                </a:lnTo>
                <a:lnTo>
                  <a:pt x="17748" y="4883"/>
                </a:lnTo>
                <a:lnTo>
                  <a:pt x="16727" y="9176"/>
                </a:lnTo>
                <a:lnTo>
                  <a:pt x="16972" y="10552"/>
                </a:lnTo>
                <a:lnTo>
                  <a:pt x="16972" y="11898"/>
                </a:lnTo>
                <a:lnTo>
                  <a:pt x="11620" y="1792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76697" y="7405225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1265" y="19000"/>
                </a:moveTo>
                <a:lnTo>
                  <a:pt x="0" y="7742"/>
                </a:lnTo>
                <a:lnTo>
                  <a:pt x="1011" y="0"/>
                </a:lnTo>
                <a:lnTo>
                  <a:pt x="7043" y="3163"/>
                </a:lnTo>
                <a:lnTo>
                  <a:pt x="11313" y="2525"/>
                </a:lnTo>
                <a:lnTo>
                  <a:pt x="17188" y="8066"/>
                </a:lnTo>
                <a:lnTo>
                  <a:pt x="17137" y="13549"/>
                </a:lnTo>
                <a:lnTo>
                  <a:pt x="11265" y="1900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7798975" y="798560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5">
                <a:moveTo>
                  <a:pt x="3256" y="18125"/>
                </a:moveTo>
                <a:lnTo>
                  <a:pt x="0" y="9234"/>
                </a:lnTo>
                <a:lnTo>
                  <a:pt x="5078" y="7761"/>
                </a:lnTo>
                <a:lnTo>
                  <a:pt x="7831" y="3950"/>
                </a:lnTo>
                <a:lnTo>
                  <a:pt x="8871" y="3087"/>
                </a:lnTo>
                <a:lnTo>
                  <a:pt x="10743" y="1415"/>
                </a:lnTo>
                <a:lnTo>
                  <a:pt x="11711" y="726"/>
                </a:lnTo>
                <a:lnTo>
                  <a:pt x="12646" y="0"/>
                </a:lnTo>
                <a:lnTo>
                  <a:pt x="18118" y="8359"/>
                </a:lnTo>
                <a:lnTo>
                  <a:pt x="11989" y="16218"/>
                </a:lnTo>
                <a:lnTo>
                  <a:pt x="8325" y="15669"/>
                </a:lnTo>
                <a:lnTo>
                  <a:pt x="3256" y="181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6066752" y="9429686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8545" y="17752"/>
                </a:moveTo>
                <a:lnTo>
                  <a:pt x="0" y="12123"/>
                </a:lnTo>
                <a:lnTo>
                  <a:pt x="2661" y="9341"/>
                </a:lnTo>
                <a:lnTo>
                  <a:pt x="5471" y="6720"/>
                </a:lnTo>
                <a:lnTo>
                  <a:pt x="10003" y="1237"/>
                </a:lnTo>
                <a:lnTo>
                  <a:pt x="11720" y="0"/>
                </a:lnTo>
                <a:lnTo>
                  <a:pt x="13538" y="894"/>
                </a:lnTo>
                <a:lnTo>
                  <a:pt x="16372" y="2287"/>
                </a:lnTo>
                <a:lnTo>
                  <a:pt x="17168" y="4578"/>
                </a:lnTo>
                <a:lnTo>
                  <a:pt x="16080" y="8883"/>
                </a:lnTo>
                <a:lnTo>
                  <a:pt x="16344" y="10267"/>
                </a:lnTo>
                <a:lnTo>
                  <a:pt x="16344" y="11594"/>
                </a:lnTo>
                <a:lnTo>
                  <a:pt x="8545" y="1775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6932761" y="8563988"/>
            <a:ext cx="19050" cy="17780"/>
          </a:xfrm>
          <a:custGeom>
            <a:avLst/>
            <a:gdLst/>
            <a:ahLst/>
            <a:cxnLst/>
            <a:rect l="l" t="t" r="r" b="b"/>
            <a:pathLst>
              <a:path w="19050" h="17779">
                <a:moveTo>
                  <a:pt x="10928" y="17191"/>
                </a:moveTo>
                <a:lnTo>
                  <a:pt x="5461" y="17141"/>
                </a:lnTo>
                <a:lnTo>
                  <a:pt x="0" y="11268"/>
                </a:lnTo>
                <a:lnTo>
                  <a:pt x="11264" y="0"/>
                </a:lnTo>
                <a:lnTo>
                  <a:pt x="19005" y="1011"/>
                </a:lnTo>
                <a:lnTo>
                  <a:pt x="15830" y="7043"/>
                </a:lnTo>
                <a:lnTo>
                  <a:pt x="16468" y="11316"/>
                </a:lnTo>
                <a:lnTo>
                  <a:pt x="10928" y="1719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6645166" y="8851644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80" h="19050">
                <a:moveTo>
                  <a:pt x="1011" y="19010"/>
                </a:moveTo>
                <a:lnTo>
                  <a:pt x="0" y="11258"/>
                </a:lnTo>
                <a:lnTo>
                  <a:pt x="11255" y="0"/>
                </a:lnTo>
                <a:lnTo>
                  <a:pt x="17139" y="5461"/>
                </a:lnTo>
                <a:lnTo>
                  <a:pt x="17178" y="10934"/>
                </a:lnTo>
                <a:lnTo>
                  <a:pt x="11303" y="16474"/>
                </a:lnTo>
                <a:lnTo>
                  <a:pt x="7045" y="15846"/>
                </a:lnTo>
                <a:lnTo>
                  <a:pt x="1011" y="190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785718" y="9717265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2020" y="17750"/>
                </a:moveTo>
                <a:lnTo>
                  <a:pt x="9083" y="14634"/>
                </a:lnTo>
                <a:lnTo>
                  <a:pt x="6599" y="11541"/>
                </a:lnTo>
                <a:lnTo>
                  <a:pt x="1031" y="6780"/>
                </a:lnTo>
                <a:lnTo>
                  <a:pt x="0" y="5218"/>
                </a:lnTo>
                <a:lnTo>
                  <a:pt x="2810" y="777"/>
                </a:lnTo>
                <a:lnTo>
                  <a:pt x="5037" y="0"/>
                </a:lnTo>
                <a:lnTo>
                  <a:pt x="9320" y="1000"/>
                </a:lnTo>
                <a:lnTo>
                  <a:pt x="10694" y="755"/>
                </a:lnTo>
                <a:lnTo>
                  <a:pt x="12080" y="755"/>
                </a:lnTo>
                <a:lnTo>
                  <a:pt x="18022" y="6206"/>
                </a:lnTo>
                <a:lnTo>
                  <a:pt x="17394" y="11680"/>
                </a:lnTo>
                <a:lnTo>
                  <a:pt x="12020" y="177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5779005" y="9718010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80" h="19050">
                <a:moveTo>
                  <a:pt x="1002" y="18998"/>
                </a:moveTo>
                <a:lnTo>
                  <a:pt x="0" y="11268"/>
                </a:lnTo>
                <a:lnTo>
                  <a:pt x="11255" y="0"/>
                </a:lnTo>
                <a:lnTo>
                  <a:pt x="17126" y="5461"/>
                </a:lnTo>
                <a:lnTo>
                  <a:pt x="17178" y="10935"/>
                </a:lnTo>
                <a:lnTo>
                  <a:pt x="11303" y="16474"/>
                </a:lnTo>
                <a:lnTo>
                  <a:pt x="7035" y="15834"/>
                </a:lnTo>
                <a:lnTo>
                  <a:pt x="1002" y="1899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5058386" y="10153495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5845" y="18273"/>
                </a:moveTo>
                <a:lnTo>
                  <a:pt x="0" y="12761"/>
                </a:lnTo>
                <a:lnTo>
                  <a:pt x="38" y="7291"/>
                </a:lnTo>
                <a:lnTo>
                  <a:pt x="5942" y="1808"/>
                </a:lnTo>
                <a:lnTo>
                  <a:pt x="9625" y="2319"/>
                </a:lnTo>
                <a:lnTo>
                  <a:pt x="14506" y="0"/>
                </a:lnTo>
                <a:lnTo>
                  <a:pt x="18602" y="8830"/>
                </a:lnTo>
                <a:lnTo>
                  <a:pt x="13222" y="10000"/>
                </a:lnTo>
                <a:lnTo>
                  <a:pt x="10713" y="13862"/>
                </a:lnTo>
                <a:lnTo>
                  <a:pt x="9605" y="14677"/>
                </a:lnTo>
                <a:lnTo>
                  <a:pt x="8651" y="15601"/>
                </a:lnTo>
                <a:lnTo>
                  <a:pt x="5845" y="182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342190" y="8850828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12130" y="17172"/>
                </a:moveTo>
                <a:lnTo>
                  <a:pt x="9351" y="14510"/>
                </a:lnTo>
                <a:lnTo>
                  <a:pt x="6730" y="11711"/>
                </a:lnTo>
                <a:lnTo>
                  <a:pt x="1237" y="7183"/>
                </a:lnTo>
                <a:lnTo>
                  <a:pt x="0" y="5454"/>
                </a:lnTo>
                <a:lnTo>
                  <a:pt x="2299" y="796"/>
                </a:lnTo>
                <a:lnTo>
                  <a:pt x="4577" y="0"/>
                </a:lnTo>
                <a:lnTo>
                  <a:pt x="8891" y="1091"/>
                </a:lnTo>
                <a:lnTo>
                  <a:pt x="10284" y="825"/>
                </a:lnTo>
                <a:lnTo>
                  <a:pt x="11600" y="825"/>
                </a:lnTo>
                <a:lnTo>
                  <a:pt x="17758" y="8624"/>
                </a:lnTo>
                <a:lnTo>
                  <a:pt x="12130" y="1717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911950" y="8125949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91" y="16199"/>
                </a:moveTo>
                <a:lnTo>
                  <a:pt x="3661" y="14793"/>
                </a:lnTo>
                <a:lnTo>
                  <a:pt x="803" y="13371"/>
                </a:lnTo>
                <a:lnTo>
                  <a:pt x="0" y="11081"/>
                </a:lnTo>
                <a:lnTo>
                  <a:pt x="1098" y="6749"/>
                </a:lnTo>
                <a:lnTo>
                  <a:pt x="400" y="5137"/>
                </a:lnTo>
                <a:lnTo>
                  <a:pt x="2354" y="1120"/>
                </a:lnTo>
                <a:lnTo>
                  <a:pt x="4407" y="0"/>
                </a:lnTo>
                <a:lnTo>
                  <a:pt x="7354" y="1602"/>
                </a:lnTo>
                <a:lnTo>
                  <a:pt x="8512" y="2662"/>
                </a:lnTo>
                <a:lnTo>
                  <a:pt x="9447" y="4921"/>
                </a:lnTo>
                <a:lnTo>
                  <a:pt x="9083" y="6404"/>
                </a:lnTo>
                <a:lnTo>
                  <a:pt x="9044" y="12848"/>
                </a:lnTo>
                <a:lnTo>
                  <a:pt x="6491" y="161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22256" y="7547965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5" h="17145">
                <a:moveTo>
                  <a:pt x="5932" y="16544"/>
                </a:moveTo>
                <a:lnTo>
                  <a:pt x="0" y="11023"/>
                </a:lnTo>
                <a:lnTo>
                  <a:pt x="0" y="5524"/>
                </a:lnTo>
                <a:lnTo>
                  <a:pt x="5932" y="0"/>
                </a:lnTo>
                <a:lnTo>
                  <a:pt x="11854" y="5521"/>
                </a:lnTo>
                <a:lnTo>
                  <a:pt x="11854" y="11023"/>
                </a:lnTo>
                <a:lnTo>
                  <a:pt x="5932" y="165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778122" y="9281100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81" y="16199"/>
                </a:moveTo>
                <a:lnTo>
                  <a:pt x="3651" y="14793"/>
                </a:lnTo>
                <a:lnTo>
                  <a:pt x="805" y="13369"/>
                </a:lnTo>
                <a:lnTo>
                  <a:pt x="0" y="11069"/>
                </a:lnTo>
                <a:lnTo>
                  <a:pt x="1088" y="6758"/>
                </a:lnTo>
                <a:lnTo>
                  <a:pt x="390" y="5147"/>
                </a:lnTo>
                <a:lnTo>
                  <a:pt x="2344" y="1120"/>
                </a:lnTo>
                <a:lnTo>
                  <a:pt x="4407" y="0"/>
                </a:lnTo>
                <a:lnTo>
                  <a:pt x="7344" y="1602"/>
                </a:lnTo>
                <a:lnTo>
                  <a:pt x="8502" y="2662"/>
                </a:lnTo>
                <a:lnTo>
                  <a:pt x="9437" y="4921"/>
                </a:lnTo>
                <a:lnTo>
                  <a:pt x="9073" y="6404"/>
                </a:lnTo>
                <a:lnTo>
                  <a:pt x="9035" y="12848"/>
                </a:lnTo>
                <a:lnTo>
                  <a:pt x="6481" y="161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086932" y="9858265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4" h="17145">
                <a:moveTo>
                  <a:pt x="5922" y="16544"/>
                </a:moveTo>
                <a:lnTo>
                  <a:pt x="0" y="11022"/>
                </a:lnTo>
                <a:lnTo>
                  <a:pt x="0" y="5521"/>
                </a:lnTo>
                <a:lnTo>
                  <a:pt x="5922" y="0"/>
                </a:lnTo>
                <a:lnTo>
                  <a:pt x="11854" y="5521"/>
                </a:lnTo>
                <a:lnTo>
                  <a:pt x="11854" y="11022"/>
                </a:lnTo>
                <a:lnTo>
                  <a:pt x="5922" y="165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489401" y="8992304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81" y="16199"/>
                </a:moveTo>
                <a:lnTo>
                  <a:pt x="3651" y="14793"/>
                </a:lnTo>
                <a:lnTo>
                  <a:pt x="805" y="13381"/>
                </a:lnTo>
                <a:lnTo>
                  <a:pt x="0" y="11081"/>
                </a:lnTo>
                <a:lnTo>
                  <a:pt x="1088" y="6758"/>
                </a:lnTo>
                <a:lnTo>
                  <a:pt x="390" y="5147"/>
                </a:lnTo>
                <a:lnTo>
                  <a:pt x="2344" y="1119"/>
                </a:lnTo>
                <a:lnTo>
                  <a:pt x="4397" y="0"/>
                </a:lnTo>
                <a:lnTo>
                  <a:pt x="7344" y="1602"/>
                </a:lnTo>
                <a:lnTo>
                  <a:pt x="8502" y="2662"/>
                </a:lnTo>
                <a:lnTo>
                  <a:pt x="9437" y="4921"/>
                </a:lnTo>
                <a:lnTo>
                  <a:pt x="9073" y="6404"/>
                </a:lnTo>
                <a:lnTo>
                  <a:pt x="9035" y="12848"/>
                </a:lnTo>
                <a:lnTo>
                  <a:pt x="6481" y="161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34509" y="7259576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81" y="16208"/>
                </a:moveTo>
                <a:lnTo>
                  <a:pt x="3651" y="14802"/>
                </a:lnTo>
                <a:lnTo>
                  <a:pt x="803" y="13388"/>
                </a:lnTo>
                <a:lnTo>
                  <a:pt x="0" y="11090"/>
                </a:lnTo>
                <a:lnTo>
                  <a:pt x="1088" y="6749"/>
                </a:lnTo>
                <a:lnTo>
                  <a:pt x="390" y="5136"/>
                </a:lnTo>
                <a:lnTo>
                  <a:pt x="2345" y="1119"/>
                </a:lnTo>
                <a:lnTo>
                  <a:pt x="4398" y="0"/>
                </a:lnTo>
                <a:lnTo>
                  <a:pt x="7344" y="1602"/>
                </a:lnTo>
                <a:lnTo>
                  <a:pt x="8502" y="2662"/>
                </a:lnTo>
                <a:lnTo>
                  <a:pt x="9437" y="4921"/>
                </a:lnTo>
                <a:lnTo>
                  <a:pt x="9073" y="6404"/>
                </a:lnTo>
                <a:lnTo>
                  <a:pt x="9035" y="12857"/>
                </a:lnTo>
                <a:lnTo>
                  <a:pt x="6481" y="1620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4815" y="6970395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5" h="17145">
                <a:moveTo>
                  <a:pt x="5922" y="16544"/>
                </a:moveTo>
                <a:lnTo>
                  <a:pt x="0" y="11023"/>
                </a:lnTo>
                <a:lnTo>
                  <a:pt x="0" y="5524"/>
                </a:lnTo>
                <a:lnTo>
                  <a:pt x="5922" y="0"/>
                </a:lnTo>
                <a:lnTo>
                  <a:pt x="11845" y="5521"/>
                </a:lnTo>
                <a:lnTo>
                  <a:pt x="11845" y="11023"/>
                </a:lnTo>
                <a:lnTo>
                  <a:pt x="5922" y="165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8096245" y="7704728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385" y="8310"/>
                </a:moveTo>
                <a:lnTo>
                  <a:pt x="1755" y="6571"/>
                </a:lnTo>
                <a:lnTo>
                  <a:pt x="0" y="3772"/>
                </a:lnTo>
                <a:lnTo>
                  <a:pt x="983" y="1757"/>
                </a:lnTo>
                <a:lnTo>
                  <a:pt x="4182" y="0"/>
                </a:lnTo>
                <a:lnTo>
                  <a:pt x="5616" y="1865"/>
                </a:lnTo>
                <a:lnTo>
                  <a:pt x="6541" y="2779"/>
                </a:lnTo>
                <a:lnTo>
                  <a:pt x="7452" y="4617"/>
                </a:lnTo>
                <a:lnTo>
                  <a:pt x="6589" y="6552"/>
                </a:lnTo>
                <a:lnTo>
                  <a:pt x="3711" y="8133"/>
                </a:lnTo>
                <a:lnTo>
                  <a:pt x="3385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72521" y="7696840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692" y="7466"/>
                </a:moveTo>
                <a:lnTo>
                  <a:pt x="1757" y="6600"/>
                </a:lnTo>
                <a:lnTo>
                  <a:pt x="0" y="3401"/>
                </a:lnTo>
                <a:lnTo>
                  <a:pt x="1738" y="1760"/>
                </a:lnTo>
                <a:lnTo>
                  <a:pt x="4536" y="0"/>
                </a:lnTo>
                <a:lnTo>
                  <a:pt x="6550" y="983"/>
                </a:lnTo>
                <a:lnTo>
                  <a:pt x="8308" y="4194"/>
                </a:lnTo>
                <a:lnTo>
                  <a:pt x="6443" y="5629"/>
                </a:lnTo>
                <a:lnTo>
                  <a:pt x="5528" y="6542"/>
                </a:lnTo>
                <a:lnTo>
                  <a:pt x="3692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4771933" y="10155294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266" y="8310"/>
                </a:moveTo>
                <a:lnTo>
                  <a:pt x="1832" y="6444"/>
                </a:lnTo>
                <a:lnTo>
                  <a:pt x="911" y="5527"/>
                </a:lnTo>
                <a:lnTo>
                  <a:pt x="0" y="3690"/>
                </a:lnTo>
                <a:lnTo>
                  <a:pt x="863" y="1755"/>
                </a:lnTo>
                <a:lnTo>
                  <a:pt x="4067" y="0"/>
                </a:lnTo>
                <a:lnTo>
                  <a:pt x="5707" y="1738"/>
                </a:lnTo>
                <a:lnTo>
                  <a:pt x="7452" y="4537"/>
                </a:lnTo>
                <a:lnTo>
                  <a:pt x="6469" y="6552"/>
                </a:lnTo>
                <a:lnTo>
                  <a:pt x="3582" y="8133"/>
                </a:lnTo>
                <a:lnTo>
                  <a:pt x="3266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4483084" y="10155294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5" y="8310"/>
                </a:moveTo>
                <a:lnTo>
                  <a:pt x="3869" y="8133"/>
                </a:lnTo>
                <a:lnTo>
                  <a:pt x="983" y="6552"/>
                </a:lnTo>
                <a:lnTo>
                  <a:pt x="0" y="4537"/>
                </a:lnTo>
                <a:lnTo>
                  <a:pt x="1745" y="1738"/>
                </a:lnTo>
                <a:lnTo>
                  <a:pt x="3385" y="0"/>
                </a:lnTo>
                <a:lnTo>
                  <a:pt x="6598" y="1757"/>
                </a:lnTo>
                <a:lnTo>
                  <a:pt x="7452" y="3693"/>
                </a:lnTo>
                <a:lnTo>
                  <a:pt x="6541" y="5530"/>
                </a:lnTo>
                <a:lnTo>
                  <a:pt x="5629" y="6441"/>
                </a:lnTo>
                <a:lnTo>
                  <a:pt x="4195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24035" y="7267905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66"/>
                </a:moveTo>
                <a:lnTo>
                  <a:pt x="1738" y="5708"/>
                </a:lnTo>
                <a:lnTo>
                  <a:pt x="0" y="4068"/>
                </a:lnTo>
                <a:lnTo>
                  <a:pt x="1758" y="863"/>
                </a:lnTo>
                <a:lnTo>
                  <a:pt x="3692" y="0"/>
                </a:lnTo>
                <a:lnTo>
                  <a:pt x="5529" y="923"/>
                </a:lnTo>
                <a:lnTo>
                  <a:pt x="6441" y="1846"/>
                </a:lnTo>
                <a:lnTo>
                  <a:pt x="8309" y="3281"/>
                </a:lnTo>
                <a:lnTo>
                  <a:pt x="8131" y="3595"/>
                </a:lnTo>
                <a:lnTo>
                  <a:pt x="6549" y="6482"/>
                </a:lnTo>
                <a:lnTo>
                  <a:pt x="4536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4194364" y="10155294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6" y="8310"/>
                </a:moveTo>
                <a:lnTo>
                  <a:pt x="3869" y="8133"/>
                </a:lnTo>
                <a:lnTo>
                  <a:pt x="983" y="6552"/>
                </a:lnTo>
                <a:lnTo>
                  <a:pt x="0" y="4537"/>
                </a:lnTo>
                <a:lnTo>
                  <a:pt x="1745" y="1738"/>
                </a:lnTo>
                <a:lnTo>
                  <a:pt x="3375" y="0"/>
                </a:lnTo>
                <a:lnTo>
                  <a:pt x="6589" y="1757"/>
                </a:lnTo>
                <a:lnTo>
                  <a:pt x="7442" y="3693"/>
                </a:lnTo>
                <a:lnTo>
                  <a:pt x="6531" y="5530"/>
                </a:lnTo>
                <a:lnTo>
                  <a:pt x="5620" y="6441"/>
                </a:lnTo>
                <a:lnTo>
                  <a:pt x="4186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3905642" y="10155294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2" y="8310"/>
                </a:moveTo>
                <a:lnTo>
                  <a:pt x="983" y="6554"/>
                </a:lnTo>
                <a:lnTo>
                  <a:pt x="0" y="4539"/>
                </a:lnTo>
                <a:lnTo>
                  <a:pt x="1755" y="1738"/>
                </a:lnTo>
                <a:lnTo>
                  <a:pt x="3385" y="0"/>
                </a:lnTo>
                <a:lnTo>
                  <a:pt x="6598" y="1757"/>
                </a:lnTo>
                <a:lnTo>
                  <a:pt x="7452" y="3693"/>
                </a:lnTo>
                <a:lnTo>
                  <a:pt x="6541" y="5530"/>
                </a:lnTo>
                <a:lnTo>
                  <a:pt x="5616" y="6444"/>
                </a:lnTo>
                <a:lnTo>
                  <a:pt x="4182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3616544" y="10155665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41" y="7574"/>
                </a:moveTo>
                <a:lnTo>
                  <a:pt x="1741" y="5806"/>
                </a:lnTo>
                <a:lnTo>
                  <a:pt x="0" y="4176"/>
                </a:lnTo>
                <a:lnTo>
                  <a:pt x="1760" y="983"/>
                </a:lnTo>
                <a:lnTo>
                  <a:pt x="3774" y="0"/>
                </a:lnTo>
                <a:lnTo>
                  <a:pt x="6574" y="1748"/>
                </a:lnTo>
                <a:lnTo>
                  <a:pt x="7371" y="2868"/>
                </a:lnTo>
                <a:lnTo>
                  <a:pt x="8282" y="3782"/>
                </a:lnTo>
                <a:lnTo>
                  <a:pt x="6459" y="6533"/>
                </a:lnTo>
                <a:lnTo>
                  <a:pt x="4541" y="757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84279" y="7118915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3270" y="8301"/>
                </a:moveTo>
                <a:lnTo>
                  <a:pt x="1836" y="6434"/>
                </a:lnTo>
                <a:lnTo>
                  <a:pt x="923" y="5518"/>
                </a:lnTo>
                <a:lnTo>
                  <a:pt x="0" y="3681"/>
                </a:lnTo>
                <a:lnTo>
                  <a:pt x="865" y="1745"/>
                </a:lnTo>
                <a:lnTo>
                  <a:pt x="4066" y="0"/>
                </a:lnTo>
                <a:lnTo>
                  <a:pt x="5697" y="1729"/>
                </a:lnTo>
                <a:lnTo>
                  <a:pt x="7457" y="4527"/>
                </a:lnTo>
                <a:lnTo>
                  <a:pt x="6474" y="6542"/>
                </a:lnTo>
                <a:lnTo>
                  <a:pt x="3586" y="8123"/>
                </a:lnTo>
                <a:lnTo>
                  <a:pt x="3270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3327828" y="1015565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692" y="7457"/>
                </a:moveTo>
                <a:lnTo>
                  <a:pt x="1760" y="6603"/>
                </a:lnTo>
                <a:lnTo>
                  <a:pt x="0" y="3401"/>
                </a:lnTo>
                <a:lnTo>
                  <a:pt x="1740" y="1760"/>
                </a:lnTo>
                <a:lnTo>
                  <a:pt x="4536" y="0"/>
                </a:lnTo>
                <a:lnTo>
                  <a:pt x="6551" y="983"/>
                </a:lnTo>
                <a:lnTo>
                  <a:pt x="8311" y="4194"/>
                </a:lnTo>
                <a:lnTo>
                  <a:pt x="6441" y="5629"/>
                </a:lnTo>
                <a:lnTo>
                  <a:pt x="5529" y="6543"/>
                </a:lnTo>
                <a:lnTo>
                  <a:pt x="3692" y="74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3039107" y="10155785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26" y="7454"/>
                </a:moveTo>
                <a:lnTo>
                  <a:pt x="1740" y="5689"/>
                </a:lnTo>
                <a:lnTo>
                  <a:pt x="0" y="4058"/>
                </a:lnTo>
                <a:lnTo>
                  <a:pt x="1760" y="853"/>
                </a:lnTo>
                <a:lnTo>
                  <a:pt x="3692" y="0"/>
                </a:lnTo>
                <a:lnTo>
                  <a:pt x="5529" y="913"/>
                </a:lnTo>
                <a:lnTo>
                  <a:pt x="6446" y="1837"/>
                </a:lnTo>
                <a:lnTo>
                  <a:pt x="8311" y="3271"/>
                </a:lnTo>
                <a:lnTo>
                  <a:pt x="8133" y="3585"/>
                </a:lnTo>
                <a:lnTo>
                  <a:pt x="6551" y="6473"/>
                </a:lnTo>
                <a:lnTo>
                  <a:pt x="4526" y="745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35677" y="697867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4184" y="8281"/>
                </a:moveTo>
                <a:lnTo>
                  <a:pt x="3869" y="8104"/>
                </a:lnTo>
                <a:lnTo>
                  <a:pt x="983" y="6521"/>
                </a:lnTo>
                <a:lnTo>
                  <a:pt x="0" y="4499"/>
                </a:lnTo>
                <a:lnTo>
                  <a:pt x="1760" y="1710"/>
                </a:lnTo>
                <a:lnTo>
                  <a:pt x="2879" y="913"/>
                </a:lnTo>
                <a:lnTo>
                  <a:pt x="3793" y="0"/>
                </a:lnTo>
                <a:lnTo>
                  <a:pt x="6541" y="1835"/>
                </a:lnTo>
                <a:lnTo>
                  <a:pt x="7584" y="3741"/>
                </a:lnTo>
                <a:lnTo>
                  <a:pt x="5824" y="6542"/>
                </a:lnTo>
                <a:lnTo>
                  <a:pt x="4184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2750382" y="1015565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1" y="7584"/>
                </a:moveTo>
                <a:lnTo>
                  <a:pt x="1741" y="5826"/>
                </a:lnTo>
                <a:lnTo>
                  <a:pt x="0" y="4185"/>
                </a:lnTo>
                <a:lnTo>
                  <a:pt x="1760" y="993"/>
                </a:lnTo>
                <a:lnTo>
                  <a:pt x="3774" y="0"/>
                </a:lnTo>
                <a:lnTo>
                  <a:pt x="6574" y="1758"/>
                </a:lnTo>
                <a:lnTo>
                  <a:pt x="7371" y="2878"/>
                </a:lnTo>
                <a:lnTo>
                  <a:pt x="8282" y="3792"/>
                </a:lnTo>
                <a:lnTo>
                  <a:pt x="6446" y="6543"/>
                </a:lnTo>
                <a:lnTo>
                  <a:pt x="4531" y="758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1595860" y="10155294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4195" y="8310"/>
                </a:moveTo>
                <a:lnTo>
                  <a:pt x="3869" y="8133"/>
                </a:lnTo>
                <a:lnTo>
                  <a:pt x="978" y="6552"/>
                </a:lnTo>
                <a:lnTo>
                  <a:pt x="0" y="4537"/>
                </a:lnTo>
                <a:lnTo>
                  <a:pt x="1755" y="1738"/>
                </a:lnTo>
                <a:lnTo>
                  <a:pt x="3385" y="0"/>
                </a:lnTo>
                <a:lnTo>
                  <a:pt x="6598" y="1757"/>
                </a:lnTo>
                <a:lnTo>
                  <a:pt x="7451" y="3693"/>
                </a:lnTo>
                <a:lnTo>
                  <a:pt x="6541" y="5530"/>
                </a:lnTo>
                <a:lnTo>
                  <a:pt x="5629" y="6441"/>
                </a:lnTo>
                <a:lnTo>
                  <a:pt x="4195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95432" y="6830121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397" y="8301"/>
                </a:moveTo>
                <a:lnTo>
                  <a:pt x="1757" y="6572"/>
                </a:lnTo>
                <a:lnTo>
                  <a:pt x="0" y="3772"/>
                </a:lnTo>
                <a:lnTo>
                  <a:pt x="982" y="1758"/>
                </a:lnTo>
                <a:lnTo>
                  <a:pt x="4193" y="0"/>
                </a:lnTo>
                <a:lnTo>
                  <a:pt x="5618" y="1865"/>
                </a:lnTo>
                <a:lnTo>
                  <a:pt x="6541" y="2780"/>
                </a:lnTo>
                <a:lnTo>
                  <a:pt x="7464" y="4617"/>
                </a:lnTo>
                <a:lnTo>
                  <a:pt x="6598" y="6552"/>
                </a:lnTo>
                <a:lnTo>
                  <a:pt x="3711" y="8133"/>
                </a:lnTo>
                <a:lnTo>
                  <a:pt x="3397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954872" y="10155656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536" y="7584"/>
                </a:moveTo>
                <a:lnTo>
                  <a:pt x="1738" y="5826"/>
                </a:lnTo>
                <a:lnTo>
                  <a:pt x="0" y="4185"/>
                </a:lnTo>
                <a:lnTo>
                  <a:pt x="1758" y="993"/>
                </a:lnTo>
                <a:lnTo>
                  <a:pt x="3771" y="0"/>
                </a:lnTo>
                <a:lnTo>
                  <a:pt x="6570" y="1758"/>
                </a:lnTo>
                <a:lnTo>
                  <a:pt x="7356" y="2878"/>
                </a:lnTo>
                <a:lnTo>
                  <a:pt x="8279" y="3792"/>
                </a:lnTo>
                <a:lnTo>
                  <a:pt x="6443" y="6543"/>
                </a:lnTo>
                <a:lnTo>
                  <a:pt x="4536" y="758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6585" y="6690343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778" y="7449"/>
                </a:moveTo>
                <a:lnTo>
                  <a:pt x="1757" y="6466"/>
                </a:lnTo>
                <a:lnTo>
                  <a:pt x="0" y="3262"/>
                </a:lnTo>
                <a:lnTo>
                  <a:pt x="1865" y="1828"/>
                </a:lnTo>
                <a:lnTo>
                  <a:pt x="2778" y="914"/>
                </a:lnTo>
                <a:lnTo>
                  <a:pt x="4615" y="0"/>
                </a:lnTo>
                <a:lnTo>
                  <a:pt x="6551" y="856"/>
                </a:lnTo>
                <a:lnTo>
                  <a:pt x="8306" y="4058"/>
                </a:lnTo>
                <a:lnTo>
                  <a:pt x="6567" y="5689"/>
                </a:lnTo>
                <a:lnTo>
                  <a:pt x="5498" y="6367"/>
                </a:lnTo>
                <a:lnTo>
                  <a:pt x="3778" y="744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5209012" y="10015026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1" y="8311"/>
                </a:moveTo>
                <a:lnTo>
                  <a:pt x="992" y="6554"/>
                </a:lnTo>
                <a:lnTo>
                  <a:pt x="0" y="4540"/>
                </a:lnTo>
                <a:lnTo>
                  <a:pt x="1755" y="1738"/>
                </a:lnTo>
                <a:lnTo>
                  <a:pt x="3395" y="0"/>
                </a:lnTo>
                <a:lnTo>
                  <a:pt x="659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5" y="6444"/>
                </a:lnTo>
                <a:lnTo>
                  <a:pt x="4191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4920290" y="10015026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1" y="8311"/>
                </a:moveTo>
                <a:lnTo>
                  <a:pt x="983" y="6554"/>
                </a:lnTo>
                <a:lnTo>
                  <a:pt x="0" y="4540"/>
                </a:lnTo>
                <a:lnTo>
                  <a:pt x="1755" y="1738"/>
                </a:lnTo>
                <a:lnTo>
                  <a:pt x="3386" y="0"/>
                </a:lnTo>
                <a:lnTo>
                  <a:pt x="659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5" y="6444"/>
                </a:lnTo>
                <a:lnTo>
                  <a:pt x="4191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4053760" y="10015518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41" y="7456"/>
                </a:moveTo>
                <a:lnTo>
                  <a:pt x="1741" y="5689"/>
                </a:lnTo>
                <a:lnTo>
                  <a:pt x="0" y="4057"/>
                </a:lnTo>
                <a:lnTo>
                  <a:pt x="1760" y="853"/>
                </a:lnTo>
                <a:lnTo>
                  <a:pt x="3692" y="0"/>
                </a:lnTo>
                <a:lnTo>
                  <a:pt x="5529" y="913"/>
                </a:lnTo>
                <a:lnTo>
                  <a:pt x="6446" y="1837"/>
                </a:lnTo>
                <a:lnTo>
                  <a:pt x="8311" y="3271"/>
                </a:lnTo>
                <a:lnTo>
                  <a:pt x="8134" y="3584"/>
                </a:lnTo>
                <a:lnTo>
                  <a:pt x="6546" y="6473"/>
                </a:lnTo>
                <a:lnTo>
                  <a:pt x="4541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3765528" y="10015026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256" y="8301"/>
                </a:moveTo>
                <a:lnTo>
                  <a:pt x="1832" y="6444"/>
                </a:lnTo>
                <a:lnTo>
                  <a:pt x="911" y="5528"/>
                </a:lnTo>
                <a:lnTo>
                  <a:pt x="0" y="3690"/>
                </a:lnTo>
                <a:lnTo>
                  <a:pt x="863" y="1755"/>
                </a:lnTo>
                <a:lnTo>
                  <a:pt x="4067" y="0"/>
                </a:lnTo>
                <a:lnTo>
                  <a:pt x="5707" y="1738"/>
                </a:lnTo>
                <a:lnTo>
                  <a:pt x="7452" y="4537"/>
                </a:lnTo>
                <a:lnTo>
                  <a:pt x="6469" y="6552"/>
                </a:lnTo>
                <a:lnTo>
                  <a:pt x="3582" y="8133"/>
                </a:lnTo>
                <a:lnTo>
                  <a:pt x="3256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814636" y="10007136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606" y="7459"/>
                </a:moveTo>
                <a:lnTo>
                  <a:pt x="2779" y="6542"/>
                </a:lnTo>
                <a:lnTo>
                  <a:pt x="1868" y="5619"/>
                </a:lnTo>
                <a:lnTo>
                  <a:pt x="0" y="4185"/>
                </a:lnTo>
                <a:lnTo>
                  <a:pt x="1758" y="993"/>
                </a:lnTo>
                <a:lnTo>
                  <a:pt x="3772" y="0"/>
                </a:lnTo>
                <a:lnTo>
                  <a:pt x="6572" y="1760"/>
                </a:lnTo>
                <a:lnTo>
                  <a:pt x="8311" y="3401"/>
                </a:lnTo>
                <a:lnTo>
                  <a:pt x="8134" y="3715"/>
                </a:lnTo>
                <a:lnTo>
                  <a:pt x="6551" y="6602"/>
                </a:lnTo>
                <a:lnTo>
                  <a:pt x="4606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5637611" y="9866869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618" y="7459"/>
                </a:moveTo>
                <a:lnTo>
                  <a:pt x="2781" y="6542"/>
                </a:lnTo>
                <a:lnTo>
                  <a:pt x="1856" y="5629"/>
                </a:lnTo>
                <a:lnTo>
                  <a:pt x="0" y="4194"/>
                </a:lnTo>
                <a:lnTo>
                  <a:pt x="1760" y="993"/>
                </a:lnTo>
                <a:lnTo>
                  <a:pt x="3774" y="0"/>
                </a:lnTo>
                <a:lnTo>
                  <a:pt x="6570" y="1760"/>
                </a:lnTo>
                <a:lnTo>
                  <a:pt x="8311" y="3401"/>
                </a:lnTo>
                <a:lnTo>
                  <a:pt x="8133" y="3715"/>
                </a:lnTo>
                <a:lnTo>
                  <a:pt x="6551" y="6605"/>
                </a:lnTo>
                <a:lnTo>
                  <a:pt x="4618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5348891" y="9866880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27" y="7564"/>
                </a:moveTo>
                <a:lnTo>
                  <a:pt x="1741" y="5816"/>
                </a:lnTo>
                <a:lnTo>
                  <a:pt x="0" y="4176"/>
                </a:lnTo>
                <a:lnTo>
                  <a:pt x="1760" y="983"/>
                </a:lnTo>
                <a:lnTo>
                  <a:pt x="3774" y="0"/>
                </a:lnTo>
                <a:lnTo>
                  <a:pt x="6575" y="1748"/>
                </a:lnTo>
                <a:lnTo>
                  <a:pt x="7371" y="2868"/>
                </a:lnTo>
                <a:lnTo>
                  <a:pt x="8282" y="3782"/>
                </a:lnTo>
                <a:lnTo>
                  <a:pt x="6446" y="6533"/>
                </a:lnTo>
                <a:lnTo>
                  <a:pt x="4527" y="75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666644" y="9866506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4054" y="8313"/>
                </a:moveTo>
                <a:lnTo>
                  <a:pt x="3740" y="8136"/>
                </a:lnTo>
                <a:lnTo>
                  <a:pt x="853" y="6555"/>
                </a:lnTo>
                <a:lnTo>
                  <a:pt x="0" y="4620"/>
                </a:lnTo>
                <a:lnTo>
                  <a:pt x="913" y="2780"/>
                </a:lnTo>
                <a:lnTo>
                  <a:pt x="1836" y="1868"/>
                </a:lnTo>
                <a:lnTo>
                  <a:pt x="3270" y="0"/>
                </a:lnTo>
                <a:lnTo>
                  <a:pt x="6461" y="1758"/>
                </a:lnTo>
                <a:lnTo>
                  <a:pt x="7454" y="3773"/>
                </a:lnTo>
                <a:lnTo>
                  <a:pt x="5694" y="6574"/>
                </a:lnTo>
                <a:lnTo>
                  <a:pt x="4054" y="831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377434" y="9866998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3768" y="7456"/>
                </a:moveTo>
                <a:lnTo>
                  <a:pt x="1745" y="6475"/>
                </a:lnTo>
                <a:lnTo>
                  <a:pt x="0" y="3261"/>
                </a:lnTo>
                <a:lnTo>
                  <a:pt x="1865" y="1827"/>
                </a:lnTo>
                <a:lnTo>
                  <a:pt x="2778" y="913"/>
                </a:lnTo>
                <a:lnTo>
                  <a:pt x="4615" y="0"/>
                </a:lnTo>
                <a:lnTo>
                  <a:pt x="6551" y="855"/>
                </a:lnTo>
                <a:lnTo>
                  <a:pt x="8306" y="4058"/>
                </a:lnTo>
                <a:lnTo>
                  <a:pt x="6567" y="5698"/>
                </a:lnTo>
                <a:lnTo>
                  <a:pt x="5498" y="6367"/>
                </a:lnTo>
                <a:lnTo>
                  <a:pt x="3768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948467" y="9718481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534" y="7456"/>
                </a:moveTo>
                <a:lnTo>
                  <a:pt x="1738" y="5689"/>
                </a:lnTo>
                <a:lnTo>
                  <a:pt x="0" y="4058"/>
                </a:lnTo>
                <a:lnTo>
                  <a:pt x="1758" y="853"/>
                </a:lnTo>
                <a:lnTo>
                  <a:pt x="3692" y="0"/>
                </a:lnTo>
                <a:lnTo>
                  <a:pt x="5529" y="913"/>
                </a:lnTo>
                <a:lnTo>
                  <a:pt x="6441" y="1837"/>
                </a:lnTo>
                <a:lnTo>
                  <a:pt x="8309" y="3261"/>
                </a:lnTo>
                <a:lnTo>
                  <a:pt x="8131" y="3585"/>
                </a:lnTo>
                <a:lnTo>
                  <a:pt x="6549" y="6473"/>
                </a:lnTo>
                <a:lnTo>
                  <a:pt x="4534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659745" y="9718350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615" y="7459"/>
                </a:moveTo>
                <a:lnTo>
                  <a:pt x="2778" y="6542"/>
                </a:lnTo>
                <a:lnTo>
                  <a:pt x="1868" y="5619"/>
                </a:lnTo>
                <a:lnTo>
                  <a:pt x="0" y="4185"/>
                </a:lnTo>
                <a:lnTo>
                  <a:pt x="1757" y="983"/>
                </a:lnTo>
                <a:lnTo>
                  <a:pt x="3771" y="0"/>
                </a:lnTo>
                <a:lnTo>
                  <a:pt x="6572" y="1750"/>
                </a:lnTo>
                <a:lnTo>
                  <a:pt x="8311" y="3391"/>
                </a:lnTo>
                <a:lnTo>
                  <a:pt x="8133" y="3705"/>
                </a:lnTo>
                <a:lnTo>
                  <a:pt x="6551" y="6592"/>
                </a:lnTo>
                <a:lnTo>
                  <a:pt x="4615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371024" y="9718353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3692" y="7457"/>
                </a:moveTo>
                <a:lnTo>
                  <a:pt x="1757" y="6590"/>
                </a:lnTo>
                <a:lnTo>
                  <a:pt x="0" y="3391"/>
                </a:lnTo>
                <a:lnTo>
                  <a:pt x="1738" y="1751"/>
                </a:lnTo>
                <a:lnTo>
                  <a:pt x="4536" y="0"/>
                </a:lnTo>
                <a:lnTo>
                  <a:pt x="6551" y="983"/>
                </a:lnTo>
                <a:lnTo>
                  <a:pt x="8308" y="4194"/>
                </a:lnTo>
                <a:lnTo>
                  <a:pt x="6452" y="5629"/>
                </a:lnTo>
                <a:lnTo>
                  <a:pt x="5529" y="6542"/>
                </a:lnTo>
                <a:lnTo>
                  <a:pt x="3692" y="74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082653" y="9717988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8" y="8301"/>
                </a:moveTo>
                <a:lnTo>
                  <a:pt x="3870" y="8135"/>
                </a:lnTo>
                <a:lnTo>
                  <a:pt x="992" y="6555"/>
                </a:lnTo>
                <a:lnTo>
                  <a:pt x="0" y="4540"/>
                </a:lnTo>
                <a:lnTo>
                  <a:pt x="1760" y="1738"/>
                </a:lnTo>
                <a:lnTo>
                  <a:pt x="3400" y="0"/>
                </a:lnTo>
                <a:lnTo>
                  <a:pt x="6604" y="1758"/>
                </a:lnTo>
                <a:lnTo>
                  <a:pt x="7467" y="3693"/>
                </a:lnTo>
                <a:lnTo>
                  <a:pt x="6544" y="5530"/>
                </a:lnTo>
                <a:lnTo>
                  <a:pt x="5632" y="6444"/>
                </a:lnTo>
                <a:lnTo>
                  <a:pt x="4198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5926696" y="9577714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390" y="8311"/>
                </a:moveTo>
                <a:lnTo>
                  <a:pt x="1760" y="6581"/>
                </a:lnTo>
                <a:lnTo>
                  <a:pt x="0" y="3772"/>
                </a:lnTo>
                <a:lnTo>
                  <a:pt x="983" y="1758"/>
                </a:lnTo>
                <a:lnTo>
                  <a:pt x="4196" y="0"/>
                </a:lnTo>
                <a:lnTo>
                  <a:pt x="5630" y="1866"/>
                </a:lnTo>
                <a:lnTo>
                  <a:pt x="6541" y="2780"/>
                </a:lnTo>
                <a:lnTo>
                  <a:pt x="7452" y="4617"/>
                </a:lnTo>
                <a:lnTo>
                  <a:pt x="6599" y="6552"/>
                </a:lnTo>
                <a:lnTo>
                  <a:pt x="3712" y="8133"/>
                </a:lnTo>
                <a:lnTo>
                  <a:pt x="3390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645086" y="9578084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619" y="7459"/>
                </a:moveTo>
                <a:lnTo>
                  <a:pt x="2779" y="6533"/>
                </a:lnTo>
                <a:lnTo>
                  <a:pt x="1868" y="5610"/>
                </a:lnTo>
                <a:lnTo>
                  <a:pt x="0" y="4176"/>
                </a:lnTo>
                <a:lnTo>
                  <a:pt x="1758" y="983"/>
                </a:lnTo>
                <a:lnTo>
                  <a:pt x="3772" y="0"/>
                </a:lnTo>
                <a:lnTo>
                  <a:pt x="6572" y="1750"/>
                </a:lnTo>
                <a:lnTo>
                  <a:pt x="8311" y="3391"/>
                </a:lnTo>
                <a:lnTo>
                  <a:pt x="8134" y="3705"/>
                </a:lnTo>
                <a:lnTo>
                  <a:pt x="6554" y="6595"/>
                </a:lnTo>
                <a:lnTo>
                  <a:pt x="4619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356368" y="9578077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3692" y="7466"/>
                </a:moveTo>
                <a:lnTo>
                  <a:pt x="1757" y="6602"/>
                </a:lnTo>
                <a:lnTo>
                  <a:pt x="0" y="3401"/>
                </a:lnTo>
                <a:lnTo>
                  <a:pt x="1738" y="1760"/>
                </a:lnTo>
                <a:lnTo>
                  <a:pt x="4536" y="0"/>
                </a:lnTo>
                <a:lnTo>
                  <a:pt x="6551" y="983"/>
                </a:lnTo>
                <a:lnTo>
                  <a:pt x="8308" y="4194"/>
                </a:lnTo>
                <a:lnTo>
                  <a:pt x="6443" y="5629"/>
                </a:lnTo>
                <a:lnTo>
                  <a:pt x="5529" y="6542"/>
                </a:lnTo>
                <a:lnTo>
                  <a:pt x="3692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216506" y="9429235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2" y="8269"/>
                </a:moveTo>
                <a:lnTo>
                  <a:pt x="983" y="6524"/>
                </a:lnTo>
                <a:lnTo>
                  <a:pt x="0" y="4509"/>
                </a:lnTo>
                <a:lnTo>
                  <a:pt x="1748" y="1710"/>
                </a:lnTo>
                <a:lnTo>
                  <a:pt x="2867" y="913"/>
                </a:lnTo>
                <a:lnTo>
                  <a:pt x="3781" y="0"/>
                </a:lnTo>
                <a:lnTo>
                  <a:pt x="6529" y="1825"/>
                </a:lnTo>
                <a:lnTo>
                  <a:pt x="7572" y="3741"/>
                </a:lnTo>
                <a:lnTo>
                  <a:pt x="6481" y="5470"/>
                </a:lnTo>
                <a:lnTo>
                  <a:pt x="5812" y="6542"/>
                </a:lnTo>
                <a:lnTo>
                  <a:pt x="4182" y="826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6215052" y="9289291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692" y="7466"/>
                </a:moveTo>
                <a:lnTo>
                  <a:pt x="1769" y="6602"/>
                </a:lnTo>
                <a:lnTo>
                  <a:pt x="0" y="3401"/>
                </a:lnTo>
                <a:lnTo>
                  <a:pt x="1741" y="1760"/>
                </a:lnTo>
                <a:lnTo>
                  <a:pt x="4536" y="0"/>
                </a:lnTo>
                <a:lnTo>
                  <a:pt x="6551" y="983"/>
                </a:lnTo>
                <a:lnTo>
                  <a:pt x="8311" y="4194"/>
                </a:lnTo>
                <a:lnTo>
                  <a:pt x="6441" y="5629"/>
                </a:lnTo>
                <a:lnTo>
                  <a:pt x="5529" y="6542"/>
                </a:lnTo>
                <a:lnTo>
                  <a:pt x="3692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639047" y="9140411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397" y="8308"/>
                </a:moveTo>
                <a:lnTo>
                  <a:pt x="1766" y="6569"/>
                </a:lnTo>
                <a:lnTo>
                  <a:pt x="0" y="3772"/>
                </a:lnTo>
                <a:lnTo>
                  <a:pt x="983" y="1758"/>
                </a:lnTo>
                <a:lnTo>
                  <a:pt x="4193" y="0"/>
                </a:lnTo>
                <a:lnTo>
                  <a:pt x="5627" y="1856"/>
                </a:lnTo>
                <a:lnTo>
                  <a:pt x="6541" y="2780"/>
                </a:lnTo>
                <a:lnTo>
                  <a:pt x="7454" y="4617"/>
                </a:lnTo>
                <a:lnTo>
                  <a:pt x="6598" y="6552"/>
                </a:lnTo>
                <a:lnTo>
                  <a:pt x="3711" y="8133"/>
                </a:lnTo>
                <a:lnTo>
                  <a:pt x="3397" y="830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6503783" y="900063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56"/>
                </a:moveTo>
                <a:lnTo>
                  <a:pt x="2810" y="6364"/>
                </a:lnTo>
                <a:lnTo>
                  <a:pt x="1740" y="5695"/>
                </a:lnTo>
                <a:lnTo>
                  <a:pt x="0" y="4065"/>
                </a:lnTo>
                <a:lnTo>
                  <a:pt x="1760" y="853"/>
                </a:lnTo>
                <a:lnTo>
                  <a:pt x="3692" y="0"/>
                </a:lnTo>
                <a:lnTo>
                  <a:pt x="5529" y="913"/>
                </a:lnTo>
                <a:lnTo>
                  <a:pt x="6445" y="1837"/>
                </a:lnTo>
                <a:lnTo>
                  <a:pt x="8311" y="3271"/>
                </a:lnTo>
                <a:lnTo>
                  <a:pt x="6551" y="6463"/>
                </a:lnTo>
                <a:lnTo>
                  <a:pt x="4536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6363539" y="8860359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64"/>
                </a:moveTo>
                <a:lnTo>
                  <a:pt x="1740" y="5708"/>
                </a:lnTo>
                <a:lnTo>
                  <a:pt x="0" y="4068"/>
                </a:lnTo>
                <a:lnTo>
                  <a:pt x="1760" y="863"/>
                </a:lnTo>
                <a:lnTo>
                  <a:pt x="3692" y="0"/>
                </a:lnTo>
                <a:lnTo>
                  <a:pt x="5529" y="923"/>
                </a:lnTo>
                <a:lnTo>
                  <a:pt x="6454" y="1846"/>
                </a:lnTo>
                <a:lnTo>
                  <a:pt x="8311" y="3281"/>
                </a:lnTo>
                <a:lnTo>
                  <a:pt x="8133" y="3595"/>
                </a:lnTo>
                <a:lnTo>
                  <a:pt x="6551" y="6482"/>
                </a:lnTo>
                <a:lnTo>
                  <a:pt x="4536" y="74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6792881" y="8711389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6" y="8281"/>
                </a:moveTo>
                <a:lnTo>
                  <a:pt x="983" y="6523"/>
                </a:lnTo>
                <a:lnTo>
                  <a:pt x="0" y="4508"/>
                </a:lnTo>
                <a:lnTo>
                  <a:pt x="1745" y="1709"/>
                </a:lnTo>
                <a:lnTo>
                  <a:pt x="2866" y="913"/>
                </a:lnTo>
                <a:lnTo>
                  <a:pt x="3778" y="0"/>
                </a:lnTo>
                <a:lnTo>
                  <a:pt x="6526" y="1837"/>
                </a:lnTo>
                <a:lnTo>
                  <a:pt x="7557" y="3740"/>
                </a:lnTo>
                <a:lnTo>
                  <a:pt x="5826" y="6542"/>
                </a:lnTo>
                <a:lnTo>
                  <a:pt x="4186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6504147" y="8711359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5" y="8311"/>
                </a:moveTo>
                <a:lnTo>
                  <a:pt x="3869" y="8133"/>
                </a:lnTo>
                <a:lnTo>
                  <a:pt x="983" y="6552"/>
                </a:lnTo>
                <a:lnTo>
                  <a:pt x="0" y="4537"/>
                </a:lnTo>
                <a:lnTo>
                  <a:pt x="1755" y="1738"/>
                </a:lnTo>
                <a:lnTo>
                  <a:pt x="3385" y="0"/>
                </a:lnTo>
                <a:lnTo>
                  <a:pt x="659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9" y="6442"/>
                </a:lnTo>
                <a:lnTo>
                  <a:pt x="4195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6652268" y="8571455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604" y="7456"/>
                </a:moveTo>
                <a:lnTo>
                  <a:pt x="2782" y="6542"/>
                </a:lnTo>
                <a:lnTo>
                  <a:pt x="1866" y="5619"/>
                </a:lnTo>
                <a:lnTo>
                  <a:pt x="0" y="4185"/>
                </a:lnTo>
                <a:lnTo>
                  <a:pt x="1760" y="993"/>
                </a:lnTo>
                <a:lnTo>
                  <a:pt x="3774" y="0"/>
                </a:lnTo>
                <a:lnTo>
                  <a:pt x="6570" y="1760"/>
                </a:lnTo>
                <a:lnTo>
                  <a:pt x="8311" y="3401"/>
                </a:lnTo>
                <a:lnTo>
                  <a:pt x="8134" y="3715"/>
                </a:lnTo>
                <a:lnTo>
                  <a:pt x="6551" y="6602"/>
                </a:lnTo>
                <a:lnTo>
                  <a:pt x="4604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7081597" y="8422575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72" y="8301"/>
                </a:moveTo>
                <a:lnTo>
                  <a:pt x="983" y="6555"/>
                </a:lnTo>
                <a:lnTo>
                  <a:pt x="0" y="4540"/>
                </a:lnTo>
                <a:lnTo>
                  <a:pt x="1755" y="1738"/>
                </a:lnTo>
                <a:lnTo>
                  <a:pt x="3385" y="0"/>
                </a:lnTo>
                <a:lnTo>
                  <a:pt x="6589" y="1758"/>
                </a:lnTo>
                <a:lnTo>
                  <a:pt x="7456" y="3693"/>
                </a:lnTo>
                <a:lnTo>
                  <a:pt x="6531" y="5530"/>
                </a:lnTo>
                <a:lnTo>
                  <a:pt x="5606" y="6442"/>
                </a:lnTo>
                <a:lnTo>
                  <a:pt x="4172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6792503" y="8422937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586"/>
                </a:moveTo>
                <a:lnTo>
                  <a:pt x="1740" y="5825"/>
                </a:lnTo>
                <a:lnTo>
                  <a:pt x="0" y="4185"/>
                </a:lnTo>
                <a:lnTo>
                  <a:pt x="1760" y="983"/>
                </a:lnTo>
                <a:lnTo>
                  <a:pt x="3774" y="0"/>
                </a:lnTo>
                <a:lnTo>
                  <a:pt x="5500" y="1081"/>
                </a:lnTo>
                <a:lnTo>
                  <a:pt x="6569" y="1757"/>
                </a:lnTo>
                <a:lnTo>
                  <a:pt x="7356" y="2868"/>
                </a:lnTo>
                <a:lnTo>
                  <a:pt x="8281" y="3784"/>
                </a:lnTo>
                <a:lnTo>
                  <a:pt x="6454" y="6542"/>
                </a:lnTo>
                <a:lnTo>
                  <a:pt x="4536" y="75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201476" y="8422937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702" y="7456"/>
                </a:moveTo>
                <a:lnTo>
                  <a:pt x="1758" y="6602"/>
                </a:lnTo>
                <a:lnTo>
                  <a:pt x="0" y="3391"/>
                </a:lnTo>
                <a:lnTo>
                  <a:pt x="1738" y="1750"/>
                </a:lnTo>
                <a:lnTo>
                  <a:pt x="4536" y="0"/>
                </a:lnTo>
                <a:lnTo>
                  <a:pt x="6551" y="983"/>
                </a:lnTo>
                <a:lnTo>
                  <a:pt x="8309" y="4194"/>
                </a:lnTo>
                <a:lnTo>
                  <a:pt x="6443" y="5619"/>
                </a:lnTo>
                <a:lnTo>
                  <a:pt x="5529" y="6542"/>
                </a:lnTo>
                <a:lnTo>
                  <a:pt x="3702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061241" y="827453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66"/>
                </a:moveTo>
                <a:lnTo>
                  <a:pt x="1738" y="5708"/>
                </a:lnTo>
                <a:lnTo>
                  <a:pt x="0" y="4068"/>
                </a:lnTo>
                <a:lnTo>
                  <a:pt x="1757" y="863"/>
                </a:lnTo>
                <a:lnTo>
                  <a:pt x="3692" y="0"/>
                </a:lnTo>
                <a:lnTo>
                  <a:pt x="5528" y="923"/>
                </a:lnTo>
                <a:lnTo>
                  <a:pt x="6440" y="1846"/>
                </a:lnTo>
                <a:lnTo>
                  <a:pt x="8308" y="3281"/>
                </a:lnTo>
                <a:lnTo>
                  <a:pt x="8130" y="3595"/>
                </a:lnTo>
                <a:lnTo>
                  <a:pt x="6550" y="6473"/>
                </a:lnTo>
                <a:lnTo>
                  <a:pt x="4536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7370322" y="8133819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2" y="8271"/>
                </a:moveTo>
                <a:lnTo>
                  <a:pt x="992" y="6523"/>
                </a:lnTo>
                <a:lnTo>
                  <a:pt x="0" y="4508"/>
                </a:lnTo>
                <a:lnTo>
                  <a:pt x="1756" y="1709"/>
                </a:lnTo>
                <a:lnTo>
                  <a:pt x="2877" y="913"/>
                </a:lnTo>
                <a:lnTo>
                  <a:pt x="3789" y="0"/>
                </a:lnTo>
                <a:lnTo>
                  <a:pt x="6527" y="1834"/>
                </a:lnTo>
                <a:lnTo>
                  <a:pt x="7568" y="3740"/>
                </a:lnTo>
                <a:lnTo>
                  <a:pt x="6489" y="5469"/>
                </a:lnTo>
                <a:lnTo>
                  <a:pt x="5812" y="6542"/>
                </a:lnTo>
                <a:lnTo>
                  <a:pt x="4182" y="827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7518795" y="7993542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1" y="8281"/>
                </a:moveTo>
                <a:lnTo>
                  <a:pt x="979" y="6524"/>
                </a:lnTo>
                <a:lnTo>
                  <a:pt x="0" y="4509"/>
                </a:lnTo>
                <a:lnTo>
                  <a:pt x="1756" y="1710"/>
                </a:lnTo>
                <a:lnTo>
                  <a:pt x="2877" y="923"/>
                </a:lnTo>
                <a:lnTo>
                  <a:pt x="3789" y="0"/>
                </a:lnTo>
                <a:lnTo>
                  <a:pt x="6537" y="1835"/>
                </a:lnTo>
                <a:lnTo>
                  <a:pt x="7568" y="3741"/>
                </a:lnTo>
                <a:lnTo>
                  <a:pt x="6489" y="5470"/>
                </a:lnTo>
                <a:lnTo>
                  <a:pt x="5822" y="6542"/>
                </a:lnTo>
                <a:lnTo>
                  <a:pt x="4191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8236105" y="7845358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701" y="7466"/>
                </a:moveTo>
                <a:lnTo>
                  <a:pt x="1768" y="6600"/>
                </a:lnTo>
                <a:lnTo>
                  <a:pt x="0" y="3391"/>
                </a:lnTo>
                <a:lnTo>
                  <a:pt x="1740" y="1760"/>
                </a:lnTo>
                <a:lnTo>
                  <a:pt x="4536" y="0"/>
                </a:lnTo>
                <a:lnTo>
                  <a:pt x="6551" y="983"/>
                </a:lnTo>
                <a:lnTo>
                  <a:pt x="8311" y="4194"/>
                </a:lnTo>
                <a:lnTo>
                  <a:pt x="6440" y="5619"/>
                </a:lnTo>
                <a:lnTo>
                  <a:pt x="5528" y="6542"/>
                </a:lnTo>
                <a:lnTo>
                  <a:pt x="3701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7947758" y="7845025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6" y="8281"/>
                </a:moveTo>
                <a:lnTo>
                  <a:pt x="3870" y="8103"/>
                </a:lnTo>
                <a:lnTo>
                  <a:pt x="983" y="6521"/>
                </a:lnTo>
                <a:lnTo>
                  <a:pt x="0" y="4509"/>
                </a:lnTo>
                <a:lnTo>
                  <a:pt x="1760" y="1710"/>
                </a:lnTo>
                <a:lnTo>
                  <a:pt x="2867" y="923"/>
                </a:lnTo>
                <a:lnTo>
                  <a:pt x="3794" y="0"/>
                </a:lnTo>
                <a:lnTo>
                  <a:pt x="6542" y="1835"/>
                </a:lnTo>
                <a:lnTo>
                  <a:pt x="7572" y="3740"/>
                </a:lnTo>
                <a:lnTo>
                  <a:pt x="5827" y="6542"/>
                </a:lnTo>
                <a:lnTo>
                  <a:pt x="4196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7659029" y="7844993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5" y="8313"/>
                </a:moveTo>
                <a:lnTo>
                  <a:pt x="983" y="6555"/>
                </a:lnTo>
                <a:lnTo>
                  <a:pt x="0" y="4540"/>
                </a:lnTo>
                <a:lnTo>
                  <a:pt x="1745" y="1738"/>
                </a:lnTo>
                <a:lnTo>
                  <a:pt x="3385" y="0"/>
                </a:lnTo>
                <a:lnTo>
                  <a:pt x="658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9" y="6454"/>
                </a:lnTo>
                <a:lnTo>
                  <a:pt x="4195" y="831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912756" y="784547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66"/>
                </a:moveTo>
                <a:lnTo>
                  <a:pt x="1738" y="5707"/>
                </a:lnTo>
                <a:lnTo>
                  <a:pt x="0" y="4068"/>
                </a:lnTo>
                <a:lnTo>
                  <a:pt x="1758" y="863"/>
                </a:lnTo>
                <a:lnTo>
                  <a:pt x="3692" y="0"/>
                </a:lnTo>
                <a:lnTo>
                  <a:pt x="5529" y="923"/>
                </a:lnTo>
                <a:lnTo>
                  <a:pt x="6441" y="1846"/>
                </a:lnTo>
                <a:lnTo>
                  <a:pt x="8309" y="3281"/>
                </a:lnTo>
                <a:lnTo>
                  <a:pt x="8131" y="3595"/>
                </a:lnTo>
                <a:lnTo>
                  <a:pt x="6549" y="6482"/>
                </a:lnTo>
                <a:lnTo>
                  <a:pt x="4536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 txBox="1"/>
          <p:nvPr/>
        </p:nvSpPr>
        <p:spPr>
          <a:xfrm>
            <a:off x="1016000" y="7070996"/>
            <a:ext cx="393001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180">
                <a:solidFill>
                  <a:srgbClr val="0A4136"/>
                </a:solidFill>
                <a:latin typeface="Lucida Sans Unicode"/>
                <a:cs typeface="Lucida Sans Unicode"/>
              </a:rPr>
              <a:t>Created</a:t>
            </a:r>
            <a:r>
              <a:rPr dirty="0" sz="24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5">
                <a:solidFill>
                  <a:srgbClr val="0A4136"/>
                </a:solidFill>
                <a:latin typeface="Lucida Sans Unicode"/>
                <a:cs typeface="Lucida Sans Unicode"/>
              </a:rPr>
              <a:t>an</a:t>
            </a:r>
            <a:r>
              <a:rPr dirty="0" sz="24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0A4136"/>
                </a:solidFill>
                <a:latin typeface="Lucida Sans Unicode"/>
                <a:cs typeface="Lucida Sans Unicode"/>
              </a:rPr>
              <a:t>AI</a:t>
            </a:r>
            <a:r>
              <a:rPr dirty="0" sz="24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0A4136"/>
                </a:solidFill>
                <a:latin typeface="Lucida Sans Unicode"/>
                <a:cs typeface="Lucida Sans Unicode"/>
              </a:rPr>
              <a:t>to</a:t>
            </a:r>
            <a:r>
              <a:rPr dirty="0" sz="24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0">
                <a:solidFill>
                  <a:srgbClr val="0A4136"/>
                </a:solidFill>
                <a:latin typeface="Lucida Sans Unicode"/>
                <a:cs typeface="Lucida Sans Unicode"/>
              </a:rPr>
              <a:t>console </a:t>
            </a:r>
            <a:r>
              <a:rPr dirty="0" sz="2400" spc="-74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0A4136"/>
                </a:solidFill>
                <a:latin typeface="Lucida Sans Unicode"/>
                <a:cs typeface="Lucida Sans Unicode"/>
              </a:rPr>
              <a:t>and </a:t>
            </a:r>
            <a:r>
              <a:rPr dirty="0" sz="2400" spc="100">
                <a:solidFill>
                  <a:srgbClr val="0A4136"/>
                </a:solidFill>
                <a:latin typeface="Lucida Sans Unicode"/>
                <a:cs typeface="Lucida Sans Unicode"/>
              </a:rPr>
              <a:t>revive </a:t>
            </a:r>
            <a:r>
              <a:rPr dirty="0" sz="2400" spc="170">
                <a:solidFill>
                  <a:srgbClr val="0A4136"/>
                </a:solidFill>
                <a:latin typeface="Lucida Sans Unicode"/>
                <a:cs typeface="Lucida Sans Unicode"/>
              </a:rPr>
              <a:t>them </a:t>
            </a:r>
            <a:r>
              <a:rPr dirty="0" sz="2400" spc="95">
                <a:solidFill>
                  <a:srgbClr val="0A4136"/>
                </a:solidFill>
                <a:latin typeface="Lucida Sans Unicode"/>
                <a:cs typeface="Lucida Sans Unicode"/>
              </a:rPr>
              <a:t>for </a:t>
            </a:r>
            <a:r>
              <a:rPr dirty="0" sz="2400" spc="170">
                <a:solidFill>
                  <a:srgbClr val="0A4136"/>
                </a:solidFill>
                <a:latin typeface="Lucida Sans Unicode"/>
                <a:cs typeface="Lucida Sans Unicode"/>
              </a:rPr>
              <a:t>a </a:t>
            </a:r>
            <a:r>
              <a:rPr dirty="0" sz="2400" spc="17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5">
                <a:solidFill>
                  <a:srgbClr val="0A4136"/>
                </a:solidFill>
                <a:latin typeface="Lucida Sans Unicode"/>
                <a:cs typeface="Lucida Sans Unicode"/>
              </a:rPr>
              <a:t>healthier</a:t>
            </a:r>
            <a:r>
              <a:rPr dirty="0" sz="24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0A4136"/>
                </a:solidFill>
                <a:latin typeface="Lucida Sans Unicode"/>
                <a:cs typeface="Lucida Sans Unicode"/>
              </a:rPr>
              <a:t>life</a:t>
            </a:r>
            <a:r>
              <a:rPr dirty="0" sz="24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0A4136"/>
                </a:solidFill>
                <a:latin typeface="Lucida Sans Unicode"/>
                <a:cs typeface="Lucida Sans Unicode"/>
              </a:rPr>
              <a:t>to</a:t>
            </a:r>
            <a:r>
              <a:rPr dirty="0" sz="24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0">
                <a:solidFill>
                  <a:srgbClr val="0A4136"/>
                </a:solidFill>
                <a:latin typeface="Lucida Sans Unicode"/>
                <a:cs typeface="Lucida Sans Unicode"/>
              </a:rPr>
              <a:t>lead.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1016000" y="4222729"/>
            <a:ext cx="3594100" cy="244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210">
                <a:solidFill>
                  <a:srgbClr val="0A4136"/>
                </a:solidFill>
                <a:latin typeface="Lucida Sans Unicode"/>
                <a:cs typeface="Lucida Sans Unicode"/>
              </a:rPr>
              <a:t>01</a:t>
            </a:r>
            <a:endParaRPr sz="7000">
              <a:latin typeface="Lucida Sans Unicode"/>
              <a:cs typeface="Lucida Sans Unicode"/>
            </a:endParaRPr>
          </a:p>
          <a:p>
            <a:pPr marL="12700" marR="5080">
              <a:lnSpc>
                <a:spcPts val="3829"/>
              </a:lnSpc>
              <a:spcBef>
                <a:spcPts val="3090"/>
              </a:spcBef>
            </a:pPr>
            <a:r>
              <a:rPr dirty="0" sz="3200" spc="75">
                <a:solidFill>
                  <a:srgbClr val="0A4136"/>
                </a:solidFill>
                <a:latin typeface="Lucida Sans Unicode"/>
                <a:cs typeface="Lucida Sans Unicode"/>
              </a:rPr>
              <a:t>Reduces</a:t>
            </a:r>
            <a:r>
              <a:rPr dirty="0" sz="3200" spc="1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80">
                <a:solidFill>
                  <a:srgbClr val="0A4136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1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30">
                <a:solidFill>
                  <a:srgbClr val="0A4136"/>
                </a:solidFill>
                <a:latin typeface="Lucida Sans Unicode"/>
                <a:cs typeface="Lucida Sans Unicode"/>
              </a:rPr>
              <a:t>Rate </a:t>
            </a:r>
            <a:r>
              <a:rPr dirty="0" sz="3200" spc="-994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20">
                <a:solidFill>
                  <a:srgbClr val="0A4136"/>
                </a:solidFill>
                <a:latin typeface="Lucida Sans Unicode"/>
                <a:cs typeface="Lucida Sans Unicode"/>
              </a:rPr>
              <a:t>of</a:t>
            </a:r>
            <a:r>
              <a:rPr dirty="0" sz="3200" spc="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15">
                <a:solidFill>
                  <a:srgbClr val="0A4136"/>
                </a:solidFill>
                <a:latin typeface="Lucida Sans Unicode"/>
                <a:cs typeface="Lucida Sans Unicode"/>
              </a:rPr>
              <a:t>Suicides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6848554" y="4222729"/>
            <a:ext cx="3796665" cy="293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445">
                <a:solidFill>
                  <a:srgbClr val="0A4136"/>
                </a:solidFill>
                <a:latin typeface="Lucida Sans Unicode"/>
                <a:cs typeface="Lucida Sans Unicode"/>
              </a:rPr>
              <a:t>02</a:t>
            </a:r>
            <a:endParaRPr sz="7000">
              <a:latin typeface="Lucida Sans Unicode"/>
              <a:cs typeface="Lucida Sans Unicode"/>
            </a:endParaRPr>
          </a:p>
          <a:p>
            <a:pPr marL="12700" marR="5080">
              <a:lnSpc>
                <a:spcPts val="3829"/>
              </a:lnSpc>
              <a:spcBef>
                <a:spcPts val="3085"/>
              </a:spcBef>
            </a:pPr>
            <a:r>
              <a:rPr dirty="0" sz="3200" spc="105">
                <a:solidFill>
                  <a:srgbClr val="0A4136"/>
                </a:solidFill>
                <a:latin typeface="Lucida Sans Unicode"/>
                <a:cs typeface="Lucida Sans Unicode"/>
              </a:rPr>
              <a:t>Psychotherapy</a:t>
            </a:r>
            <a:r>
              <a:rPr dirty="0" sz="3200" spc="-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4">
                <a:solidFill>
                  <a:srgbClr val="0A4136"/>
                </a:solidFill>
                <a:latin typeface="Lucida Sans Unicode"/>
                <a:cs typeface="Lucida Sans Unicode"/>
              </a:rPr>
              <a:t>for </a:t>
            </a:r>
            <a:r>
              <a:rPr dirty="0" sz="3200" spc="-100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5">
                <a:solidFill>
                  <a:srgbClr val="0A4136"/>
                </a:solidFill>
                <a:latin typeface="Lucida Sans Unicode"/>
                <a:cs typeface="Lucida Sans Unicode"/>
              </a:rPr>
              <a:t>anyone </a:t>
            </a:r>
            <a:r>
              <a:rPr dirty="0" sz="3200" spc="155">
                <a:solidFill>
                  <a:srgbClr val="0A4136"/>
                </a:solidFill>
                <a:latin typeface="Lucida Sans Unicode"/>
                <a:cs typeface="Lucida Sans Unicode"/>
              </a:rPr>
              <a:t>at </a:t>
            </a:r>
            <a:r>
              <a:rPr dirty="0" sz="3200" spc="95">
                <a:solidFill>
                  <a:srgbClr val="0A4136"/>
                </a:solidFill>
                <a:latin typeface="Lucida Sans Unicode"/>
                <a:cs typeface="Lucida Sans Unicode"/>
              </a:rPr>
              <a:t>any </a:t>
            </a:r>
            <a:r>
              <a:rPr dirty="0" sz="3200" spc="10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70">
                <a:solidFill>
                  <a:srgbClr val="0A4136"/>
                </a:solidFill>
                <a:latin typeface="Lucida Sans Unicode"/>
                <a:cs typeface="Lucida Sans Unicode"/>
              </a:rPr>
              <a:t>time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6848554" y="7556771"/>
            <a:ext cx="347916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40">
                <a:solidFill>
                  <a:srgbClr val="0A4136"/>
                </a:solidFill>
                <a:latin typeface="Lucida Sans Unicode"/>
                <a:cs typeface="Lucida Sans Unicode"/>
              </a:rPr>
              <a:t>Literally, </a:t>
            </a:r>
            <a:r>
              <a:rPr dirty="0" sz="2400" spc="125">
                <a:solidFill>
                  <a:srgbClr val="0A4136"/>
                </a:solidFill>
                <a:latin typeface="Lucida Sans Unicode"/>
                <a:cs typeface="Lucida Sans Unicode"/>
              </a:rPr>
              <a:t>anyone </a:t>
            </a:r>
            <a:r>
              <a:rPr dirty="0" sz="2400" spc="190">
                <a:solidFill>
                  <a:srgbClr val="0A4136"/>
                </a:solidFill>
                <a:latin typeface="Lucida Sans Unicode"/>
                <a:cs typeface="Lucida Sans Unicode"/>
              </a:rPr>
              <a:t>can </a:t>
            </a:r>
            <a:r>
              <a:rPr dirty="0" sz="2400" spc="19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0A4136"/>
                </a:solidFill>
                <a:latin typeface="Lucida Sans Unicode"/>
                <a:cs typeface="Lucida Sans Unicode"/>
              </a:rPr>
              <a:t>take up </a:t>
            </a:r>
            <a:r>
              <a:rPr dirty="0" sz="2400" spc="155">
                <a:solidFill>
                  <a:srgbClr val="0A4136"/>
                </a:solidFill>
                <a:latin typeface="Lucida Sans Unicode"/>
                <a:cs typeface="Lucida Sans Unicode"/>
              </a:rPr>
              <a:t>the </a:t>
            </a:r>
            <a:r>
              <a:rPr dirty="0" sz="2400" spc="105">
                <a:solidFill>
                  <a:srgbClr val="0A4136"/>
                </a:solidFill>
                <a:latin typeface="Lucida Sans Unicode"/>
                <a:cs typeface="Lucida Sans Unicode"/>
              </a:rPr>
              <a:t>Therapy </a:t>
            </a:r>
            <a:r>
              <a:rPr dirty="0" sz="2400" spc="11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0">
                <a:solidFill>
                  <a:srgbClr val="0A4136"/>
                </a:solidFill>
                <a:latin typeface="Lucida Sans Unicode"/>
                <a:cs typeface="Lucida Sans Unicode"/>
              </a:rPr>
              <a:t>session</a:t>
            </a:r>
            <a:r>
              <a:rPr dirty="0" sz="2400" spc="-14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0A4136"/>
                </a:solidFill>
                <a:latin typeface="Lucida Sans Unicode"/>
                <a:cs typeface="Lucida Sans Unicode"/>
              </a:rPr>
              <a:t>to</a:t>
            </a:r>
            <a:r>
              <a:rPr dirty="0" sz="24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0">
                <a:solidFill>
                  <a:srgbClr val="0A4136"/>
                </a:solidFill>
                <a:latin typeface="Lucida Sans Unicode"/>
                <a:cs typeface="Lucida Sans Unicode"/>
              </a:rPr>
              <a:t>revive</a:t>
            </a:r>
            <a:r>
              <a:rPr dirty="0" sz="24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0">
                <a:solidFill>
                  <a:srgbClr val="0A4136"/>
                </a:solidFill>
                <a:latin typeface="Lucida Sans Unicode"/>
                <a:cs typeface="Lucida Sans Unicode"/>
              </a:rPr>
              <a:t>their </a:t>
            </a:r>
            <a:r>
              <a:rPr dirty="0" sz="2400" spc="-74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0">
                <a:solidFill>
                  <a:srgbClr val="0A4136"/>
                </a:solidFill>
                <a:latin typeface="Lucida Sans Unicode"/>
                <a:cs typeface="Lucida Sans Unicode"/>
              </a:rPr>
              <a:t>mind </a:t>
            </a:r>
            <a:r>
              <a:rPr dirty="0" sz="2400" spc="155">
                <a:solidFill>
                  <a:srgbClr val="0A4136"/>
                </a:solidFill>
                <a:latin typeface="Lucida Sans Unicode"/>
                <a:cs typeface="Lucida Sans Unicode"/>
              </a:rPr>
              <a:t>state </a:t>
            </a:r>
            <a:r>
              <a:rPr dirty="0" sz="2400" spc="125">
                <a:solidFill>
                  <a:srgbClr val="0A4136"/>
                </a:solidFill>
                <a:latin typeface="Lucida Sans Unicode"/>
                <a:cs typeface="Lucida Sans Unicode"/>
              </a:rPr>
              <a:t>from </a:t>
            </a:r>
            <a:r>
              <a:rPr dirty="0" sz="2400" spc="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5">
                <a:solidFill>
                  <a:srgbClr val="0A4136"/>
                </a:solidFill>
                <a:latin typeface="Lucida Sans Unicode"/>
                <a:cs typeface="Lucida Sans Unicode"/>
              </a:rPr>
              <a:t>depression.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12681108" y="4222729"/>
            <a:ext cx="3446779" cy="244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470">
                <a:solidFill>
                  <a:srgbClr val="0A4136"/>
                </a:solidFill>
                <a:latin typeface="Lucida Sans Unicode"/>
                <a:cs typeface="Lucida Sans Unicode"/>
              </a:rPr>
              <a:t>03</a:t>
            </a:r>
            <a:endParaRPr sz="7000">
              <a:latin typeface="Lucida Sans Unicode"/>
              <a:cs typeface="Lucida Sans Unicode"/>
            </a:endParaRPr>
          </a:p>
          <a:p>
            <a:pPr marL="12700" marR="5080">
              <a:lnSpc>
                <a:spcPts val="3829"/>
              </a:lnSpc>
              <a:spcBef>
                <a:spcPts val="3090"/>
              </a:spcBef>
            </a:pPr>
            <a:r>
              <a:rPr dirty="0" sz="3200" spc="95">
                <a:solidFill>
                  <a:srgbClr val="0A4136"/>
                </a:solidFill>
                <a:latin typeface="Lucida Sans Unicode"/>
                <a:cs typeface="Lucida Sans Unicode"/>
              </a:rPr>
              <a:t>Reduced</a:t>
            </a:r>
            <a:r>
              <a:rPr dirty="0" sz="3200" spc="1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0">
                <a:solidFill>
                  <a:srgbClr val="0A4136"/>
                </a:solidFill>
                <a:latin typeface="Lucida Sans Unicode"/>
                <a:cs typeface="Lucida Sans Unicode"/>
              </a:rPr>
              <a:t>Cost</a:t>
            </a:r>
            <a:r>
              <a:rPr dirty="0" sz="3200" spc="1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20">
                <a:solidFill>
                  <a:srgbClr val="0A4136"/>
                </a:solidFill>
                <a:latin typeface="Lucida Sans Unicode"/>
                <a:cs typeface="Lucida Sans Unicode"/>
              </a:rPr>
              <a:t>of </a:t>
            </a:r>
            <a:r>
              <a:rPr dirty="0" sz="3200" spc="-994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00">
                <a:solidFill>
                  <a:srgbClr val="0A4136"/>
                </a:solidFill>
                <a:latin typeface="Lucida Sans Unicode"/>
                <a:cs typeface="Lucida Sans Unicode"/>
              </a:rPr>
              <a:t>Hospitality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12681108" y="7070996"/>
            <a:ext cx="3814445" cy="295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90">
                <a:solidFill>
                  <a:srgbClr val="0A4136"/>
                </a:solidFill>
                <a:latin typeface="Lucida Sans Unicode"/>
                <a:cs typeface="Lucida Sans Unicode"/>
              </a:rPr>
              <a:t>The </a:t>
            </a:r>
            <a:r>
              <a:rPr dirty="0" sz="2400" spc="140">
                <a:solidFill>
                  <a:srgbClr val="0A4136"/>
                </a:solidFill>
                <a:latin typeface="Lucida Sans Unicode"/>
                <a:cs typeface="Lucida Sans Unicode"/>
              </a:rPr>
              <a:t>accessible </a:t>
            </a:r>
            <a:r>
              <a:rPr dirty="0" sz="2400" spc="90">
                <a:solidFill>
                  <a:srgbClr val="0A4136"/>
                </a:solidFill>
                <a:latin typeface="Lucida Sans Unicode"/>
                <a:cs typeface="Lucida Sans Unicode"/>
              </a:rPr>
              <a:t>session </a:t>
            </a:r>
            <a:r>
              <a:rPr dirty="0" sz="2400" spc="9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0A4136"/>
                </a:solidFill>
                <a:latin typeface="Lucida Sans Unicode"/>
                <a:cs typeface="Lucida Sans Unicode"/>
              </a:rPr>
              <a:t>are free </a:t>
            </a:r>
            <a:r>
              <a:rPr dirty="0" sz="2400" spc="110">
                <a:solidFill>
                  <a:srgbClr val="0A4136"/>
                </a:solidFill>
                <a:latin typeface="Lucida Sans Unicode"/>
                <a:cs typeface="Lucida Sans Unicode"/>
              </a:rPr>
              <a:t>of </a:t>
            </a:r>
            <a:r>
              <a:rPr dirty="0" sz="2400" spc="160">
                <a:solidFill>
                  <a:srgbClr val="0A4136"/>
                </a:solidFill>
                <a:latin typeface="Lucida Sans Unicode"/>
                <a:cs typeface="Lucida Sans Unicode"/>
              </a:rPr>
              <a:t>cost </a:t>
            </a:r>
            <a:r>
              <a:rPr dirty="0" sz="2400" spc="95">
                <a:solidFill>
                  <a:srgbClr val="0A4136"/>
                </a:solidFill>
                <a:latin typeface="Lucida Sans Unicode"/>
                <a:cs typeface="Lucida Sans Unicode"/>
              </a:rPr>
              <a:t>for </a:t>
            </a:r>
            <a:r>
              <a:rPr dirty="0" sz="2400" spc="15">
                <a:solidFill>
                  <a:srgbClr val="0A4136"/>
                </a:solidFill>
                <a:latin typeface="Lucida Sans Unicode"/>
                <a:cs typeface="Lucida Sans Unicode"/>
              </a:rPr>
              <a:t>all </a:t>
            </a:r>
            <a:r>
              <a:rPr dirty="0" sz="2400" spc="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0">
                <a:solidFill>
                  <a:srgbClr val="0A4136"/>
                </a:solidFill>
                <a:latin typeface="Lucida Sans Unicode"/>
                <a:cs typeface="Lucida Sans Unicode"/>
              </a:rPr>
              <a:t>public</a:t>
            </a:r>
            <a:r>
              <a:rPr dirty="0" sz="2400" spc="-14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0A4136"/>
                </a:solidFill>
                <a:latin typeface="Lucida Sans Unicode"/>
                <a:cs typeface="Lucida Sans Unicode"/>
              </a:rPr>
              <a:t>and</a:t>
            </a:r>
            <a:r>
              <a:rPr dirty="0" sz="24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0">
                <a:solidFill>
                  <a:srgbClr val="0A4136"/>
                </a:solidFill>
                <a:latin typeface="Lucida Sans Unicode"/>
                <a:cs typeface="Lucida Sans Unicode"/>
              </a:rPr>
              <a:t>subscription </a:t>
            </a:r>
            <a:r>
              <a:rPr dirty="0" sz="2400" spc="-74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5">
                <a:solidFill>
                  <a:srgbClr val="0A4136"/>
                </a:solidFill>
                <a:latin typeface="Lucida Sans Unicode"/>
                <a:cs typeface="Lucida Sans Unicode"/>
              </a:rPr>
              <a:t>for</a:t>
            </a:r>
            <a:r>
              <a:rPr dirty="0" sz="24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5">
                <a:solidFill>
                  <a:srgbClr val="0A4136"/>
                </a:solidFill>
                <a:latin typeface="Lucida Sans Unicode"/>
                <a:cs typeface="Lucida Sans Unicode"/>
              </a:rPr>
              <a:t>hospitals</a:t>
            </a:r>
            <a:r>
              <a:rPr dirty="0" sz="24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5">
                <a:solidFill>
                  <a:srgbClr val="0A4136"/>
                </a:solidFill>
                <a:latin typeface="Lucida Sans Unicode"/>
                <a:cs typeface="Lucida Sans Unicode"/>
              </a:rPr>
              <a:t>at</a:t>
            </a:r>
            <a:r>
              <a:rPr dirty="0" sz="24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5">
                <a:solidFill>
                  <a:srgbClr val="0A4136"/>
                </a:solidFill>
                <a:latin typeface="Lucida Sans Unicode"/>
                <a:cs typeface="Lucida Sans Unicode"/>
              </a:rPr>
              <a:t>low</a:t>
            </a:r>
            <a:r>
              <a:rPr dirty="0" sz="24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0A4136"/>
                </a:solidFill>
                <a:latin typeface="Lucida Sans Unicode"/>
                <a:cs typeface="Lucida Sans Unicode"/>
              </a:rPr>
              <a:t>cost </a:t>
            </a:r>
            <a:r>
              <a:rPr dirty="0" sz="2400" spc="-74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0A4136"/>
                </a:solidFill>
                <a:latin typeface="Lucida Sans Unicode"/>
                <a:cs typeface="Lucida Sans Unicode"/>
              </a:rPr>
              <a:t>which </a:t>
            </a:r>
            <a:r>
              <a:rPr dirty="0" sz="2400" spc="150">
                <a:solidFill>
                  <a:srgbClr val="0A4136"/>
                </a:solidFill>
                <a:latin typeface="Lucida Sans Unicode"/>
                <a:cs typeface="Lucida Sans Unicode"/>
              </a:rPr>
              <a:t>replace </a:t>
            </a:r>
            <a:r>
              <a:rPr dirty="0" sz="2400" spc="155">
                <a:solidFill>
                  <a:srgbClr val="0A4136"/>
                </a:solidFill>
                <a:latin typeface="Lucida Sans Unicode"/>
                <a:cs typeface="Lucida Sans Unicode"/>
              </a:rPr>
              <a:t>the </a:t>
            </a:r>
            <a:r>
              <a:rPr dirty="0" sz="2400" spc="16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0">
                <a:solidFill>
                  <a:srgbClr val="0A4136"/>
                </a:solidFill>
                <a:latin typeface="Lucida Sans Unicode"/>
                <a:cs typeface="Lucida Sans Unicode"/>
              </a:rPr>
              <a:t>traditional </a:t>
            </a:r>
            <a:r>
              <a:rPr dirty="0" sz="2400" spc="8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0A4136"/>
                </a:solidFill>
                <a:latin typeface="Lucida Sans Unicode"/>
                <a:cs typeface="Lucida Sans Unicode"/>
              </a:rPr>
              <a:t>psychotherapists</a:t>
            </a:r>
            <a:r>
              <a:rPr dirty="0" sz="24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80">
                <a:solidFill>
                  <a:srgbClr val="0A4136"/>
                </a:solidFill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15844181" y="584836"/>
            <a:ext cx="1869439" cy="545465"/>
          </a:xfrm>
          <a:prstGeom prst="rect">
            <a:avLst/>
          </a:prstGeom>
          <a:solidFill>
            <a:srgbClr val="258670"/>
          </a:solidFill>
        </p:spPr>
        <p:txBody>
          <a:bodyPr wrap="square" lIns="0" tIns="8064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635"/>
              </a:spcBef>
            </a:pPr>
            <a:r>
              <a:rPr dirty="0" u="heavy" sz="2300" spc="16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</a:rPr>
              <a:t>PROBLEMS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10286999"/>
                </a:moveTo>
                <a:lnTo>
                  <a:pt x="9143999" y="10286999"/>
                </a:lnTo>
                <a:lnTo>
                  <a:pt x="914399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56741"/>
            <a:ext cx="4730750" cy="2599690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50"/>
              </a:spcBef>
            </a:pPr>
            <a:r>
              <a:rPr dirty="0" spc="595">
                <a:latin typeface="Lucida Sans Unicode"/>
                <a:cs typeface="Lucida Sans Unicode"/>
              </a:rPr>
              <a:t>B</a:t>
            </a:r>
            <a:r>
              <a:rPr dirty="0" spc="-220">
                <a:latin typeface="Lucida Sans Unicode"/>
                <a:cs typeface="Lucida Sans Unicode"/>
              </a:rPr>
              <a:t>u</a:t>
            </a:r>
            <a:r>
              <a:rPr dirty="0" spc="-90">
                <a:latin typeface="Lucida Sans Unicode"/>
                <a:cs typeface="Lucida Sans Unicode"/>
              </a:rPr>
              <a:t>s</a:t>
            </a:r>
            <a:r>
              <a:rPr dirty="0" spc="1300">
                <a:latin typeface="Lucida Sans Unicode"/>
                <a:cs typeface="Lucida Sans Unicode"/>
              </a:rPr>
              <a:t>i</a:t>
            </a:r>
            <a:r>
              <a:rPr dirty="0" spc="-135">
                <a:latin typeface="Lucida Sans Unicode"/>
                <a:cs typeface="Lucida Sans Unicode"/>
              </a:rPr>
              <a:t>n</a:t>
            </a:r>
            <a:r>
              <a:rPr dirty="0" spc="325">
                <a:latin typeface="Lucida Sans Unicode"/>
                <a:cs typeface="Lucida Sans Unicode"/>
              </a:rPr>
              <a:t>e</a:t>
            </a:r>
            <a:r>
              <a:rPr dirty="0" spc="-75">
                <a:latin typeface="Lucida Sans Unicode"/>
                <a:cs typeface="Lucida Sans Unicode"/>
              </a:rPr>
              <a:t>ss  </a:t>
            </a:r>
            <a:r>
              <a:rPr dirty="0" spc="450">
                <a:latin typeface="Lucida Sans Unicode"/>
                <a:cs typeface="Lucida Sans Unicode"/>
              </a:rPr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014835" y="8900310"/>
            <a:ext cx="57785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20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110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r>
              <a:rPr dirty="0" sz="1850" spc="-484">
                <a:solidFill>
                  <a:srgbClr val="0A4136"/>
                </a:solidFill>
                <a:latin typeface="Lucida Sans Unicode"/>
                <a:cs typeface="Lucida Sans Unicode"/>
              </a:rPr>
              <a:t>1</a:t>
            </a:r>
            <a:r>
              <a:rPr dirty="0" sz="1850">
                <a:solidFill>
                  <a:srgbClr val="0A4136"/>
                </a:solidFill>
                <a:latin typeface="Lucida Sans Unicode"/>
                <a:cs typeface="Lucida Sans Unicode"/>
              </a:rPr>
              <a:t>9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17256" y="8900310"/>
            <a:ext cx="65659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20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110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r>
              <a:rPr dirty="0" sz="1850" spc="20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114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96688" y="8900310"/>
            <a:ext cx="58102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20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110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r>
              <a:rPr dirty="0" sz="1850" spc="20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-480">
                <a:solidFill>
                  <a:srgbClr val="0A4136"/>
                </a:solidFill>
                <a:latin typeface="Lucida Sans Unicode"/>
                <a:cs typeface="Lucida Sans Unicode"/>
              </a:rPr>
              <a:t>1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06305" y="8900310"/>
            <a:ext cx="64452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20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110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r>
              <a:rPr dirty="0" sz="1850" spc="20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25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75187" y="8900310"/>
            <a:ext cx="79057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10">
                <a:solidFill>
                  <a:srgbClr val="0A4136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114">
                <a:solidFill>
                  <a:srgbClr val="0A4136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150">
                <a:solidFill>
                  <a:srgbClr val="0A4136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170">
                <a:solidFill>
                  <a:srgbClr val="0A4136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-9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75">
                <a:solidFill>
                  <a:srgbClr val="0A4136"/>
                </a:solidFill>
                <a:latin typeface="Lucida Sans Unicode"/>
                <a:cs typeface="Lucida Sans Unicode"/>
              </a:rPr>
              <a:t>5</a:t>
            </a:r>
            <a:endParaRPr sz="185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714706" y="584830"/>
            <a:ext cx="6998970" cy="8239125"/>
            <a:chOff x="10714706" y="584830"/>
            <a:chExt cx="6998970" cy="8239125"/>
          </a:xfrm>
        </p:grpSpPr>
        <p:sp>
          <p:nvSpPr>
            <p:cNvPr id="11" name="object 11"/>
            <p:cNvSpPr/>
            <p:nvPr/>
          </p:nvSpPr>
          <p:spPr>
            <a:xfrm>
              <a:off x="10714698" y="2270873"/>
              <a:ext cx="6544945" cy="5243830"/>
            </a:xfrm>
            <a:custGeom>
              <a:avLst/>
              <a:gdLst/>
              <a:ahLst/>
              <a:cxnLst/>
              <a:rect l="l" t="t" r="r" b="b"/>
              <a:pathLst>
                <a:path w="6544944" h="5243830">
                  <a:moveTo>
                    <a:pt x="6544589" y="5235676"/>
                  </a:moveTo>
                  <a:lnTo>
                    <a:pt x="0" y="5235676"/>
                  </a:lnTo>
                  <a:lnTo>
                    <a:pt x="0" y="5243754"/>
                  </a:lnTo>
                  <a:lnTo>
                    <a:pt x="6544589" y="5243754"/>
                  </a:lnTo>
                  <a:lnTo>
                    <a:pt x="6544589" y="5235676"/>
                  </a:lnTo>
                  <a:close/>
                </a:path>
                <a:path w="6544944" h="5243830">
                  <a:moveTo>
                    <a:pt x="6544589" y="3926763"/>
                  </a:moveTo>
                  <a:lnTo>
                    <a:pt x="0" y="3926763"/>
                  </a:lnTo>
                  <a:lnTo>
                    <a:pt x="0" y="3934841"/>
                  </a:lnTo>
                  <a:lnTo>
                    <a:pt x="6544589" y="3934841"/>
                  </a:lnTo>
                  <a:lnTo>
                    <a:pt x="6544589" y="3926763"/>
                  </a:lnTo>
                  <a:close/>
                </a:path>
                <a:path w="6544944" h="5243830">
                  <a:moveTo>
                    <a:pt x="6544589" y="2617838"/>
                  </a:moveTo>
                  <a:lnTo>
                    <a:pt x="0" y="2617838"/>
                  </a:lnTo>
                  <a:lnTo>
                    <a:pt x="0" y="2625928"/>
                  </a:lnTo>
                  <a:lnTo>
                    <a:pt x="6544589" y="2625928"/>
                  </a:lnTo>
                  <a:lnTo>
                    <a:pt x="6544589" y="2617838"/>
                  </a:lnTo>
                  <a:close/>
                </a:path>
                <a:path w="6544944" h="5243830">
                  <a:moveTo>
                    <a:pt x="6544589" y="1308925"/>
                  </a:moveTo>
                  <a:lnTo>
                    <a:pt x="0" y="1308925"/>
                  </a:lnTo>
                  <a:lnTo>
                    <a:pt x="0" y="1317002"/>
                  </a:lnTo>
                  <a:lnTo>
                    <a:pt x="6544589" y="1317002"/>
                  </a:lnTo>
                  <a:lnTo>
                    <a:pt x="6544589" y="1308925"/>
                  </a:lnTo>
                  <a:close/>
                </a:path>
                <a:path w="6544944" h="5243830">
                  <a:moveTo>
                    <a:pt x="6544589" y="0"/>
                  </a:moveTo>
                  <a:lnTo>
                    <a:pt x="0" y="0"/>
                  </a:lnTo>
                  <a:lnTo>
                    <a:pt x="0" y="8089"/>
                  </a:lnTo>
                  <a:lnTo>
                    <a:pt x="6544589" y="8089"/>
                  </a:lnTo>
                  <a:lnTo>
                    <a:pt x="6544589" y="0"/>
                  </a:lnTo>
                  <a:close/>
                </a:path>
              </a:pathLst>
            </a:custGeom>
            <a:solidFill>
              <a:srgbClr val="0A4136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714706" y="8815465"/>
              <a:ext cx="6544945" cy="8255"/>
            </a:xfrm>
            <a:custGeom>
              <a:avLst/>
              <a:gdLst/>
              <a:ahLst/>
              <a:cxnLst/>
              <a:rect l="l" t="t" r="r" b="b"/>
              <a:pathLst>
                <a:path w="6544944" h="8254">
                  <a:moveTo>
                    <a:pt x="6544592" y="8079"/>
                  </a:moveTo>
                  <a:lnTo>
                    <a:pt x="0" y="8079"/>
                  </a:lnTo>
                  <a:lnTo>
                    <a:pt x="0" y="0"/>
                  </a:lnTo>
                  <a:lnTo>
                    <a:pt x="6544592" y="0"/>
                  </a:lnTo>
                  <a:lnTo>
                    <a:pt x="6544592" y="8079"/>
                  </a:lnTo>
                  <a:close/>
                </a:path>
              </a:pathLst>
            </a:custGeom>
            <a:solidFill>
              <a:srgbClr val="0A4136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714698" y="2270924"/>
              <a:ext cx="6544945" cy="6553200"/>
            </a:xfrm>
            <a:custGeom>
              <a:avLst/>
              <a:gdLst/>
              <a:ahLst/>
              <a:cxnLst/>
              <a:rect l="l" t="t" r="r" b="b"/>
              <a:pathLst>
                <a:path w="6544944" h="6553200">
                  <a:moveTo>
                    <a:pt x="1178013" y="5333136"/>
                  </a:moveTo>
                  <a:lnTo>
                    <a:pt x="1163624" y="5278869"/>
                  </a:lnTo>
                  <a:lnTo>
                    <a:pt x="1120800" y="5242331"/>
                  </a:lnTo>
                  <a:lnTo>
                    <a:pt x="1083767" y="5234787"/>
                  </a:lnTo>
                  <a:lnTo>
                    <a:pt x="94246" y="5234787"/>
                  </a:lnTo>
                  <a:lnTo>
                    <a:pt x="40665" y="5251450"/>
                  </a:lnTo>
                  <a:lnTo>
                    <a:pt x="5981" y="5295798"/>
                  </a:lnTo>
                  <a:lnTo>
                    <a:pt x="0" y="5333136"/>
                  </a:lnTo>
                  <a:lnTo>
                    <a:pt x="0" y="6552590"/>
                  </a:lnTo>
                  <a:lnTo>
                    <a:pt x="1178013" y="6552590"/>
                  </a:lnTo>
                  <a:lnTo>
                    <a:pt x="1178013" y="5333136"/>
                  </a:lnTo>
                  <a:close/>
                </a:path>
                <a:path w="6544944" h="6553200">
                  <a:moveTo>
                    <a:pt x="2519642" y="4023423"/>
                  </a:moveTo>
                  <a:lnTo>
                    <a:pt x="2512237" y="3986720"/>
                  </a:lnTo>
                  <a:lnTo>
                    <a:pt x="2492032" y="3956748"/>
                  </a:lnTo>
                  <a:lnTo>
                    <a:pt x="2462085" y="3936530"/>
                  </a:lnTo>
                  <a:lnTo>
                    <a:pt x="2425395" y="3929126"/>
                  </a:lnTo>
                  <a:lnTo>
                    <a:pt x="1435862" y="3929126"/>
                  </a:lnTo>
                  <a:lnTo>
                    <a:pt x="1399184" y="3936530"/>
                  </a:lnTo>
                  <a:lnTo>
                    <a:pt x="1369225" y="3956748"/>
                  </a:lnTo>
                  <a:lnTo>
                    <a:pt x="1349032" y="3986720"/>
                  </a:lnTo>
                  <a:lnTo>
                    <a:pt x="1341628" y="4023423"/>
                  </a:lnTo>
                  <a:lnTo>
                    <a:pt x="1341628" y="6552590"/>
                  </a:lnTo>
                  <a:lnTo>
                    <a:pt x="2519642" y="6552590"/>
                  </a:lnTo>
                  <a:lnTo>
                    <a:pt x="2519642" y="4023423"/>
                  </a:lnTo>
                  <a:close/>
                </a:path>
                <a:path w="6544944" h="6553200">
                  <a:moveTo>
                    <a:pt x="3861257" y="2713710"/>
                  </a:moveTo>
                  <a:lnTo>
                    <a:pt x="3853853" y="2677007"/>
                  </a:lnTo>
                  <a:lnTo>
                    <a:pt x="3833660" y="2647035"/>
                  </a:lnTo>
                  <a:lnTo>
                    <a:pt x="3803700" y="2626830"/>
                  </a:lnTo>
                  <a:lnTo>
                    <a:pt x="3767023" y="2619413"/>
                  </a:lnTo>
                  <a:lnTo>
                    <a:pt x="2777490" y="2619413"/>
                  </a:lnTo>
                  <a:lnTo>
                    <a:pt x="2740812" y="2626830"/>
                  </a:lnTo>
                  <a:lnTo>
                    <a:pt x="2710853" y="2647035"/>
                  </a:lnTo>
                  <a:lnTo>
                    <a:pt x="2690660" y="2677007"/>
                  </a:lnTo>
                  <a:lnTo>
                    <a:pt x="2683256" y="2713710"/>
                  </a:lnTo>
                  <a:lnTo>
                    <a:pt x="2683256" y="6552590"/>
                  </a:lnTo>
                  <a:lnTo>
                    <a:pt x="3861257" y="6552590"/>
                  </a:lnTo>
                  <a:lnTo>
                    <a:pt x="3861257" y="2713710"/>
                  </a:lnTo>
                  <a:close/>
                </a:path>
                <a:path w="6544944" h="6553200">
                  <a:moveTo>
                    <a:pt x="5202885" y="1404010"/>
                  </a:moveTo>
                  <a:lnTo>
                    <a:pt x="5195481" y="1367294"/>
                  </a:lnTo>
                  <a:lnTo>
                    <a:pt x="5175288" y="1337322"/>
                  </a:lnTo>
                  <a:lnTo>
                    <a:pt x="5145329" y="1317117"/>
                  </a:lnTo>
                  <a:lnTo>
                    <a:pt x="5108638" y="1309712"/>
                  </a:lnTo>
                  <a:lnTo>
                    <a:pt x="4119118" y="1309712"/>
                  </a:lnTo>
                  <a:lnTo>
                    <a:pt x="4082427" y="1317117"/>
                  </a:lnTo>
                  <a:lnTo>
                    <a:pt x="4052481" y="1337322"/>
                  </a:lnTo>
                  <a:lnTo>
                    <a:pt x="4032275" y="1367294"/>
                  </a:lnTo>
                  <a:lnTo>
                    <a:pt x="4024871" y="1404010"/>
                  </a:lnTo>
                  <a:lnTo>
                    <a:pt x="4024871" y="6552590"/>
                  </a:lnTo>
                  <a:lnTo>
                    <a:pt x="5202885" y="6552590"/>
                  </a:lnTo>
                  <a:lnTo>
                    <a:pt x="5202885" y="1404010"/>
                  </a:lnTo>
                  <a:close/>
                </a:path>
                <a:path w="6544944" h="6553200">
                  <a:moveTo>
                    <a:pt x="6544513" y="94297"/>
                  </a:moveTo>
                  <a:lnTo>
                    <a:pt x="6537109" y="57594"/>
                  </a:lnTo>
                  <a:lnTo>
                    <a:pt x="6516903" y="27622"/>
                  </a:lnTo>
                  <a:lnTo>
                    <a:pt x="6486957" y="7404"/>
                  </a:lnTo>
                  <a:lnTo>
                    <a:pt x="6450266" y="0"/>
                  </a:lnTo>
                  <a:lnTo>
                    <a:pt x="5460733" y="0"/>
                  </a:lnTo>
                  <a:lnTo>
                    <a:pt x="5424055" y="7404"/>
                  </a:lnTo>
                  <a:lnTo>
                    <a:pt x="5394096" y="27622"/>
                  </a:lnTo>
                  <a:lnTo>
                    <a:pt x="5373903" y="57594"/>
                  </a:lnTo>
                  <a:lnTo>
                    <a:pt x="5366499" y="94297"/>
                  </a:lnTo>
                  <a:lnTo>
                    <a:pt x="5366499" y="6552590"/>
                  </a:lnTo>
                  <a:lnTo>
                    <a:pt x="6544513" y="6552590"/>
                  </a:lnTo>
                  <a:lnTo>
                    <a:pt x="6544513" y="94297"/>
                  </a:lnTo>
                  <a:close/>
                </a:path>
              </a:pathLst>
            </a:custGeom>
            <a:solidFill>
              <a:srgbClr val="0A41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714698" y="3319334"/>
              <a:ext cx="6544945" cy="5504180"/>
            </a:xfrm>
            <a:custGeom>
              <a:avLst/>
              <a:gdLst/>
              <a:ahLst/>
              <a:cxnLst/>
              <a:rect l="l" t="t" r="r" b="b"/>
              <a:pathLst>
                <a:path w="6544944" h="5504180">
                  <a:moveTo>
                    <a:pt x="1178013" y="4845278"/>
                  </a:moveTo>
                  <a:lnTo>
                    <a:pt x="0" y="4845278"/>
                  </a:lnTo>
                  <a:lnTo>
                    <a:pt x="0" y="5504180"/>
                  </a:lnTo>
                  <a:lnTo>
                    <a:pt x="1178013" y="5504180"/>
                  </a:lnTo>
                  <a:lnTo>
                    <a:pt x="1178013" y="4845278"/>
                  </a:lnTo>
                  <a:close/>
                </a:path>
                <a:path w="6544944" h="5504180">
                  <a:moveTo>
                    <a:pt x="2519642" y="3405403"/>
                  </a:moveTo>
                  <a:lnTo>
                    <a:pt x="1341628" y="3405403"/>
                  </a:lnTo>
                  <a:lnTo>
                    <a:pt x="1341628" y="4454791"/>
                  </a:lnTo>
                  <a:lnTo>
                    <a:pt x="2519642" y="4454791"/>
                  </a:lnTo>
                  <a:lnTo>
                    <a:pt x="2519642" y="3405403"/>
                  </a:lnTo>
                  <a:close/>
                </a:path>
                <a:path w="6544944" h="5504180">
                  <a:moveTo>
                    <a:pt x="3861257" y="2226538"/>
                  </a:moveTo>
                  <a:lnTo>
                    <a:pt x="2683256" y="2226538"/>
                  </a:lnTo>
                  <a:lnTo>
                    <a:pt x="2683256" y="3537585"/>
                  </a:lnTo>
                  <a:lnTo>
                    <a:pt x="3861257" y="3537585"/>
                  </a:lnTo>
                  <a:lnTo>
                    <a:pt x="3861257" y="2226538"/>
                  </a:lnTo>
                  <a:close/>
                </a:path>
                <a:path w="6544944" h="5504180">
                  <a:moveTo>
                    <a:pt x="5202885" y="1309878"/>
                  </a:moveTo>
                  <a:lnTo>
                    <a:pt x="4024871" y="1309878"/>
                  </a:lnTo>
                  <a:lnTo>
                    <a:pt x="4024871" y="3144875"/>
                  </a:lnTo>
                  <a:lnTo>
                    <a:pt x="5202885" y="3144875"/>
                  </a:lnTo>
                  <a:lnTo>
                    <a:pt x="5202885" y="1309878"/>
                  </a:lnTo>
                  <a:close/>
                </a:path>
                <a:path w="6544944" h="5504180">
                  <a:moveTo>
                    <a:pt x="6544513" y="0"/>
                  </a:moveTo>
                  <a:lnTo>
                    <a:pt x="5366499" y="0"/>
                  </a:lnTo>
                  <a:lnTo>
                    <a:pt x="5366499" y="2621038"/>
                  </a:lnTo>
                  <a:lnTo>
                    <a:pt x="6544513" y="2621038"/>
                  </a:lnTo>
                  <a:lnTo>
                    <a:pt x="6544513" y="0"/>
                  </a:lnTo>
                  <a:close/>
                </a:path>
              </a:pathLst>
            </a:custGeom>
            <a:solidFill>
              <a:srgbClr val="2586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056326" y="5940373"/>
              <a:ext cx="5203190" cy="2883535"/>
            </a:xfrm>
            <a:custGeom>
              <a:avLst/>
              <a:gdLst/>
              <a:ahLst/>
              <a:cxnLst/>
              <a:rect l="l" t="t" r="r" b="b"/>
              <a:pathLst>
                <a:path w="5203190" h="2883534">
                  <a:moveTo>
                    <a:pt x="1178013" y="1833753"/>
                  </a:moveTo>
                  <a:lnTo>
                    <a:pt x="0" y="1833753"/>
                  </a:lnTo>
                  <a:lnTo>
                    <a:pt x="0" y="2883141"/>
                  </a:lnTo>
                  <a:lnTo>
                    <a:pt x="1178013" y="2883141"/>
                  </a:lnTo>
                  <a:lnTo>
                    <a:pt x="1178013" y="1833753"/>
                  </a:lnTo>
                  <a:close/>
                </a:path>
                <a:path w="5203190" h="2883534">
                  <a:moveTo>
                    <a:pt x="2519629" y="916546"/>
                  </a:moveTo>
                  <a:lnTo>
                    <a:pt x="1341628" y="916546"/>
                  </a:lnTo>
                  <a:lnTo>
                    <a:pt x="1341628" y="2883141"/>
                  </a:lnTo>
                  <a:lnTo>
                    <a:pt x="2519629" y="2883141"/>
                  </a:lnTo>
                  <a:lnTo>
                    <a:pt x="2519629" y="916546"/>
                  </a:lnTo>
                  <a:close/>
                </a:path>
                <a:path w="5203190" h="2883534">
                  <a:moveTo>
                    <a:pt x="3861257" y="523836"/>
                  </a:moveTo>
                  <a:lnTo>
                    <a:pt x="2683243" y="523836"/>
                  </a:lnTo>
                  <a:lnTo>
                    <a:pt x="2683243" y="2883141"/>
                  </a:lnTo>
                  <a:lnTo>
                    <a:pt x="3861257" y="2883141"/>
                  </a:lnTo>
                  <a:lnTo>
                    <a:pt x="3861257" y="523836"/>
                  </a:lnTo>
                  <a:close/>
                </a:path>
                <a:path w="5203190" h="2883534">
                  <a:moveTo>
                    <a:pt x="5202885" y="0"/>
                  </a:moveTo>
                  <a:lnTo>
                    <a:pt x="4024871" y="0"/>
                  </a:lnTo>
                  <a:lnTo>
                    <a:pt x="4024871" y="2883141"/>
                  </a:lnTo>
                  <a:lnTo>
                    <a:pt x="5202885" y="2883141"/>
                  </a:lnTo>
                  <a:lnTo>
                    <a:pt x="52028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918033" y="584830"/>
              <a:ext cx="3795395" cy="545465"/>
            </a:xfrm>
            <a:custGeom>
              <a:avLst/>
              <a:gdLst/>
              <a:ahLst/>
              <a:cxnLst/>
              <a:rect l="l" t="t" r="r" b="b"/>
              <a:pathLst>
                <a:path w="3795394" h="545465">
                  <a:moveTo>
                    <a:pt x="0" y="0"/>
                  </a:moveTo>
                  <a:lnTo>
                    <a:pt x="3795021" y="0"/>
                  </a:lnTo>
                  <a:lnTo>
                    <a:pt x="3795021" y="544849"/>
                  </a:lnTo>
                  <a:lnTo>
                    <a:pt x="0" y="54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86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548231" y="976628"/>
              <a:ext cx="48895" cy="28575"/>
            </a:xfrm>
            <a:custGeom>
              <a:avLst/>
              <a:gdLst/>
              <a:ahLst/>
              <a:cxnLst/>
              <a:rect l="l" t="t" r="r" b="b"/>
              <a:pathLst>
                <a:path w="48894" h="28575">
                  <a:moveTo>
                    <a:pt x="48288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48288" y="0"/>
                  </a:lnTo>
                  <a:lnTo>
                    <a:pt x="48288" y="2857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218846" y="2100213"/>
            <a:ext cx="32893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80">
                <a:solidFill>
                  <a:srgbClr val="0A4136"/>
                </a:solidFill>
                <a:latin typeface="Lucida Sans Unicode"/>
                <a:cs typeface="Lucida Sans Unicode"/>
              </a:rPr>
              <a:t>5</a:t>
            </a:r>
            <a:r>
              <a:rPr dirty="0" sz="1850" spc="114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16743" y="3409132"/>
            <a:ext cx="33083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65">
                <a:solidFill>
                  <a:srgbClr val="0A4136"/>
                </a:solidFill>
                <a:latin typeface="Lucida Sans Unicode"/>
                <a:cs typeface="Lucida Sans Unicode"/>
              </a:rPr>
              <a:t>4</a:t>
            </a:r>
            <a:r>
              <a:rPr dirty="0" sz="1850" spc="114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16912" y="4718052"/>
            <a:ext cx="33083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65">
                <a:solidFill>
                  <a:srgbClr val="0A4136"/>
                </a:solidFill>
                <a:latin typeface="Lucida Sans Unicode"/>
                <a:cs typeface="Lucida Sans Unicode"/>
              </a:rPr>
              <a:t>3</a:t>
            </a:r>
            <a:r>
              <a:rPr dirty="0" sz="1850" spc="114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06390" y="6026969"/>
            <a:ext cx="34099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20">
                <a:solidFill>
                  <a:srgbClr val="0A4136"/>
                </a:solidFill>
                <a:latin typeface="Lucida Sans Unicode"/>
                <a:cs typeface="Lucida Sans Unicode"/>
              </a:rPr>
              <a:t>2</a:t>
            </a:r>
            <a:r>
              <a:rPr dirty="0" sz="1850" spc="114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70271" y="7335888"/>
            <a:ext cx="27749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484">
                <a:solidFill>
                  <a:srgbClr val="0A4136"/>
                </a:solidFill>
                <a:latin typeface="Lucida Sans Unicode"/>
                <a:cs typeface="Lucida Sans Unicode"/>
              </a:rPr>
              <a:t>1</a:t>
            </a:r>
            <a:r>
              <a:rPr dirty="0" sz="1850" spc="114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58222" y="8644807"/>
            <a:ext cx="18923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114">
                <a:solidFill>
                  <a:srgbClr val="0A4136"/>
                </a:solidFill>
                <a:latin typeface="Lucida Sans Unicode"/>
                <a:cs typeface="Lucida Sans Unicode"/>
              </a:rPr>
              <a:t>0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32700" y="8887947"/>
            <a:ext cx="3821429" cy="337185"/>
          </a:xfrm>
          <a:custGeom>
            <a:avLst/>
            <a:gdLst/>
            <a:ahLst/>
            <a:cxnLst/>
            <a:rect l="l" t="t" r="r" b="b"/>
            <a:pathLst>
              <a:path w="3821429" h="337184">
                <a:moveTo>
                  <a:pt x="483615" y="337028"/>
                </a:moveTo>
                <a:lnTo>
                  <a:pt x="426977" y="330489"/>
                </a:lnTo>
                <a:lnTo>
                  <a:pt x="378906" y="312466"/>
                </a:lnTo>
                <a:lnTo>
                  <a:pt x="337757" y="285347"/>
                </a:lnTo>
                <a:lnTo>
                  <a:pt x="301883" y="251520"/>
                </a:lnTo>
                <a:lnTo>
                  <a:pt x="269639" y="213374"/>
                </a:lnTo>
                <a:lnTo>
                  <a:pt x="209413" y="133571"/>
                </a:lnTo>
                <a:lnTo>
                  <a:pt x="178291" y="96589"/>
                </a:lnTo>
                <a:lnTo>
                  <a:pt x="144302" y="64349"/>
                </a:lnTo>
                <a:lnTo>
                  <a:pt x="105734" y="38847"/>
                </a:lnTo>
                <a:lnTo>
                  <a:pt x="60874" y="22081"/>
                </a:lnTo>
                <a:lnTo>
                  <a:pt x="8010" y="16048"/>
                </a:lnTo>
                <a:lnTo>
                  <a:pt x="3580" y="16048"/>
                </a:lnTo>
                <a:lnTo>
                  <a:pt x="0" y="12453"/>
                </a:lnTo>
                <a:lnTo>
                  <a:pt x="0" y="3594"/>
                </a:lnTo>
                <a:lnTo>
                  <a:pt x="3580" y="0"/>
                </a:lnTo>
                <a:lnTo>
                  <a:pt x="8012" y="0"/>
                </a:lnTo>
                <a:lnTo>
                  <a:pt x="64644" y="6538"/>
                </a:lnTo>
                <a:lnTo>
                  <a:pt x="112713" y="24561"/>
                </a:lnTo>
                <a:lnTo>
                  <a:pt x="153861" y="51680"/>
                </a:lnTo>
                <a:lnTo>
                  <a:pt x="189734" y="85507"/>
                </a:lnTo>
                <a:lnTo>
                  <a:pt x="221978" y="123654"/>
                </a:lnTo>
                <a:lnTo>
                  <a:pt x="282204" y="203456"/>
                </a:lnTo>
                <a:lnTo>
                  <a:pt x="313327" y="240438"/>
                </a:lnTo>
                <a:lnTo>
                  <a:pt x="347318" y="272678"/>
                </a:lnTo>
                <a:lnTo>
                  <a:pt x="385889" y="298180"/>
                </a:lnTo>
                <a:lnTo>
                  <a:pt x="430751" y="314946"/>
                </a:lnTo>
                <a:lnTo>
                  <a:pt x="483615" y="320979"/>
                </a:lnTo>
                <a:lnTo>
                  <a:pt x="565620" y="320979"/>
                </a:lnTo>
                <a:lnTo>
                  <a:pt x="540253" y="330489"/>
                </a:lnTo>
                <a:lnTo>
                  <a:pt x="483615" y="337028"/>
                </a:lnTo>
                <a:close/>
              </a:path>
              <a:path w="3821429" h="337184">
                <a:moveTo>
                  <a:pt x="565620" y="320979"/>
                </a:moveTo>
                <a:lnTo>
                  <a:pt x="483615" y="320979"/>
                </a:lnTo>
                <a:lnTo>
                  <a:pt x="536482" y="314946"/>
                </a:lnTo>
                <a:lnTo>
                  <a:pt x="581346" y="298180"/>
                </a:lnTo>
                <a:lnTo>
                  <a:pt x="619918" y="272678"/>
                </a:lnTo>
                <a:lnTo>
                  <a:pt x="653910" y="240438"/>
                </a:lnTo>
                <a:lnTo>
                  <a:pt x="685033" y="203456"/>
                </a:lnTo>
                <a:lnTo>
                  <a:pt x="745260" y="123654"/>
                </a:lnTo>
                <a:lnTo>
                  <a:pt x="777505" y="85507"/>
                </a:lnTo>
                <a:lnTo>
                  <a:pt x="813381" y="51680"/>
                </a:lnTo>
                <a:lnTo>
                  <a:pt x="854533" y="24561"/>
                </a:lnTo>
                <a:lnTo>
                  <a:pt x="902605" y="6538"/>
                </a:lnTo>
                <a:lnTo>
                  <a:pt x="959242" y="0"/>
                </a:lnTo>
                <a:lnTo>
                  <a:pt x="1015881" y="6538"/>
                </a:lnTo>
                <a:lnTo>
                  <a:pt x="1041247" y="16048"/>
                </a:lnTo>
                <a:lnTo>
                  <a:pt x="959243" y="16048"/>
                </a:lnTo>
                <a:lnTo>
                  <a:pt x="906376" y="22081"/>
                </a:lnTo>
                <a:lnTo>
                  <a:pt x="861512" y="38847"/>
                </a:lnTo>
                <a:lnTo>
                  <a:pt x="822940" y="64349"/>
                </a:lnTo>
                <a:lnTo>
                  <a:pt x="788948" y="96589"/>
                </a:lnTo>
                <a:lnTo>
                  <a:pt x="757825" y="133571"/>
                </a:lnTo>
                <a:lnTo>
                  <a:pt x="697598" y="213374"/>
                </a:lnTo>
                <a:lnTo>
                  <a:pt x="665352" y="251520"/>
                </a:lnTo>
                <a:lnTo>
                  <a:pt x="629476" y="285347"/>
                </a:lnTo>
                <a:lnTo>
                  <a:pt x="588325" y="312466"/>
                </a:lnTo>
                <a:lnTo>
                  <a:pt x="565620" y="320979"/>
                </a:lnTo>
                <a:close/>
              </a:path>
              <a:path w="3821429" h="337184">
                <a:moveTo>
                  <a:pt x="1516859" y="320979"/>
                </a:moveTo>
                <a:lnTo>
                  <a:pt x="1434856" y="320979"/>
                </a:lnTo>
                <a:lnTo>
                  <a:pt x="1487720" y="314946"/>
                </a:lnTo>
                <a:lnTo>
                  <a:pt x="1532581" y="298180"/>
                </a:lnTo>
                <a:lnTo>
                  <a:pt x="1571152" y="272678"/>
                </a:lnTo>
                <a:lnTo>
                  <a:pt x="1605143" y="240438"/>
                </a:lnTo>
                <a:lnTo>
                  <a:pt x="1636266" y="203456"/>
                </a:lnTo>
                <a:lnTo>
                  <a:pt x="1696493" y="123654"/>
                </a:lnTo>
                <a:lnTo>
                  <a:pt x="1728736" y="85507"/>
                </a:lnTo>
                <a:lnTo>
                  <a:pt x="1764609" y="51680"/>
                </a:lnTo>
                <a:lnTo>
                  <a:pt x="1805758" y="24561"/>
                </a:lnTo>
                <a:lnTo>
                  <a:pt x="1853826" y="6538"/>
                </a:lnTo>
                <a:lnTo>
                  <a:pt x="1910459" y="0"/>
                </a:lnTo>
                <a:lnTo>
                  <a:pt x="1967098" y="6538"/>
                </a:lnTo>
                <a:lnTo>
                  <a:pt x="1992464" y="16048"/>
                </a:lnTo>
                <a:lnTo>
                  <a:pt x="1910460" y="16048"/>
                </a:lnTo>
                <a:lnTo>
                  <a:pt x="1857597" y="22081"/>
                </a:lnTo>
                <a:lnTo>
                  <a:pt x="1812737" y="38847"/>
                </a:lnTo>
                <a:lnTo>
                  <a:pt x="1774168" y="64349"/>
                </a:lnTo>
                <a:lnTo>
                  <a:pt x="1740179" y="96589"/>
                </a:lnTo>
                <a:lnTo>
                  <a:pt x="1709057" y="133571"/>
                </a:lnTo>
                <a:lnTo>
                  <a:pt x="1648831" y="213374"/>
                </a:lnTo>
                <a:lnTo>
                  <a:pt x="1616587" y="251520"/>
                </a:lnTo>
                <a:lnTo>
                  <a:pt x="1580713" y="285347"/>
                </a:lnTo>
                <a:lnTo>
                  <a:pt x="1539564" y="312466"/>
                </a:lnTo>
                <a:lnTo>
                  <a:pt x="1516859" y="320979"/>
                </a:lnTo>
                <a:close/>
              </a:path>
              <a:path w="3821429" h="337184">
                <a:moveTo>
                  <a:pt x="2468089" y="320979"/>
                </a:moveTo>
                <a:lnTo>
                  <a:pt x="2386081" y="320979"/>
                </a:lnTo>
                <a:lnTo>
                  <a:pt x="2438949" y="314946"/>
                </a:lnTo>
                <a:lnTo>
                  <a:pt x="2483814" y="298180"/>
                </a:lnTo>
                <a:lnTo>
                  <a:pt x="2522388" y="272678"/>
                </a:lnTo>
                <a:lnTo>
                  <a:pt x="2556382" y="240438"/>
                </a:lnTo>
                <a:lnTo>
                  <a:pt x="2587507" y="203456"/>
                </a:lnTo>
                <a:lnTo>
                  <a:pt x="2647737" y="123654"/>
                </a:lnTo>
                <a:lnTo>
                  <a:pt x="2679985" y="85507"/>
                </a:lnTo>
                <a:lnTo>
                  <a:pt x="2715861" y="51680"/>
                </a:lnTo>
                <a:lnTo>
                  <a:pt x="2757012" y="24561"/>
                </a:lnTo>
                <a:lnTo>
                  <a:pt x="2805083" y="6538"/>
                </a:lnTo>
                <a:lnTo>
                  <a:pt x="2861716" y="0"/>
                </a:lnTo>
                <a:lnTo>
                  <a:pt x="2918359" y="6538"/>
                </a:lnTo>
                <a:lnTo>
                  <a:pt x="2943727" y="16048"/>
                </a:lnTo>
                <a:lnTo>
                  <a:pt x="2861717" y="16048"/>
                </a:lnTo>
                <a:lnTo>
                  <a:pt x="2808850" y="22081"/>
                </a:lnTo>
                <a:lnTo>
                  <a:pt x="2763986" y="38847"/>
                </a:lnTo>
                <a:lnTo>
                  <a:pt x="2725414" y="64349"/>
                </a:lnTo>
                <a:lnTo>
                  <a:pt x="2691422" y="96589"/>
                </a:lnTo>
                <a:lnTo>
                  <a:pt x="2660299" y="133571"/>
                </a:lnTo>
                <a:lnTo>
                  <a:pt x="2600069" y="213374"/>
                </a:lnTo>
                <a:lnTo>
                  <a:pt x="2567822" y="251520"/>
                </a:lnTo>
                <a:lnTo>
                  <a:pt x="2531946" y="285347"/>
                </a:lnTo>
                <a:lnTo>
                  <a:pt x="2490795" y="312466"/>
                </a:lnTo>
                <a:lnTo>
                  <a:pt x="2468089" y="320979"/>
                </a:lnTo>
                <a:close/>
              </a:path>
              <a:path w="3821429" h="337184">
                <a:moveTo>
                  <a:pt x="3419388" y="320979"/>
                </a:moveTo>
                <a:lnTo>
                  <a:pt x="3337378" y="320979"/>
                </a:lnTo>
                <a:lnTo>
                  <a:pt x="3390249" y="314946"/>
                </a:lnTo>
                <a:lnTo>
                  <a:pt x="3435115" y="298180"/>
                </a:lnTo>
                <a:lnTo>
                  <a:pt x="3473689" y="272678"/>
                </a:lnTo>
                <a:lnTo>
                  <a:pt x="3507683" y="240438"/>
                </a:lnTo>
                <a:lnTo>
                  <a:pt x="3538809" y="203456"/>
                </a:lnTo>
                <a:lnTo>
                  <a:pt x="3599043" y="123654"/>
                </a:lnTo>
                <a:lnTo>
                  <a:pt x="3631291" y="85507"/>
                </a:lnTo>
                <a:lnTo>
                  <a:pt x="3667169" y="51680"/>
                </a:lnTo>
                <a:lnTo>
                  <a:pt x="3708322" y="24561"/>
                </a:lnTo>
                <a:lnTo>
                  <a:pt x="3756397" y="6538"/>
                </a:lnTo>
                <a:lnTo>
                  <a:pt x="3813037" y="0"/>
                </a:lnTo>
                <a:lnTo>
                  <a:pt x="3817468" y="0"/>
                </a:lnTo>
                <a:lnTo>
                  <a:pt x="3821049" y="3594"/>
                </a:lnTo>
                <a:lnTo>
                  <a:pt x="3821049" y="12453"/>
                </a:lnTo>
                <a:lnTo>
                  <a:pt x="3817468" y="16048"/>
                </a:lnTo>
                <a:lnTo>
                  <a:pt x="3813038" y="16048"/>
                </a:lnTo>
                <a:lnTo>
                  <a:pt x="3760167" y="22081"/>
                </a:lnTo>
                <a:lnTo>
                  <a:pt x="3715301" y="38847"/>
                </a:lnTo>
                <a:lnTo>
                  <a:pt x="3676727" y="64349"/>
                </a:lnTo>
                <a:lnTo>
                  <a:pt x="3642733" y="96589"/>
                </a:lnTo>
                <a:lnTo>
                  <a:pt x="3611607" y="133571"/>
                </a:lnTo>
                <a:lnTo>
                  <a:pt x="3551373" y="213374"/>
                </a:lnTo>
                <a:lnTo>
                  <a:pt x="3519126" y="251520"/>
                </a:lnTo>
                <a:lnTo>
                  <a:pt x="3483248" y="285347"/>
                </a:lnTo>
                <a:lnTo>
                  <a:pt x="3442094" y="312466"/>
                </a:lnTo>
                <a:lnTo>
                  <a:pt x="3419388" y="320979"/>
                </a:lnTo>
                <a:close/>
              </a:path>
              <a:path w="3821429" h="337184">
                <a:moveTo>
                  <a:pt x="1434856" y="337028"/>
                </a:moveTo>
                <a:lnTo>
                  <a:pt x="1378218" y="330489"/>
                </a:lnTo>
                <a:lnTo>
                  <a:pt x="1330147" y="312466"/>
                </a:lnTo>
                <a:lnTo>
                  <a:pt x="1288998" y="285347"/>
                </a:lnTo>
                <a:lnTo>
                  <a:pt x="1253124" y="251520"/>
                </a:lnTo>
                <a:lnTo>
                  <a:pt x="1220880" y="213374"/>
                </a:lnTo>
                <a:lnTo>
                  <a:pt x="1160654" y="133571"/>
                </a:lnTo>
                <a:lnTo>
                  <a:pt x="1129530" y="96589"/>
                </a:lnTo>
                <a:lnTo>
                  <a:pt x="1095539" y="64349"/>
                </a:lnTo>
                <a:lnTo>
                  <a:pt x="1056969" y="38847"/>
                </a:lnTo>
                <a:lnTo>
                  <a:pt x="1012107" y="22081"/>
                </a:lnTo>
                <a:lnTo>
                  <a:pt x="959243" y="16048"/>
                </a:lnTo>
                <a:lnTo>
                  <a:pt x="1041247" y="16048"/>
                </a:lnTo>
                <a:lnTo>
                  <a:pt x="1105101" y="51680"/>
                </a:lnTo>
                <a:lnTo>
                  <a:pt x="1140975" y="85507"/>
                </a:lnTo>
                <a:lnTo>
                  <a:pt x="1173219" y="123654"/>
                </a:lnTo>
                <a:lnTo>
                  <a:pt x="1233445" y="203456"/>
                </a:lnTo>
                <a:lnTo>
                  <a:pt x="1264568" y="240438"/>
                </a:lnTo>
                <a:lnTo>
                  <a:pt x="1298560" y="272678"/>
                </a:lnTo>
                <a:lnTo>
                  <a:pt x="1337130" y="298180"/>
                </a:lnTo>
                <a:lnTo>
                  <a:pt x="1381992" y="314946"/>
                </a:lnTo>
                <a:lnTo>
                  <a:pt x="1434856" y="320979"/>
                </a:lnTo>
                <a:lnTo>
                  <a:pt x="1516859" y="320979"/>
                </a:lnTo>
                <a:lnTo>
                  <a:pt x="1491493" y="330489"/>
                </a:lnTo>
                <a:lnTo>
                  <a:pt x="1434856" y="337028"/>
                </a:lnTo>
                <a:close/>
              </a:path>
              <a:path w="3821429" h="337184">
                <a:moveTo>
                  <a:pt x="2386081" y="337028"/>
                </a:moveTo>
                <a:lnTo>
                  <a:pt x="2329443" y="330489"/>
                </a:lnTo>
                <a:lnTo>
                  <a:pt x="2281370" y="312466"/>
                </a:lnTo>
                <a:lnTo>
                  <a:pt x="2240219" y="285347"/>
                </a:lnTo>
                <a:lnTo>
                  <a:pt x="2204343" y="251520"/>
                </a:lnTo>
                <a:lnTo>
                  <a:pt x="2172098" y="213374"/>
                </a:lnTo>
                <a:lnTo>
                  <a:pt x="2111871" y="133571"/>
                </a:lnTo>
                <a:lnTo>
                  <a:pt x="2080747" y="96589"/>
                </a:lnTo>
                <a:lnTo>
                  <a:pt x="2046756" y="64349"/>
                </a:lnTo>
                <a:lnTo>
                  <a:pt x="2008186" y="38847"/>
                </a:lnTo>
                <a:lnTo>
                  <a:pt x="1963324" y="22081"/>
                </a:lnTo>
                <a:lnTo>
                  <a:pt x="1910460" y="16048"/>
                </a:lnTo>
                <a:lnTo>
                  <a:pt x="1992464" y="16048"/>
                </a:lnTo>
                <a:lnTo>
                  <a:pt x="2056318" y="51680"/>
                </a:lnTo>
                <a:lnTo>
                  <a:pt x="2092192" y="85507"/>
                </a:lnTo>
                <a:lnTo>
                  <a:pt x="2124436" y="123654"/>
                </a:lnTo>
                <a:lnTo>
                  <a:pt x="2184662" y="203456"/>
                </a:lnTo>
                <a:lnTo>
                  <a:pt x="2215786" y="240438"/>
                </a:lnTo>
                <a:lnTo>
                  <a:pt x="2249778" y="272678"/>
                </a:lnTo>
                <a:lnTo>
                  <a:pt x="2288349" y="298180"/>
                </a:lnTo>
                <a:lnTo>
                  <a:pt x="2333213" y="314946"/>
                </a:lnTo>
                <a:lnTo>
                  <a:pt x="2386081" y="320979"/>
                </a:lnTo>
                <a:lnTo>
                  <a:pt x="2468089" y="320979"/>
                </a:lnTo>
                <a:lnTo>
                  <a:pt x="2442721" y="330489"/>
                </a:lnTo>
                <a:lnTo>
                  <a:pt x="2386081" y="337028"/>
                </a:lnTo>
                <a:close/>
              </a:path>
              <a:path w="3821429" h="337184">
                <a:moveTo>
                  <a:pt x="3337378" y="337028"/>
                </a:moveTo>
                <a:lnTo>
                  <a:pt x="3280736" y="330489"/>
                </a:lnTo>
                <a:lnTo>
                  <a:pt x="3232662" y="312466"/>
                </a:lnTo>
                <a:lnTo>
                  <a:pt x="3191508" y="285347"/>
                </a:lnTo>
                <a:lnTo>
                  <a:pt x="3155630" y="251520"/>
                </a:lnTo>
                <a:lnTo>
                  <a:pt x="3123382" y="213374"/>
                </a:lnTo>
                <a:lnTo>
                  <a:pt x="3063148" y="133571"/>
                </a:lnTo>
                <a:lnTo>
                  <a:pt x="3032022" y="96589"/>
                </a:lnTo>
                <a:lnTo>
                  <a:pt x="2998028" y="64349"/>
                </a:lnTo>
                <a:lnTo>
                  <a:pt x="2959454" y="38847"/>
                </a:lnTo>
                <a:lnTo>
                  <a:pt x="2914588" y="22081"/>
                </a:lnTo>
                <a:lnTo>
                  <a:pt x="2861717" y="16048"/>
                </a:lnTo>
                <a:lnTo>
                  <a:pt x="2943727" y="16048"/>
                </a:lnTo>
                <a:lnTo>
                  <a:pt x="3007587" y="51680"/>
                </a:lnTo>
                <a:lnTo>
                  <a:pt x="3043465" y="85507"/>
                </a:lnTo>
                <a:lnTo>
                  <a:pt x="3075713" y="123654"/>
                </a:lnTo>
                <a:lnTo>
                  <a:pt x="3135947" y="203456"/>
                </a:lnTo>
                <a:lnTo>
                  <a:pt x="3167073" y="240438"/>
                </a:lnTo>
                <a:lnTo>
                  <a:pt x="3201067" y="272678"/>
                </a:lnTo>
                <a:lnTo>
                  <a:pt x="3239641" y="298180"/>
                </a:lnTo>
                <a:lnTo>
                  <a:pt x="3284507" y="314946"/>
                </a:lnTo>
                <a:lnTo>
                  <a:pt x="3337378" y="320979"/>
                </a:lnTo>
                <a:lnTo>
                  <a:pt x="3419388" y="320979"/>
                </a:lnTo>
                <a:lnTo>
                  <a:pt x="3394019" y="330489"/>
                </a:lnTo>
                <a:lnTo>
                  <a:pt x="3337378" y="33702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16000" y="3844104"/>
            <a:ext cx="5865495" cy="469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0010">
              <a:lnSpc>
                <a:spcPct val="107500"/>
              </a:lnSpc>
              <a:spcBef>
                <a:spcPts val="100"/>
              </a:spcBef>
              <a:buSzPct val="96000"/>
              <a:buAutoNum type="arabicParenR"/>
              <a:tabLst>
                <a:tab pos="263525" algn="l"/>
              </a:tabLst>
            </a:pPr>
            <a:r>
              <a:rPr dirty="0" sz="2500" spc="80">
                <a:solidFill>
                  <a:srgbClr val="0A4136"/>
                </a:solidFill>
                <a:latin typeface="Lucida Sans Unicode"/>
                <a:cs typeface="Lucida Sans Unicode"/>
              </a:rPr>
              <a:t>It </a:t>
            </a:r>
            <a:r>
              <a:rPr dirty="0" sz="2500" spc="195">
                <a:solidFill>
                  <a:srgbClr val="0A4136"/>
                </a:solidFill>
                <a:latin typeface="Lucida Sans Unicode"/>
                <a:cs typeface="Lucida Sans Unicode"/>
              </a:rPr>
              <a:t>can </a:t>
            </a:r>
            <a:r>
              <a:rPr dirty="0" sz="2500" spc="160">
                <a:solidFill>
                  <a:srgbClr val="0A4136"/>
                </a:solidFill>
                <a:latin typeface="Lucida Sans Unicode"/>
                <a:cs typeface="Lucida Sans Unicode"/>
              </a:rPr>
              <a:t>Replace </a:t>
            </a:r>
            <a:r>
              <a:rPr dirty="0" sz="2500" spc="125">
                <a:solidFill>
                  <a:srgbClr val="0A4136"/>
                </a:solidFill>
                <a:latin typeface="Lucida Sans Unicode"/>
                <a:cs typeface="Lucida Sans Unicode"/>
              </a:rPr>
              <a:t>psychotherapists </a:t>
            </a:r>
            <a:r>
              <a:rPr dirty="0" sz="2500" spc="-78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65">
                <a:solidFill>
                  <a:srgbClr val="0A4136"/>
                </a:solidFill>
                <a:latin typeface="Lucida Sans Unicode"/>
                <a:cs typeface="Lucida Sans Unicode"/>
              </a:rPr>
              <a:t>at </a:t>
            </a:r>
            <a:r>
              <a:rPr dirty="0" sz="2500" spc="80">
                <a:solidFill>
                  <a:srgbClr val="0A4136"/>
                </a:solidFill>
                <a:latin typeface="Lucida Sans Unicode"/>
                <a:cs typeface="Lucida Sans Unicode"/>
              </a:rPr>
              <a:t>hospitals.So </a:t>
            </a:r>
            <a:r>
              <a:rPr dirty="0" sz="2500" spc="175">
                <a:solidFill>
                  <a:srgbClr val="0A4136"/>
                </a:solidFill>
                <a:latin typeface="Lucida Sans Unicode"/>
                <a:cs typeface="Lucida Sans Unicode"/>
              </a:rPr>
              <a:t>a </a:t>
            </a:r>
            <a:r>
              <a:rPr dirty="0" sz="2500" spc="70">
                <a:solidFill>
                  <a:srgbClr val="0A4136"/>
                </a:solidFill>
                <a:latin typeface="Lucida Sans Unicode"/>
                <a:cs typeface="Lucida Sans Unicode"/>
              </a:rPr>
              <a:t>subscription- </a:t>
            </a:r>
            <a:r>
              <a:rPr dirty="0" sz="2500" spc="7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65">
                <a:solidFill>
                  <a:srgbClr val="0A4136"/>
                </a:solidFill>
                <a:latin typeface="Lucida Sans Unicode"/>
                <a:cs typeface="Lucida Sans Unicode"/>
              </a:rPr>
              <a:t>based</a:t>
            </a:r>
            <a:r>
              <a:rPr dirty="0" sz="25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0">
                <a:solidFill>
                  <a:srgbClr val="0A4136"/>
                </a:solidFill>
                <a:latin typeface="Lucida Sans Unicode"/>
                <a:cs typeface="Lucida Sans Unicode"/>
              </a:rPr>
              <a:t>model</a:t>
            </a:r>
            <a:r>
              <a:rPr dirty="0" sz="25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5">
                <a:solidFill>
                  <a:srgbClr val="0A4136"/>
                </a:solidFill>
                <a:latin typeface="Lucida Sans Unicode"/>
                <a:cs typeface="Lucida Sans Unicode"/>
              </a:rPr>
              <a:t>for</a:t>
            </a:r>
            <a:r>
              <a:rPr dirty="0" sz="25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0A4136"/>
                </a:solidFill>
                <a:latin typeface="Lucida Sans Unicode"/>
                <a:cs typeface="Lucida Sans Unicode"/>
              </a:rPr>
              <a:t>hospitals</a:t>
            </a:r>
            <a:r>
              <a:rPr dirty="0" sz="25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95">
                <a:solidFill>
                  <a:srgbClr val="0A4136"/>
                </a:solidFill>
                <a:latin typeface="Lucida Sans Unicode"/>
                <a:cs typeface="Lucida Sans Unicode"/>
              </a:rPr>
              <a:t>can</a:t>
            </a:r>
            <a:r>
              <a:rPr dirty="0" sz="25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0">
                <a:solidFill>
                  <a:srgbClr val="0A4136"/>
                </a:solidFill>
                <a:latin typeface="Lucida Sans Unicode"/>
                <a:cs typeface="Lucida Sans Unicode"/>
              </a:rPr>
              <a:t>give </a:t>
            </a:r>
            <a:r>
              <a:rPr dirty="0" sz="2500" spc="-77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0A4136"/>
                </a:solidFill>
                <a:latin typeface="Lucida Sans Unicode"/>
                <a:cs typeface="Lucida Sans Unicode"/>
              </a:rPr>
              <a:t>us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5">
                <a:solidFill>
                  <a:srgbClr val="0A4136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5">
                <a:solidFill>
                  <a:srgbClr val="0A4136"/>
                </a:solidFill>
                <a:latin typeface="Lucida Sans Unicode"/>
                <a:cs typeface="Lucida Sans Unicode"/>
              </a:rPr>
              <a:t>lot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5">
                <a:solidFill>
                  <a:srgbClr val="0A4136"/>
                </a:solidFill>
                <a:latin typeface="Lucida Sans Unicode"/>
                <a:cs typeface="Lucida Sans Unicode"/>
              </a:rPr>
              <a:t>scope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0A4136"/>
                </a:solidFill>
                <a:latin typeface="Lucida Sans Unicode"/>
                <a:cs typeface="Lucida Sans Unicode"/>
              </a:rPr>
              <a:t>of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0A4136"/>
                </a:solidFill>
                <a:latin typeface="Lucida Sans Unicode"/>
                <a:cs typeface="Lucida Sans Unicode"/>
              </a:rPr>
              <a:t>market</a:t>
            </a:r>
            <a:endParaRPr sz="2500">
              <a:latin typeface="Lucida Sans Unicode"/>
              <a:cs typeface="Lucida Sans Unicode"/>
            </a:endParaRPr>
          </a:p>
          <a:p>
            <a:pPr marL="12700" marR="5080">
              <a:lnSpc>
                <a:spcPct val="107500"/>
              </a:lnSpc>
              <a:spcBef>
                <a:spcPts val="1275"/>
              </a:spcBef>
              <a:buSzPct val="96000"/>
              <a:buAutoNum type="arabicParenR"/>
              <a:tabLst>
                <a:tab pos="349885" algn="l"/>
              </a:tabLst>
            </a:pPr>
            <a:r>
              <a:rPr dirty="0" sz="2500" spc="50">
                <a:solidFill>
                  <a:srgbClr val="0A4136"/>
                </a:solidFill>
                <a:latin typeface="Lucida Sans Unicode"/>
                <a:cs typeface="Lucida Sans Unicode"/>
              </a:rPr>
              <a:t>In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5">
                <a:solidFill>
                  <a:srgbClr val="0A4136"/>
                </a:solidFill>
                <a:latin typeface="Lucida Sans Unicode"/>
                <a:cs typeface="Lucida Sans Unicode"/>
              </a:rPr>
              <a:t>the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0">
                <a:solidFill>
                  <a:srgbClr val="0A4136"/>
                </a:solidFill>
                <a:latin typeface="Lucida Sans Unicode"/>
                <a:cs typeface="Lucida Sans Unicode"/>
              </a:rPr>
              <a:t>40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5">
                <a:solidFill>
                  <a:srgbClr val="0A4136"/>
                </a:solidFill>
                <a:latin typeface="Lucida Sans Unicode"/>
                <a:cs typeface="Lucida Sans Unicode"/>
              </a:rPr>
              <a:t>Billion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0">
                <a:solidFill>
                  <a:srgbClr val="0A4136"/>
                </a:solidFill>
                <a:latin typeface="Lucida Sans Unicode"/>
                <a:cs typeface="Lucida Sans Unicode"/>
              </a:rPr>
              <a:t>Dollar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0A4136"/>
                </a:solidFill>
                <a:latin typeface="Lucida Sans Unicode"/>
                <a:cs typeface="Lucida Sans Unicode"/>
              </a:rPr>
              <a:t>Healthcare </a:t>
            </a:r>
            <a:r>
              <a:rPr dirty="0" sz="2500" spc="-77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0">
                <a:solidFill>
                  <a:srgbClr val="0A4136"/>
                </a:solidFill>
                <a:latin typeface="Lucida Sans Unicode"/>
                <a:cs typeface="Lucida Sans Unicode"/>
              </a:rPr>
              <a:t>industry, </a:t>
            </a:r>
            <a:r>
              <a:rPr dirty="0" sz="2500" spc="135">
                <a:solidFill>
                  <a:srgbClr val="0A4136"/>
                </a:solidFill>
                <a:latin typeface="Lucida Sans Unicode"/>
                <a:cs typeface="Lucida Sans Unicode"/>
              </a:rPr>
              <a:t>Data </a:t>
            </a:r>
            <a:r>
              <a:rPr dirty="0" sz="2500" spc="145">
                <a:solidFill>
                  <a:srgbClr val="0A4136"/>
                </a:solidFill>
                <a:latin typeface="Lucida Sans Unicode"/>
                <a:cs typeface="Lucida Sans Unicode"/>
              </a:rPr>
              <a:t>are </a:t>
            </a:r>
            <a:r>
              <a:rPr dirty="0" sz="2500" spc="110">
                <a:solidFill>
                  <a:srgbClr val="0A4136"/>
                </a:solidFill>
                <a:latin typeface="Lucida Sans Unicode"/>
                <a:cs typeface="Lucida Sans Unicode"/>
              </a:rPr>
              <a:t>very crucial </a:t>
            </a:r>
            <a:r>
              <a:rPr dirty="0" sz="2500" spc="150">
                <a:solidFill>
                  <a:srgbClr val="0A4136"/>
                </a:solidFill>
                <a:latin typeface="Lucida Sans Unicode"/>
                <a:cs typeface="Lucida Sans Unicode"/>
              </a:rPr>
              <a:t>and </a:t>
            </a:r>
            <a:r>
              <a:rPr dirty="0" sz="2500" spc="-78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80">
                <a:solidFill>
                  <a:srgbClr val="0A4136"/>
                </a:solidFill>
                <a:latin typeface="Lucida Sans Unicode"/>
                <a:cs typeface="Lucida Sans Unicode"/>
              </a:rPr>
              <a:t>needed</a:t>
            </a:r>
            <a:r>
              <a:rPr dirty="0" sz="25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5">
                <a:solidFill>
                  <a:srgbClr val="0A4136"/>
                </a:solidFill>
                <a:latin typeface="Lucida Sans Unicode"/>
                <a:cs typeface="Lucida Sans Unicode"/>
              </a:rPr>
              <a:t>for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0A4136"/>
                </a:solidFill>
                <a:latin typeface="Lucida Sans Unicode"/>
                <a:cs typeface="Lucida Sans Unicode"/>
              </a:rPr>
              <a:t>research,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0">
                <a:solidFill>
                  <a:srgbClr val="0A4136"/>
                </a:solidFill>
                <a:latin typeface="Lucida Sans Unicode"/>
                <a:cs typeface="Lucida Sans Unicode"/>
              </a:rPr>
              <a:t>so</a:t>
            </a:r>
            <a:r>
              <a:rPr dirty="0" sz="2500" spc="-13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15">
                <a:solidFill>
                  <a:srgbClr val="0A4136"/>
                </a:solidFill>
                <a:latin typeface="Lucida Sans Unicode"/>
                <a:cs typeface="Lucida Sans Unicode"/>
              </a:rPr>
              <a:t>we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95">
                <a:solidFill>
                  <a:srgbClr val="0A4136"/>
                </a:solidFill>
                <a:latin typeface="Lucida Sans Unicode"/>
                <a:cs typeface="Lucida Sans Unicode"/>
              </a:rPr>
              <a:t>can</a:t>
            </a:r>
            <a:r>
              <a:rPr dirty="0" sz="2500" spc="-13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25">
                <a:solidFill>
                  <a:srgbClr val="0A4136"/>
                </a:solidFill>
                <a:latin typeface="Lucida Sans Unicode"/>
                <a:cs typeface="Lucida Sans Unicode"/>
              </a:rPr>
              <a:t>too </a:t>
            </a:r>
            <a:r>
              <a:rPr dirty="0" sz="2500" spc="-77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0A4136"/>
                </a:solidFill>
                <a:latin typeface="Lucida Sans Unicode"/>
                <a:cs typeface="Lucida Sans Unicode"/>
              </a:rPr>
              <a:t>provide </a:t>
            </a:r>
            <a:r>
              <a:rPr dirty="0" sz="2500" spc="75">
                <a:solidFill>
                  <a:srgbClr val="0A4136"/>
                </a:solidFill>
                <a:latin typeface="Lucida Sans Unicode"/>
                <a:cs typeface="Lucida Sans Unicode"/>
              </a:rPr>
              <a:t>analysis </a:t>
            </a:r>
            <a:r>
              <a:rPr dirty="0" sz="2500" spc="95">
                <a:solidFill>
                  <a:srgbClr val="0A4136"/>
                </a:solidFill>
                <a:latin typeface="Lucida Sans Unicode"/>
                <a:cs typeface="Lucida Sans Unicode"/>
              </a:rPr>
              <a:t>for </a:t>
            </a:r>
            <a:r>
              <a:rPr dirty="0" sz="2500" spc="175">
                <a:solidFill>
                  <a:srgbClr val="0A4136"/>
                </a:solidFill>
                <a:latin typeface="Lucida Sans Unicode"/>
                <a:cs typeface="Lucida Sans Unicode"/>
              </a:rPr>
              <a:t>them </a:t>
            </a:r>
            <a:r>
              <a:rPr dirty="0" sz="2500" spc="105">
                <a:solidFill>
                  <a:srgbClr val="0A4136"/>
                </a:solidFill>
                <a:latin typeface="Lucida Sans Unicode"/>
                <a:cs typeface="Lucida Sans Unicode"/>
              </a:rPr>
              <a:t>on </a:t>
            </a:r>
            <a:r>
              <a:rPr dirty="0" sz="2500" spc="110">
                <a:solidFill>
                  <a:srgbClr val="0A4136"/>
                </a:solidFill>
                <a:latin typeface="Lucida Sans Unicode"/>
                <a:cs typeface="Lucida Sans Unicode"/>
              </a:rPr>
              <a:t> patients' </a:t>
            </a:r>
            <a:r>
              <a:rPr dirty="0" sz="2500" spc="135">
                <a:solidFill>
                  <a:srgbClr val="0A4136"/>
                </a:solidFill>
                <a:latin typeface="Lucida Sans Unicode"/>
                <a:cs typeface="Lucida Sans Unicode"/>
              </a:rPr>
              <a:t>mental </a:t>
            </a:r>
            <a:r>
              <a:rPr dirty="0" sz="2500" spc="100">
                <a:solidFill>
                  <a:srgbClr val="0A4136"/>
                </a:solidFill>
                <a:latin typeface="Lucida Sans Unicode"/>
                <a:cs typeface="Lucida Sans Unicode"/>
              </a:rPr>
              <a:t>conditions </a:t>
            </a:r>
            <a:r>
              <a:rPr dirty="0" sz="2500" spc="105">
                <a:solidFill>
                  <a:srgbClr val="0A4136"/>
                </a:solidFill>
                <a:latin typeface="Lucida Sans Unicode"/>
                <a:cs typeface="Lucida Sans Unicode"/>
              </a:rPr>
              <a:t>with </a:t>
            </a:r>
            <a:r>
              <a:rPr dirty="0" sz="2500" spc="11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20">
                <a:solidFill>
                  <a:srgbClr val="0A4136"/>
                </a:solidFill>
                <a:latin typeface="Lucida Sans Unicode"/>
                <a:cs typeface="Lucida Sans Unicode"/>
              </a:rPr>
              <a:t>anonymous </a:t>
            </a:r>
            <a:r>
              <a:rPr dirty="0" sz="2500" spc="150">
                <a:solidFill>
                  <a:srgbClr val="0A4136"/>
                </a:solidFill>
                <a:latin typeface="Lucida Sans Unicode"/>
                <a:cs typeface="Lucida Sans Unicode"/>
              </a:rPr>
              <a:t>and </a:t>
            </a:r>
            <a:r>
              <a:rPr dirty="0" sz="2500" spc="160">
                <a:solidFill>
                  <a:srgbClr val="0A4136"/>
                </a:solidFill>
                <a:latin typeface="Lucida Sans Unicode"/>
                <a:cs typeface="Lucida Sans Unicode"/>
              </a:rPr>
              <a:t>secure </a:t>
            </a:r>
            <a:r>
              <a:rPr dirty="0" sz="2500" spc="170">
                <a:solidFill>
                  <a:srgbClr val="0A4136"/>
                </a:solidFill>
                <a:latin typeface="Lucida Sans Unicode"/>
                <a:cs typeface="Lucida Sans Unicode"/>
              </a:rPr>
              <a:t>data </a:t>
            </a:r>
            <a:r>
              <a:rPr dirty="0" sz="2500" spc="95">
                <a:solidFill>
                  <a:srgbClr val="0A4136"/>
                </a:solidFill>
                <a:latin typeface="Lucida Sans Unicode"/>
                <a:cs typeface="Lucida Sans Unicode"/>
              </a:rPr>
              <a:t>for </a:t>
            </a:r>
            <a:r>
              <a:rPr dirty="0" sz="2500" spc="10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0A4136"/>
                </a:solidFill>
                <a:latin typeface="Lucida Sans Unicode"/>
                <a:cs typeface="Lucida Sans Unicode"/>
              </a:rPr>
              <a:t>improving</a:t>
            </a:r>
            <a:r>
              <a:rPr dirty="0" sz="2500" spc="-125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5">
                <a:solidFill>
                  <a:srgbClr val="0A4136"/>
                </a:solidFill>
                <a:latin typeface="Lucida Sans Unicode"/>
                <a:cs typeface="Lucida Sans Unicode"/>
              </a:rPr>
              <a:t>the</a:t>
            </a:r>
            <a:r>
              <a:rPr dirty="0" sz="25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5">
                <a:solidFill>
                  <a:srgbClr val="0A4136"/>
                </a:solidFill>
                <a:latin typeface="Lucida Sans Unicode"/>
                <a:cs typeface="Lucida Sans Unicode"/>
              </a:rPr>
              <a:t>quality</a:t>
            </a:r>
            <a:r>
              <a:rPr dirty="0" sz="25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0A4136"/>
                </a:solidFill>
                <a:latin typeface="Lucida Sans Unicode"/>
                <a:cs typeface="Lucida Sans Unicode"/>
              </a:rPr>
              <a:t>of</a:t>
            </a:r>
            <a:r>
              <a:rPr dirty="0" sz="2500" spc="-12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0A4136"/>
                </a:solidFill>
                <a:latin typeface="Lucida Sans Unicode"/>
                <a:cs typeface="Lucida Sans Unicode"/>
              </a:rPr>
              <a:t>Healthcare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18034" y="584830"/>
            <a:ext cx="3795395" cy="54546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635"/>
              </a:spcBef>
            </a:pPr>
            <a:r>
              <a:rPr dirty="0" u="heavy" sz="2300" spc="9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</a:rPr>
              <a:t>MEDICAL</a:t>
            </a:r>
            <a:r>
              <a:rPr dirty="0" u="heavy" sz="2300" spc="-13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2300" spc="-15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</a:rPr>
              <a:t>DATA</a:t>
            </a:r>
            <a:r>
              <a:rPr dirty="0" u="heavy" sz="2300" spc="-13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2300" spc="75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</a:rPr>
              <a:t>industr</a:t>
            </a:r>
            <a:r>
              <a:rPr dirty="0" sz="2300" spc="75">
                <a:solidFill>
                  <a:srgbClr val="F4F4F4"/>
                </a:solidFill>
                <a:latin typeface="Lucida Sans Unicode"/>
                <a:cs typeface="Lucida Sans Unicode"/>
              </a:rPr>
              <a:t>y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436067" y="1129679"/>
            <a:ext cx="3277235" cy="372745"/>
          </a:xfrm>
          <a:prstGeom prst="rect">
            <a:avLst/>
          </a:prstGeom>
          <a:solidFill>
            <a:srgbClr val="258670"/>
          </a:solidFill>
        </p:spPr>
        <p:txBody>
          <a:bodyPr wrap="square" lIns="0" tIns="0" rIns="0" bIns="0" rtlCol="0" vert="horz">
            <a:spAutoFit/>
          </a:bodyPr>
          <a:lstStyle/>
          <a:p>
            <a:pPr marL="116839">
              <a:lnSpc>
                <a:spcPts val="2030"/>
              </a:lnSpc>
            </a:pPr>
            <a:r>
              <a:rPr dirty="0" u="heavy" sz="2300" spc="105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</a:rPr>
              <a:t>REVENUE</a:t>
            </a:r>
            <a:r>
              <a:rPr dirty="0" u="heavy" sz="2300" spc="-145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2300" spc="12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Lucida Sans Unicode"/>
                <a:cs typeface="Lucida Sans Unicode"/>
              </a:rPr>
              <a:t>(BILLIONS)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prasannavijay111</dc:creator>
  <cp:keywords>DAFUpALdZMw,BADKL40BEMs</cp:keywords>
  <dc:title>Olive Green Mint Green Modular Abstract Business Case Study and Report Business Presentation</dc:title>
  <dcterms:created xsi:type="dcterms:W3CDTF">2022-12-16T11:49:01Z</dcterms:created>
  <dcterms:modified xsi:type="dcterms:W3CDTF">2022-12-16T11:49:01Z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2022-12-16T00:00:00Z</vt:filetime>
  </property>
  <property fmtid="{D5CDD505-2E9C-101B-9397-08002B2CF9AE}" pid="3" name="Creator">
    <vt:lpwstr>Canva</vt:lpwstr>
  </property>
  <property fmtid="{D5CDD505-2E9C-101B-9397-08002B2CF9AE}" pid="4" name="LastSaved">
    <vt:filetime>2022-12-16T00:00:00Z</vt:filetime>
  </property>
</Properties>
</file>