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58" r:id="rId6"/>
    <p:sldId id="257" r:id="rId7"/>
    <p:sldId id="259" r:id="rId8"/>
    <p:sldId id="260" r:id="rId9"/>
    <p:sldId id="265" r:id="rId10"/>
    <p:sldId id="261" r:id="rId11"/>
    <p:sldId id="262" r:id="rId12"/>
    <p:sldId id="263" r:id="rId13"/>
    <p:sldId id="264" r:id="rId14"/>
    <p:sldId id="272" r:id="rId15"/>
    <p:sldId id="266" r:id="rId16"/>
    <p:sldId id="273" r:id="rId17"/>
    <p:sldId id="274"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29824-2ABE-4897-8300-DB2598DC2F92}" v="151" dt="2025-04-04T16:06:47.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RASANNA" userId="c961715ae436f2b6" providerId="LiveId" clId="{83329824-2ABE-4897-8300-DB2598DC2F92}"/>
    <pc:docChg chg="undo custSel addSld modSld sldOrd">
      <pc:chgData name="SAI PRASANNA" userId="c961715ae436f2b6" providerId="LiveId" clId="{83329824-2ABE-4897-8300-DB2598DC2F92}" dt="2025-04-04T16:09:00.480" v="658" actId="1076"/>
      <pc:docMkLst>
        <pc:docMk/>
      </pc:docMkLst>
      <pc:sldChg chg="addSp delSp modSp mod">
        <pc:chgData name="SAI PRASANNA" userId="c961715ae436f2b6" providerId="LiveId" clId="{83329824-2ABE-4897-8300-DB2598DC2F92}" dt="2025-04-04T12:04:39.853" v="5" actId="1076"/>
        <pc:sldMkLst>
          <pc:docMk/>
          <pc:sldMk cId="607903596" sldId="256"/>
        </pc:sldMkLst>
        <pc:spChg chg="mod">
          <ac:chgData name="SAI PRASANNA" userId="c961715ae436f2b6" providerId="LiveId" clId="{83329824-2ABE-4897-8300-DB2598DC2F92}" dt="2025-04-04T12:04:39.853" v="5" actId="1076"/>
          <ac:spMkLst>
            <pc:docMk/>
            <pc:sldMk cId="607903596" sldId="256"/>
            <ac:spMk id="2" creationId="{45FD2039-672F-478F-0C17-26058535CAC6}"/>
          </ac:spMkLst>
        </pc:spChg>
        <pc:spChg chg="del">
          <ac:chgData name="SAI PRASANNA" userId="c961715ae436f2b6" providerId="LiveId" clId="{83329824-2ABE-4897-8300-DB2598DC2F92}" dt="2025-04-04T12:04:17.608" v="3" actId="21"/>
          <ac:spMkLst>
            <pc:docMk/>
            <pc:sldMk cId="607903596" sldId="256"/>
            <ac:spMk id="3" creationId="{77EDB880-9F4C-99E4-F6AB-B523A529C567}"/>
          </ac:spMkLst>
        </pc:spChg>
        <pc:picChg chg="del">
          <ac:chgData name="SAI PRASANNA" userId="c961715ae436f2b6" providerId="LiveId" clId="{83329824-2ABE-4897-8300-DB2598DC2F92}" dt="2025-04-04T12:03:27.589" v="0" actId="21"/>
          <ac:picMkLst>
            <pc:docMk/>
            <pc:sldMk cId="607903596" sldId="256"/>
            <ac:picMk id="5" creationId="{1BAED029-DA82-09AE-729F-242DFF2E1352}"/>
          </ac:picMkLst>
        </pc:picChg>
        <pc:picChg chg="add mod">
          <ac:chgData name="SAI PRASANNA" userId="c961715ae436f2b6" providerId="LiveId" clId="{83329824-2ABE-4897-8300-DB2598DC2F92}" dt="2025-04-04T12:04:25.066" v="4" actId="14100"/>
          <ac:picMkLst>
            <pc:docMk/>
            <pc:sldMk cId="607903596" sldId="256"/>
            <ac:picMk id="6" creationId="{A21BED75-EAFD-F4A0-029C-02052E042E23}"/>
          </ac:picMkLst>
        </pc:picChg>
      </pc:sldChg>
      <pc:sldChg chg="modSp mod">
        <pc:chgData name="SAI PRASANNA" userId="c961715ae436f2b6" providerId="LiveId" clId="{83329824-2ABE-4897-8300-DB2598DC2F92}" dt="2025-04-04T12:15:11.594" v="42" actId="20577"/>
        <pc:sldMkLst>
          <pc:docMk/>
          <pc:sldMk cId="2386221696" sldId="258"/>
        </pc:sldMkLst>
        <pc:spChg chg="mod">
          <ac:chgData name="SAI PRASANNA" userId="c961715ae436f2b6" providerId="LiveId" clId="{83329824-2ABE-4897-8300-DB2598DC2F92}" dt="2025-04-04T12:15:05.068" v="40" actId="255"/>
          <ac:spMkLst>
            <pc:docMk/>
            <pc:sldMk cId="2386221696" sldId="258"/>
            <ac:spMk id="3" creationId="{20C10B44-2FAC-F156-C913-841F9ADC463D}"/>
          </ac:spMkLst>
        </pc:spChg>
        <pc:spChg chg="mod">
          <ac:chgData name="SAI PRASANNA" userId="c961715ae436f2b6" providerId="LiveId" clId="{83329824-2ABE-4897-8300-DB2598DC2F92}" dt="2025-04-04T12:15:11.594" v="42" actId="20577"/>
          <ac:spMkLst>
            <pc:docMk/>
            <pc:sldMk cId="2386221696" sldId="258"/>
            <ac:spMk id="5" creationId="{D7A1D8F5-3BA6-4344-A8B7-7458F4E59933}"/>
          </ac:spMkLst>
        </pc:spChg>
      </pc:sldChg>
      <pc:sldChg chg="modSp mod">
        <pc:chgData name="SAI PRASANNA" userId="c961715ae436f2b6" providerId="LiveId" clId="{83329824-2ABE-4897-8300-DB2598DC2F92}" dt="2025-04-04T12:24:31.032" v="45" actId="207"/>
        <pc:sldMkLst>
          <pc:docMk/>
          <pc:sldMk cId="3746820237" sldId="267"/>
        </pc:sldMkLst>
        <pc:spChg chg="mod">
          <ac:chgData name="SAI PRASANNA" userId="c961715ae436f2b6" providerId="LiveId" clId="{83329824-2ABE-4897-8300-DB2598DC2F92}" dt="2025-04-04T12:24:07.101" v="43" actId="207"/>
          <ac:spMkLst>
            <pc:docMk/>
            <pc:sldMk cId="3746820237" sldId="267"/>
            <ac:spMk id="21" creationId="{695CB3C0-CBB2-FCB4-57DF-8BACE8A56DD4}"/>
          </ac:spMkLst>
        </pc:spChg>
        <pc:spChg chg="mod">
          <ac:chgData name="SAI PRASANNA" userId="c961715ae436f2b6" providerId="LiveId" clId="{83329824-2ABE-4897-8300-DB2598DC2F92}" dt="2025-04-04T12:24:31.032" v="45" actId="207"/>
          <ac:spMkLst>
            <pc:docMk/>
            <pc:sldMk cId="3746820237" sldId="267"/>
            <ac:spMk id="22" creationId="{E1B69F88-DBBB-3AAF-9785-31A3758177A0}"/>
          </ac:spMkLst>
        </pc:spChg>
      </pc:sldChg>
      <pc:sldChg chg="addSp delSp modSp new mod ord modTransition modAnim">
        <pc:chgData name="SAI PRASANNA" userId="c961715ae436f2b6" providerId="LiveId" clId="{83329824-2ABE-4897-8300-DB2598DC2F92}" dt="2025-04-04T12:36:41.428" v="128" actId="29295"/>
        <pc:sldMkLst>
          <pc:docMk/>
          <pc:sldMk cId="2822753165" sldId="269"/>
        </pc:sldMkLst>
        <pc:spChg chg="add mod">
          <ac:chgData name="SAI PRASANNA" userId="c961715ae436f2b6" providerId="LiveId" clId="{83329824-2ABE-4897-8300-DB2598DC2F92}" dt="2025-04-04T12:11:33.513" v="18" actId="1076"/>
          <ac:spMkLst>
            <pc:docMk/>
            <pc:sldMk cId="2822753165" sldId="269"/>
            <ac:spMk id="3" creationId="{3EAD71D7-39D4-FC1E-D530-D1B8858EC7F7}"/>
          </ac:spMkLst>
        </pc:spChg>
        <pc:spChg chg="add mod">
          <ac:chgData name="SAI PRASANNA" userId="c961715ae436f2b6" providerId="LiveId" clId="{83329824-2ABE-4897-8300-DB2598DC2F92}" dt="2025-04-04T12:36:27.559" v="127" actId="1076"/>
          <ac:spMkLst>
            <pc:docMk/>
            <pc:sldMk cId="2822753165" sldId="269"/>
            <ac:spMk id="5" creationId="{31657BD1-851A-E180-9DCB-93CA7D72DBCB}"/>
          </ac:spMkLst>
        </pc:spChg>
        <pc:picChg chg="add del mod modCrop">
          <ac:chgData name="SAI PRASANNA" userId="c961715ae436f2b6" providerId="LiveId" clId="{83329824-2ABE-4897-8300-DB2598DC2F92}" dt="2025-04-04T12:28:01.157" v="54" actId="21"/>
          <ac:picMkLst>
            <pc:docMk/>
            <pc:sldMk cId="2822753165" sldId="269"/>
            <ac:picMk id="7" creationId="{ECEF3494-DC44-9475-836F-FCE594EF49DB}"/>
          </ac:picMkLst>
        </pc:picChg>
        <pc:picChg chg="add mod modCrop">
          <ac:chgData name="SAI PRASANNA" userId="c961715ae436f2b6" providerId="LiveId" clId="{83329824-2ABE-4897-8300-DB2598DC2F92}" dt="2025-04-04T12:36:41.428" v="128" actId="29295"/>
          <ac:picMkLst>
            <pc:docMk/>
            <pc:sldMk cId="2822753165" sldId="269"/>
            <ac:picMk id="9" creationId="{9C815747-F109-DC9A-619F-26260F3B0DF3}"/>
          </ac:picMkLst>
        </pc:picChg>
      </pc:sldChg>
      <pc:sldChg chg="addSp delSp modSp new mod">
        <pc:chgData name="SAI PRASANNA" userId="c961715ae436f2b6" providerId="LiveId" clId="{83329824-2ABE-4897-8300-DB2598DC2F92}" dt="2025-04-04T12:59:17.521" v="228" actId="12100"/>
        <pc:sldMkLst>
          <pc:docMk/>
          <pc:sldMk cId="809837401" sldId="270"/>
        </pc:sldMkLst>
        <pc:spChg chg="add mod">
          <ac:chgData name="SAI PRASANNA" userId="c961715ae436f2b6" providerId="LiveId" clId="{83329824-2ABE-4897-8300-DB2598DC2F92}" dt="2025-04-04T12:13:07.032" v="28" actId="1076"/>
          <ac:spMkLst>
            <pc:docMk/>
            <pc:sldMk cId="809837401" sldId="270"/>
            <ac:spMk id="3" creationId="{5E25101B-21FD-5ADC-DCC7-6B8099DF6D63}"/>
          </ac:spMkLst>
        </pc:spChg>
        <pc:spChg chg="add mod">
          <ac:chgData name="SAI PRASANNA" userId="c961715ae436f2b6" providerId="LiveId" clId="{83329824-2ABE-4897-8300-DB2598DC2F92}" dt="2025-04-04T12:14:15.404" v="36" actId="20577"/>
          <ac:spMkLst>
            <pc:docMk/>
            <pc:sldMk cId="809837401" sldId="270"/>
            <ac:spMk id="5" creationId="{953BCF33-496D-7A44-94A0-707C19639BEA}"/>
          </ac:spMkLst>
        </pc:spChg>
        <pc:spChg chg="add del">
          <ac:chgData name="SAI PRASANNA" userId="c961715ae436f2b6" providerId="LiveId" clId="{83329824-2ABE-4897-8300-DB2598DC2F92}" dt="2025-04-04T12:25:24.492" v="47" actId="22"/>
          <ac:spMkLst>
            <pc:docMk/>
            <pc:sldMk cId="809837401" sldId="270"/>
            <ac:spMk id="7" creationId="{4C5BEB4C-493B-7573-60D7-79A1CD786DC8}"/>
          </ac:spMkLst>
        </pc:spChg>
        <pc:graphicFrameChg chg="add mod modGraphic">
          <ac:chgData name="SAI PRASANNA" userId="c961715ae436f2b6" providerId="LiveId" clId="{83329824-2ABE-4897-8300-DB2598DC2F92}" dt="2025-04-04T12:59:17.521" v="228" actId="12100"/>
          <ac:graphicFrameMkLst>
            <pc:docMk/>
            <pc:sldMk cId="809837401" sldId="270"/>
            <ac:graphicFrameMk id="12" creationId="{91D69FBC-EA85-674C-ACE3-692EFD06C794}"/>
          </ac:graphicFrameMkLst>
        </pc:graphicFrameChg>
        <pc:picChg chg="add del mod modCrop">
          <ac:chgData name="SAI PRASANNA" userId="c961715ae436f2b6" providerId="LiveId" clId="{83329824-2ABE-4897-8300-DB2598DC2F92}" dt="2025-04-04T12:53:05.277" v="159" actId="21"/>
          <ac:picMkLst>
            <pc:docMk/>
            <pc:sldMk cId="809837401" sldId="270"/>
            <ac:picMk id="9" creationId="{82C4CD59-86E1-087C-EAF1-F30F415D12F0}"/>
          </ac:picMkLst>
        </pc:picChg>
      </pc:sldChg>
      <pc:sldChg chg="addSp delSp modSp new mod ord">
        <pc:chgData name="SAI PRASANNA" userId="c961715ae436f2b6" providerId="LiveId" clId="{83329824-2ABE-4897-8300-DB2598DC2F92}" dt="2025-04-04T14:10:08.748" v="438" actId="1076"/>
        <pc:sldMkLst>
          <pc:docMk/>
          <pc:sldMk cId="304129720" sldId="271"/>
        </pc:sldMkLst>
        <pc:spChg chg="add del mod">
          <ac:chgData name="SAI PRASANNA" userId="c961715ae436f2b6" providerId="LiveId" clId="{83329824-2ABE-4897-8300-DB2598DC2F92}" dt="2025-04-04T13:07:53.905" v="319" actId="478"/>
          <ac:spMkLst>
            <pc:docMk/>
            <pc:sldMk cId="304129720" sldId="271"/>
            <ac:spMk id="5" creationId="{CC9CD3D0-A81D-4C55-A812-5E01BE71C11F}"/>
          </ac:spMkLst>
        </pc:spChg>
        <pc:spChg chg="add del mod">
          <ac:chgData name="SAI PRASANNA" userId="c961715ae436f2b6" providerId="LiveId" clId="{83329824-2ABE-4897-8300-DB2598DC2F92}" dt="2025-04-04T13:06:22.983" v="282"/>
          <ac:spMkLst>
            <pc:docMk/>
            <pc:sldMk cId="304129720" sldId="271"/>
            <ac:spMk id="6" creationId="{3335C5E0-FA89-9324-A609-56C448021E10}"/>
          </ac:spMkLst>
        </pc:spChg>
        <pc:spChg chg="add mod">
          <ac:chgData name="SAI PRASANNA" userId="c961715ae436f2b6" providerId="LiveId" clId="{83329824-2ABE-4897-8300-DB2598DC2F92}" dt="2025-04-04T13:08:59.182" v="326" actId="20577"/>
          <ac:spMkLst>
            <pc:docMk/>
            <pc:sldMk cId="304129720" sldId="271"/>
            <ac:spMk id="7" creationId="{7B2D1B93-39A2-C23A-EB81-11D29C2DAC25}"/>
          </ac:spMkLst>
        </pc:spChg>
        <pc:spChg chg="add mod">
          <ac:chgData name="SAI PRASANNA" userId="c961715ae436f2b6" providerId="LiveId" clId="{83329824-2ABE-4897-8300-DB2598DC2F92}" dt="2025-04-04T13:08:47.385" v="325" actId="1076"/>
          <ac:spMkLst>
            <pc:docMk/>
            <pc:sldMk cId="304129720" sldId="271"/>
            <ac:spMk id="8" creationId="{52A4BC38-A719-B96F-8EF1-65B5BB17F25C}"/>
          </ac:spMkLst>
        </pc:spChg>
        <pc:spChg chg="add del mod">
          <ac:chgData name="SAI PRASANNA" userId="c961715ae436f2b6" providerId="LiveId" clId="{83329824-2ABE-4897-8300-DB2598DC2F92}" dt="2025-04-04T14:09:12.442" v="431" actId="20577"/>
          <ac:spMkLst>
            <pc:docMk/>
            <pc:sldMk cId="304129720" sldId="271"/>
            <ac:spMk id="9" creationId="{13F51045-223B-AA6D-2679-7A6065739017}"/>
          </ac:spMkLst>
        </pc:spChg>
        <pc:spChg chg="add mod">
          <ac:chgData name="SAI PRASANNA" userId="c961715ae436f2b6" providerId="LiveId" clId="{83329824-2ABE-4897-8300-DB2598DC2F92}" dt="2025-04-04T14:10:08.748" v="438" actId="1076"/>
          <ac:spMkLst>
            <pc:docMk/>
            <pc:sldMk cId="304129720" sldId="271"/>
            <ac:spMk id="10" creationId="{A075C9DD-E163-BD3F-F80D-04EC943E1552}"/>
          </ac:spMkLst>
        </pc:spChg>
        <pc:spChg chg="add mod">
          <ac:chgData name="SAI PRASANNA" userId="c961715ae436f2b6" providerId="LiveId" clId="{83329824-2ABE-4897-8300-DB2598DC2F92}" dt="2025-04-04T14:10:04.110" v="437" actId="1076"/>
          <ac:spMkLst>
            <pc:docMk/>
            <pc:sldMk cId="304129720" sldId="271"/>
            <ac:spMk id="12" creationId="{440E84B1-ECFC-9AFB-2104-E92CFD371A86}"/>
          </ac:spMkLst>
        </pc:spChg>
        <pc:graphicFrameChg chg="add del mod modGraphic">
          <ac:chgData name="SAI PRASANNA" userId="c961715ae436f2b6" providerId="LiveId" clId="{83329824-2ABE-4897-8300-DB2598DC2F92}" dt="2025-04-04T13:01:29.082" v="241" actId="21"/>
          <ac:graphicFrameMkLst>
            <pc:docMk/>
            <pc:sldMk cId="304129720" sldId="271"/>
            <ac:graphicFrameMk id="2" creationId="{F51B07F8-AAC0-3CFC-9369-F603089285EB}"/>
          </ac:graphicFrameMkLst>
        </pc:graphicFrameChg>
        <pc:graphicFrameChg chg="add del mod">
          <ac:chgData name="SAI PRASANNA" userId="c961715ae436f2b6" providerId="LiveId" clId="{83329824-2ABE-4897-8300-DB2598DC2F92}" dt="2025-04-04T13:01:33.987" v="243" actId="21"/>
          <ac:graphicFrameMkLst>
            <pc:docMk/>
            <pc:sldMk cId="304129720" sldId="271"/>
            <ac:graphicFrameMk id="3" creationId="{F51B07F8-AAC0-3CFC-9369-F603089285EB}"/>
          </ac:graphicFrameMkLst>
        </pc:graphicFrameChg>
      </pc:sldChg>
      <pc:sldChg chg="addSp modSp new mod ord">
        <pc:chgData name="SAI PRASANNA" userId="c961715ae436f2b6" providerId="LiveId" clId="{83329824-2ABE-4897-8300-DB2598DC2F92}" dt="2025-04-04T15:55:53.373" v="488" actId="20577"/>
        <pc:sldMkLst>
          <pc:docMk/>
          <pc:sldMk cId="4235499868" sldId="272"/>
        </pc:sldMkLst>
        <pc:spChg chg="add mod">
          <ac:chgData name="SAI PRASANNA" userId="c961715ae436f2b6" providerId="LiveId" clId="{83329824-2ABE-4897-8300-DB2598DC2F92}" dt="2025-04-04T14:13:00.164" v="449" actId="255"/>
          <ac:spMkLst>
            <pc:docMk/>
            <pc:sldMk cId="4235499868" sldId="272"/>
            <ac:spMk id="3" creationId="{6A9ACADD-B04D-2BD7-8617-3FC6EB31D995}"/>
          </ac:spMkLst>
        </pc:spChg>
        <pc:spChg chg="add mod">
          <ac:chgData name="SAI PRASANNA" userId="c961715ae436f2b6" providerId="LiveId" clId="{83329824-2ABE-4897-8300-DB2598DC2F92}" dt="2025-04-04T15:55:53.373" v="488" actId="20577"/>
          <ac:spMkLst>
            <pc:docMk/>
            <pc:sldMk cId="4235499868" sldId="272"/>
            <ac:spMk id="4" creationId="{F345692C-8EC8-AAB6-1FA3-41F15808CF11}"/>
          </ac:spMkLst>
        </pc:spChg>
        <pc:spChg chg="add mod">
          <ac:chgData name="SAI PRASANNA" userId="c961715ae436f2b6" providerId="LiveId" clId="{83329824-2ABE-4897-8300-DB2598DC2F92}" dt="2025-04-04T15:55:48.386" v="486" actId="20577"/>
          <ac:spMkLst>
            <pc:docMk/>
            <pc:sldMk cId="4235499868" sldId="272"/>
            <ac:spMk id="5" creationId="{3D38A2F2-F606-47ED-46BE-4C4DE2AE4D4B}"/>
          </ac:spMkLst>
        </pc:spChg>
      </pc:sldChg>
      <pc:sldChg chg="addSp modSp new mod">
        <pc:chgData name="SAI PRASANNA" userId="c961715ae436f2b6" providerId="LiveId" clId="{83329824-2ABE-4897-8300-DB2598DC2F92}" dt="2025-04-04T16:07:36.620" v="648" actId="1076"/>
        <pc:sldMkLst>
          <pc:docMk/>
          <pc:sldMk cId="3787907431" sldId="273"/>
        </pc:sldMkLst>
        <pc:spChg chg="add mod">
          <ac:chgData name="SAI PRASANNA" userId="c961715ae436f2b6" providerId="LiveId" clId="{83329824-2ABE-4897-8300-DB2598DC2F92}" dt="2025-04-04T16:00:41.492" v="634" actId="20577"/>
          <ac:spMkLst>
            <pc:docMk/>
            <pc:sldMk cId="3787907431" sldId="273"/>
            <ac:spMk id="3" creationId="{266633A6-3A02-CF8D-B446-095F91C6F871}"/>
          </ac:spMkLst>
        </pc:spChg>
        <pc:picChg chg="add mod modCrop">
          <ac:chgData name="SAI PRASANNA" userId="c961715ae436f2b6" providerId="LiveId" clId="{83329824-2ABE-4897-8300-DB2598DC2F92}" dt="2025-04-04T16:07:36.620" v="648" actId="1076"/>
          <ac:picMkLst>
            <pc:docMk/>
            <pc:sldMk cId="3787907431" sldId="273"/>
            <ac:picMk id="5" creationId="{3D3129CB-F806-1A0C-EB0E-D5E52FD3C1D0}"/>
          </ac:picMkLst>
        </pc:picChg>
      </pc:sldChg>
      <pc:sldChg chg="addSp modSp new mod">
        <pc:chgData name="SAI PRASANNA" userId="c961715ae436f2b6" providerId="LiveId" clId="{83329824-2ABE-4897-8300-DB2598DC2F92}" dt="2025-04-04T16:09:00.480" v="658" actId="1076"/>
        <pc:sldMkLst>
          <pc:docMk/>
          <pc:sldMk cId="653335576" sldId="274"/>
        </pc:sldMkLst>
        <pc:spChg chg="add mod">
          <ac:chgData name="SAI PRASANNA" userId="c961715ae436f2b6" providerId="LiveId" clId="{83329824-2ABE-4897-8300-DB2598DC2F92}" dt="2025-04-04T16:09:00.480" v="658" actId="1076"/>
          <ac:spMkLst>
            <pc:docMk/>
            <pc:sldMk cId="653335576" sldId="274"/>
            <ac:spMk id="3" creationId="{A0CBC384-9E03-5E62-CBF0-02FA30169030}"/>
          </ac:spMkLst>
        </pc:spChg>
      </pc:sldChg>
    </pc:docChg>
  </pc:docChgLst>
  <pc:docChgLst>
    <pc:chgData name="SAI PRASANNA" userId="c961715ae436f2b6" providerId="LiveId" clId="{688937B8-3253-4C09-AE08-8ED9CB9690E5}"/>
    <pc:docChg chg="addSld modSld">
      <pc:chgData name="SAI PRASANNA" userId="c961715ae436f2b6" providerId="LiveId" clId="{688937B8-3253-4C09-AE08-8ED9CB9690E5}" dt="2025-03-01T05:40:01.948" v="17" actId="1076"/>
      <pc:docMkLst>
        <pc:docMk/>
      </pc:docMkLst>
      <pc:sldChg chg="addSp modSp new mod">
        <pc:chgData name="SAI PRASANNA" userId="c961715ae436f2b6" providerId="LiveId" clId="{688937B8-3253-4C09-AE08-8ED9CB9690E5}" dt="2025-03-01T05:40:01.948" v="17" actId="1076"/>
        <pc:sldMkLst>
          <pc:docMk/>
          <pc:sldMk cId="1658829508" sldId="268"/>
        </pc:sldMkLst>
        <pc:spChg chg="add mod">
          <ac:chgData name="SAI PRASANNA" userId="c961715ae436f2b6" providerId="LiveId" clId="{688937B8-3253-4C09-AE08-8ED9CB9690E5}" dt="2025-03-01T05:40:01.948" v="17" actId="1076"/>
          <ac:spMkLst>
            <pc:docMk/>
            <pc:sldMk cId="1658829508" sldId="268"/>
            <ac:spMk id="2" creationId="{66418760-EE5F-A11D-7674-87A2431C621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46FBB-51B9-4226-8CFC-4D06D0F8E2AC}"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IN"/>
        </a:p>
      </dgm:t>
    </dgm:pt>
    <dgm:pt modelId="{C1063FB3-7D13-4987-9679-A0F8D0E8FCD3}">
      <dgm:prSet phldrT="[Text]" custT="1"/>
      <dgm:spPr/>
      <dgm:t>
        <a:bodyPr/>
        <a:lstStyle/>
        <a:p>
          <a:r>
            <a:rPr lang="en-IN" sz="1400" dirty="0"/>
            <a:t>INPUT</a:t>
          </a:r>
        </a:p>
      </dgm:t>
    </dgm:pt>
    <dgm:pt modelId="{FE6ACDBE-ED6C-46F4-92D2-8720A32D58EF}" type="parTrans" cxnId="{E365A5AC-50F2-45A7-B638-0E0EDD962441}">
      <dgm:prSet/>
      <dgm:spPr/>
      <dgm:t>
        <a:bodyPr/>
        <a:lstStyle/>
        <a:p>
          <a:endParaRPr lang="en-IN"/>
        </a:p>
      </dgm:t>
    </dgm:pt>
    <dgm:pt modelId="{17DE7EF8-1726-44C9-A749-46E81BADB5D8}" type="sibTrans" cxnId="{E365A5AC-50F2-45A7-B638-0E0EDD962441}">
      <dgm:prSet/>
      <dgm:spPr/>
      <dgm:t>
        <a:bodyPr/>
        <a:lstStyle/>
        <a:p>
          <a:endParaRPr lang="en-IN"/>
        </a:p>
      </dgm:t>
    </dgm:pt>
    <dgm:pt modelId="{04BA998A-122F-443C-9B7D-2747344C2823}">
      <dgm:prSet phldrT="[Text]" custT="1"/>
      <dgm:spPr/>
      <dgm:t>
        <a:bodyPr/>
        <a:lstStyle/>
        <a:p>
          <a:r>
            <a:rPr lang="en-IN" sz="1400" dirty="0"/>
            <a:t>RECOGNITION</a:t>
          </a:r>
        </a:p>
      </dgm:t>
    </dgm:pt>
    <dgm:pt modelId="{C9C61D3A-EC6E-42CE-AEA9-711BFA812AF5}" type="parTrans" cxnId="{AFB1E1D6-CB56-49F4-9569-D452ED87C248}">
      <dgm:prSet/>
      <dgm:spPr/>
      <dgm:t>
        <a:bodyPr/>
        <a:lstStyle/>
        <a:p>
          <a:endParaRPr lang="en-IN"/>
        </a:p>
      </dgm:t>
    </dgm:pt>
    <dgm:pt modelId="{429C8B98-A526-48F1-B041-EA3EF8E6B551}" type="sibTrans" cxnId="{AFB1E1D6-CB56-49F4-9569-D452ED87C248}">
      <dgm:prSet/>
      <dgm:spPr/>
      <dgm:t>
        <a:bodyPr/>
        <a:lstStyle/>
        <a:p>
          <a:endParaRPr lang="en-IN"/>
        </a:p>
      </dgm:t>
    </dgm:pt>
    <dgm:pt modelId="{E63B0D61-D7AA-434C-BA92-8631AF895B4F}">
      <dgm:prSet phldrT="[Text]" custT="1"/>
      <dgm:spPr/>
      <dgm:t>
        <a:bodyPr/>
        <a:lstStyle/>
        <a:p>
          <a:r>
            <a:rPr lang="en-IN" sz="1400" dirty="0"/>
            <a:t>DATABASE</a:t>
          </a:r>
        </a:p>
      </dgm:t>
    </dgm:pt>
    <dgm:pt modelId="{217F98C4-4062-42A4-91C0-D5786A7EB82B}" type="parTrans" cxnId="{71E895DC-E908-4C71-8DF8-B873F3349332}">
      <dgm:prSet/>
      <dgm:spPr/>
      <dgm:t>
        <a:bodyPr/>
        <a:lstStyle/>
        <a:p>
          <a:endParaRPr lang="en-IN"/>
        </a:p>
      </dgm:t>
    </dgm:pt>
    <dgm:pt modelId="{8BC8730E-C81D-4129-A7BA-4113DC03352C}" type="sibTrans" cxnId="{71E895DC-E908-4C71-8DF8-B873F3349332}">
      <dgm:prSet/>
      <dgm:spPr/>
      <dgm:t>
        <a:bodyPr/>
        <a:lstStyle/>
        <a:p>
          <a:endParaRPr lang="en-IN"/>
        </a:p>
      </dgm:t>
    </dgm:pt>
    <dgm:pt modelId="{6E70C9EC-824C-4DE9-93F4-41CE77C665F8}">
      <dgm:prSet phldrT="[Text]" custT="1"/>
      <dgm:spPr/>
      <dgm:t>
        <a:bodyPr/>
        <a:lstStyle/>
        <a:p>
          <a:r>
            <a:rPr lang="en-IN" sz="1400" dirty="0"/>
            <a:t>DETECTION</a:t>
          </a:r>
        </a:p>
      </dgm:t>
    </dgm:pt>
    <dgm:pt modelId="{2F4FD14E-FE6C-4ABB-8C0C-12771F61EE31}" type="parTrans" cxnId="{80B67681-F5F5-4CCC-8B7B-65E4FBAF54AA}">
      <dgm:prSet/>
      <dgm:spPr/>
      <dgm:t>
        <a:bodyPr/>
        <a:lstStyle/>
        <a:p>
          <a:endParaRPr lang="en-IN"/>
        </a:p>
      </dgm:t>
    </dgm:pt>
    <dgm:pt modelId="{3F16A120-320D-4626-B7CF-818D66F70182}" type="sibTrans" cxnId="{80B67681-F5F5-4CCC-8B7B-65E4FBAF54AA}">
      <dgm:prSet/>
      <dgm:spPr/>
      <dgm:t>
        <a:bodyPr/>
        <a:lstStyle/>
        <a:p>
          <a:endParaRPr lang="en-IN"/>
        </a:p>
      </dgm:t>
    </dgm:pt>
    <dgm:pt modelId="{0A27B6A5-7F86-4170-AD21-5DD09997CD0F}" type="pres">
      <dgm:prSet presAssocID="{D5E46FBB-51B9-4226-8CFC-4D06D0F8E2AC}" presName="composite" presStyleCnt="0">
        <dgm:presLayoutVars>
          <dgm:chMax val="1"/>
          <dgm:dir/>
          <dgm:resizeHandles val="exact"/>
        </dgm:presLayoutVars>
      </dgm:prSet>
      <dgm:spPr/>
    </dgm:pt>
    <dgm:pt modelId="{13116157-EA73-47B5-81E7-83AA69F843DB}" type="pres">
      <dgm:prSet presAssocID="{D5E46FBB-51B9-4226-8CFC-4D06D0F8E2AC}" presName="radial" presStyleCnt="0">
        <dgm:presLayoutVars>
          <dgm:animLvl val="ctr"/>
        </dgm:presLayoutVars>
      </dgm:prSet>
      <dgm:spPr/>
    </dgm:pt>
    <dgm:pt modelId="{EE61120A-5EDD-494F-98BB-6C8279592859}" type="pres">
      <dgm:prSet presAssocID="{C1063FB3-7D13-4987-9679-A0F8D0E8FCD3}" presName="centerShape" presStyleLbl="vennNode1" presStyleIdx="0" presStyleCnt="4" custScaleX="78269" custScaleY="82026" custLinFactNeighborX="-65037" custLinFactNeighborY="25930"/>
      <dgm:spPr/>
    </dgm:pt>
    <dgm:pt modelId="{12FC4C5B-E27F-49B3-B58C-E658596D8075}" type="pres">
      <dgm:prSet presAssocID="{04BA998A-122F-443C-9B7D-2747344C2823}" presName="node" presStyleLbl="vennNode1" presStyleIdx="1" presStyleCnt="4" custScaleX="151824" custScaleY="154872" custRadScaleRad="41087" custRadScaleInc="-69449">
        <dgm:presLayoutVars>
          <dgm:bulletEnabled val="1"/>
        </dgm:presLayoutVars>
      </dgm:prSet>
      <dgm:spPr/>
    </dgm:pt>
    <dgm:pt modelId="{0B58FED2-DA04-445C-81C2-11D557D4CFFD}" type="pres">
      <dgm:prSet presAssocID="{E63B0D61-D7AA-434C-BA92-8631AF895B4F}" presName="node" presStyleLbl="vennNode1" presStyleIdx="2" presStyleCnt="4" custScaleX="142480" custScaleY="144532" custRadScaleRad="64579" custRadScaleInc="10799">
        <dgm:presLayoutVars>
          <dgm:bulletEnabled val="1"/>
        </dgm:presLayoutVars>
      </dgm:prSet>
      <dgm:spPr/>
    </dgm:pt>
    <dgm:pt modelId="{51AB1D48-E310-4D15-9477-0EDAACF0D8B8}" type="pres">
      <dgm:prSet presAssocID="{6E70C9EC-824C-4DE9-93F4-41CE77C665F8}" presName="node" presStyleLbl="vennNode1" presStyleIdx="3" presStyleCnt="4" custScaleX="136169" custScaleY="143048" custRadScaleRad="120618" custRadScaleInc="-126075">
        <dgm:presLayoutVars>
          <dgm:bulletEnabled val="1"/>
        </dgm:presLayoutVars>
      </dgm:prSet>
      <dgm:spPr/>
    </dgm:pt>
  </dgm:ptLst>
  <dgm:cxnLst>
    <dgm:cxn modelId="{80B67681-F5F5-4CCC-8B7B-65E4FBAF54AA}" srcId="{C1063FB3-7D13-4987-9679-A0F8D0E8FCD3}" destId="{6E70C9EC-824C-4DE9-93F4-41CE77C665F8}" srcOrd="2" destOrd="0" parTransId="{2F4FD14E-FE6C-4ABB-8C0C-12771F61EE31}" sibTransId="{3F16A120-320D-4626-B7CF-818D66F70182}"/>
    <dgm:cxn modelId="{3D1E7C82-38AB-44C4-AA4F-943E84AC37D8}" type="presOf" srcId="{6E70C9EC-824C-4DE9-93F4-41CE77C665F8}" destId="{51AB1D48-E310-4D15-9477-0EDAACF0D8B8}" srcOrd="0" destOrd="0" presId="urn:microsoft.com/office/officeart/2005/8/layout/radial3"/>
    <dgm:cxn modelId="{F5D4FCA4-EA35-496F-A1DA-22CA39489688}" type="presOf" srcId="{04BA998A-122F-443C-9B7D-2747344C2823}" destId="{12FC4C5B-E27F-49B3-B58C-E658596D8075}" srcOrd="0" destOrd="0" presId="urn:microsoft.com/office/officeart/2005/8/layout/radial3"/>
    <dgm:cxn modelId="{E365A5AC-50F2-45A7-B638-0E0EDD962441}" srcId="{D5E46FBB-51B9-4226-8CFC-4D06D0F8E2AC}" destId="{C1063FB3-7D13-4987-9679-A0F8D0E8FCD3}" srcOrd="0" destOrd="0" parTransId="{FE6ACDBE-ED6C-46F4-92D2-8720A32D58EF}" sibTransId="{17DE7EF8-1726-44C9-A749-46E81BADB5D8}"/>
    <dgm:cxn modelId="{E2E9B7C5-BFF3-4FD3-BBF3-5C4ECF502AFA}" type="presOf" srcId="{D5E46FBB-51B9-4226-8CFC-4D06D0F8E2AC}" destId="{0A27B6A5-7F86-4170-AD21-5DD09997CD0F}" srcOrd="0" destOrd="0" presId="urn:microsoft.com/office/officeart/2005/8/layout/radial3"/>
    <dgm:cxn modelId="{AFB1E1D6-CB56-49F4-9569-D452ED87C248}" srcId="{C1063FB3-7D13-4987-9679-A0F8D0E8FCD3}" destId="{04BA998A-122F-443C-9B7D-2747344C2823}" srcOrd="0" destOrd="0" parTransId="{C9C61D3A-EC6E-42CE-AEA9-711BFA812AF5}" sibTransId="{429C8B98-A526-48F1-B041-EA3EF8E6B551}"/>
    <dgm:cxn modelId="{71E895DC-E908-4C71-8DF8-B873F3349332}" srcId="{C1063FB3-7D13-4987-9679-A0F8D0E8FCD3}" destId="{E63B0D61-D7AA-434C-BA92-8631AF895B4F}" srcOrd="1" destOrd="0" parTransId="{217F98C4-4062-42A4-91C0-D5786A7EB82B}" sibTransId="{8BC8730E-C81D-4129-A7BA-4113DC03352C}"/>
    <dgm:cxn modelId="{3A48CBE2-5735-40EE-9937-D014F5BB30EF}" type="presOf" srcId="{C1063FB3-7D13-4987-9679-A0F8D0E8FCD3}" destId="{EE61120A-5EDD-494F-98BB-6C8279592859}" srcOrd="0" destOrd="0" presId="urn:microsoft.com/office/officeart/2005/8/layout/radial3"/>
    <dgm:cxn modelId="{BE3B2BEA-E5DD-4FCC-A29D-4B822132512E}" type="presOf" srcId="{E63B0D61-D7AA-434C-BA92-8631AF895B4F}" destId="{0B58FED2-DA04-445C-81C2-11D557D4CFFD}" srcOrd="0" destOrd="0" presId="urn:microsoft.com/office/officeart/2005/8/layout/radial3"/>
    <dgm:cxn modelId="{F65056BE-7BFC-4C6A-9473-50DD58DBA765}" type="presParOf" srcId="{0A27B6A5-7F86-4170-AD21-5DD09997CD0F}" destId="{13116157-EA73-47B5-81E7-83AA69F843DB}" srcOrd="0" destOrd="0" presId="urn:microsoft.com/office/officeart/2005/8/layout/radial3"/>
    <dgm:cxn modelId="{23F846C5-06D0-42EB-99BD-E4A61761D975}" type="presParOf" srcId="{13116157-EA73-47B5-81E7-83AA69F843DB}" destId="{EE61120A-5EDD-494F-98BB-6C8279592859}" srcOrd="0" destOrd="0" presId="urn:microsoft.com/office/officeart/2005/8/layout/radial3"/>
    <dgm:cxn modelId="{ED8F8736-396F-4020-BCFA-808E39D4BAF7}" type="presParOf" srcId="{13116157-EA73-47B5-81E7-83AA69F843DB}" destId="{12FC4C5B-E27F-49B3-B58C-E658596D8075}" srcOrd="1" destOrd="0" presId="urn:microsoft.com/office/officeart/2005/8/layout/radial3"/>
    <dgm:cxn modelId="{0603194A-796B-468A-89A6-FB2D758D82AE}" type="presParOf" srcId="{13116157-EA73-47B5-81E7-83AA69F843DB}" destId="{0B58FED2-DA04-445C-81C2-11D557D4CFFD}" srcOrd="2" destOrd="0" presId="urn:microsoft.com/office/officeart/2005/8/layout/radial3"/>
    <dgm:cxn modelId="{5D4ACBEE-7633-4646-B2DD-9A7885EA0F9C}" type="presParOf" srcId="{13116157-EA73-47B5-81E7-83AA69F843DB}" destId="{51AB1D48-E310-4D15-9477-0EDAACF0D8B8}"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A41FD0-9B4C-4501-A2E2-032618E1F16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7910D76-6CEE-408B-8D4C-F3979E7EBCA4}">
      <dgm:prSet phldrT="[Text]"/>
      <dgm:spPr/>
      <dgm:t>
        <a:bodyPr/>
        <a:lstStyle/>
        <a:p>
          <a:r>
            <a:rPr lang="en-IN" dirty="0"/>
            <a:t>Accuracy of Recognition</a:t>
          </a:r>
        </a:p>
      </dgm:t>
    </dgm:pt>
    <dgm:pt modelId="{70FC47DA-0972-4E7B-A63D-2B28272DBE06}" type="parTrans" cxnId="{4C965D00-DA70-46DD-BAFE-859656D2DD29}">
      <dgm:prSet/>
      <dgm:spPr/>
      <dgm:t>
        <a:bodyPr/>
        <a:lstStyle/>
        <a:p>
          <a:endParaRPr lang="en-IN"/>
        </a:p>
      </dgm:t>
    </dgm:pt>
    <dgm:pt modelId="{58307E7B-32D0-471F-8506-D1591029F611}" type="sibTrans" cxnId="{4C965D00-DA70-46DD-BAFE-859656D2DD29}">
      <dgm:prSet/>
      <dgm:spPr/>
      <dgm:t>
        <a:bodyPr/>
        <a:lstStyle/>
        <a:p>
          <a:endParaRPr lang="en-IN"/>
        </a:p>
      </dgm:t>
    </dgm:pt>
    <dgm:pt modelId="{2BC4497E-1FA8-4777-9650-14D4552242E4}">
      <dgm:prSet phldrT="[Text]"/>
      <dgm:spPr/>
      <dgm:t>
        <a:bodyPr/>
        <a:lstStyle/>
        <a:p>
          <a:r>
            <a:rPr lang="en-IN" dirty="0"/>
            <a:t>Data Privacy and Security</a:t>
          </a:r>
        </a:p>
      </dgm:t>
    </dgm:pt>
    <dgm:pt modelId="{15F39401-74E2-4C81-85F2-E911765DA341}" type="parTrans" cxnId="{B39F54E8-5EA7-4F47-9C1E-EDC0E4247F1A}">
      <dgm:prSet/>
      <dgm:spPr/>
      <dgm:t>
        <a:bodyPr/>
        <a:lstStyle/>
        <a:p>
          <a:endParaRPr lang="en-IN"/>
        </a:p>
      </dgm:t>
    </dgm:pt>
    <dgm:pt modelId="{892CFB36-998A-4202-9A5A-2F423E170CDB}" type="sibTrans" cxnId="{B39F54E8-5EA7-4F47-9C1E-EDC0E4247F1A}">
      <dgm:prSet/>
      <dgm:spPr/>
      <dgm:t>
        <a:bodyPr/>
        <a:lstStyle/>
        <a:p>
          <a:endParaRPr lang="en-IN"/>
        </a:p>
      </dgm:t>
    </dgm:pt>
    <dgm:pt modelId="{C947305E-8836-4225-8E00-3400655115F1}">
      <dgm:prSet phldrT="[Text]"/>
      <dgm:spPr/>
      <dgm:t>
        <a:bodyPr/>
        <a:lstStyle/>
        <a:p>
          <a:r>
            <a:rPr lang="en-IN" dirty="0"/>
            <a:t>User Consent</a:t>
          </a:r>
        </a:p>
      </dgm:t>
    </dgm:pt>
    <dgm:pt modelId="{0D923861-D290-43B4-97CE-D2C03A98E84D}" type="parTrans" cxnId="{0FD84FFA-D6F9-45D6-A4FD-ECCE322D942E}">
      <dgm:prSet/>
      <dgm:spPr/>
      <dgm:t>
        <a:bodyPr/>
        <a:lstStyle/>
        <a:p>
          <a:endParaRPr lang="en-IN"/>
        </a:p>
      </dgm:t>
    </dgm:pt>
    <dgm:pt modelId="{8B3E3EC8-0C6B-47F6-8A4B-4C6C3BBE56EC}" type="sibTrans" cxnId="{0FD84FFA-D6F9-45D6-A4FD-ECCE322D942E}">
      <dgm:prSet/>
      <dgm:spPr/>
      <dgm:t>
        <a:bodyPr/>
        <a:lstStyle/>
        <a:p>
          <a:endParaRPr lang="en-IN"/>
        </a:p>
      </dgm:t>
    </dgm:pt>
    <dgm:pt modelId="{8F530284-5F65-46F0-BD9F-3A3EE888872E}">
      <dgm:prSet/>
      <dgm:spPr/>
      <dgm:t>
        <a:bodyPr/>
        <a:lstStyle/>
        <a:p>
          <a:r>
            <a:rPr lang="en-IN" dirty="0"/>
            <a:t>Environmental Adaptability</a:t>
          </a:r>
        </a:p>
      </dgm:t>
    </dgm:pt>
    <dgm:pt modelId="{F7E0EE9B-C1FF-4913-8BB6-FBEE8961F84D}" type="parTrans" cxnId="{3D257FCA-4F7A-4451-98FB-15522A5EB9CF}">
      <dgm:prSet/>
      <dgm:spPr/>
      <dgm:t>
        <a:bodyPr/>
        <a:lstStyle/>
        <a:p>
          <a:endParaRPr lang="en-IN"/>
        </a:p>
      </dgm:t>
    </dgm:pt>
    <dgm:pt modelId="{D0C2D86D-8EF6-497D-838D-35639F0D1961}" type="sibTrans" cxnId="{3D257FCA-4F7A-4451-98FB-15522A5EB9CF}">
      <dgm:prSet/>
      <dgm:spPr/>
      <dgm:t>
        <a:bodyPr/>
        <a:lstStyle/>
        <a:p>
          <a:endParaRPr lang="en-IN"/>
        </a:p>
      </dgm:t>
    </dgm:pt>
    <dgm:pt modelId="{2261AC52-F514-4B4E-9933-4312D0394286}">
      <dgm:prSet/>
      <dgm:spPr/>
      <dgm:t>
        <a:bodyPr/>
        <a:lstStyle/>
        <a:p>
          <a:r>
            <a:rPr lang="en-IN" dirty="0"/>
            <a:t>Scalability</a:t>
          </a:r>
        </a:p>
      </dgm:t>
    </dgm:pt>
    <dgm:pt modelId="{37D35172-E3B6-4BC4-BA28-D26FF4F3AB88}" type="parTrans" cxnId="{7329D8D9-3BBC-482B-98EB-BF6E29639ED7}">
      <dgm:prSet/>
      <dgm:spPr/>
      <dgm:t>
        <a:bodyPr/>
        <a:lstStyle/>
        <a:p>
          <a:endParaRPr lang="en-IN"/>
        </a:p>
      </dgm:t>
    </dgm:pt>
    <dgm:pt modelId="{BF5663D8-7718-4532-887B-3FD940C4816A}" type="sibTrans" cxnId="{7329D8D9-3BBC-482B-98EB-BF6E29639ED7}">
      <dgm:prSet/>
      <dgm:spPr/>
      <dgm:t>
        <a:bodyPr/>
        <a:lstStyle/>
        <a:p>
          <a:endParaRPr lang="en-IN"/>
        </a:p>
      </dgm:t>
    </dgm:pt>
    <dgm:pt modelId="{E89B7BD0-5B7D-4D2E-B87C-F7491450C9B4}" type="pres">
      <dgm:prSet presAssocID="{40A41FD0-9B4C-4501-A2E2-032618E1F16A}" presName="linear" presStyleCnt="0">
        <dgm:presLayoutVars>
          <dgm:dir/>
          <dgm:animLvl val="lvl"/>
          <dgm:resizeHandles val="exact"/>
        </dgm:presLayoutVars>
      </dgm:prSet>
      <dgm:spPr/>
    </dgm:pt>
    <dgm:pt modelId="{34498192-2092-4DEF-BACE-3EEC2297D679}" type="pres">
      <dgm:prSet presAssocID="{67910D76-6CEE-408B-8D4C-F3979E7EBCA4}" presName="parentLin" presStyleCnt="0"/>
      <dgm:spPr/>
    </dgm:pt>
    <dgm:pt modelId="{51D13923-2E0D-4DAA-94DA-6F324895189F}" type="pres">
      <dgm:prSet presAssocID="{67910D76-6CEE-408B-8D4C-F3979E7EBCA4}" presName="parentLeftMargin" presStyleLbl="node1" presStyleIdx="0" presStyleCnt="5"/>
      <dgm:spPr/>
    </dgm:pt>
    <dgm:pt modelId="{FC947A66-AD06-49A5-8F7E-01187B206EF8}" type="pres">
      <dgm:prSet presAssocID="{67910D76-6CEE-408B-8D4C-F3979E7EBCA4}" presName="parentText" presStyleLbl="node1" presStyleIdx="0" presStyleCnt="5">
        <dgm:presLayoutVars>
          <dgm:chMax val="0"/>
          <dgm:bulletEnabled val="1"/>
        </dgm:presLayoutVars>
      </dgm:prSet>
      <dgm:spPr/>
    </dgm:pt>
    <dgm:pt modelId="{3A53FF41-15A9-4126-BE34-966846F6DAF1}" type="pres">
      <dgm:prSet presAssocID="{67910D76-6CEE-408B-8D4C-F3979E7EBCA4}" presName="negativeSpace" presStyleCnt="0"/>
      <dgm:spPr/>
    </dgm:pt>
    <dgm:pt modelId="{42F41F1E-CE28-4EB9-99A5-4187322E5600}" type="pres">
      <dgm:prSet presAssocID="{67910D76-6CEE-408B-8D4C-F3979E7EBCA4}" presName="childText" presStyleLbl="conFgAcc1" presStyleIdx="0" presStyleCnt="5">
        <dgm:presLayoutVars>
          <dgm:bulletEnabled val="1"/>
        </dgm:presLayoutVars>
      </dgm:prSet>
      <dgm:spPr/>
    </dgm:pt>
    <dgm:pt modelId="{E1BD09CD-D490-4BE0-A7E5-62030DE1B1DD}" type="pres">
      <dgm:prSet presAssocID="{58307E7B-32D0-471F-8506-D1591029F611}" presName="spaceBetweenRectangles" presStyleCnt="0"/>
      <dgm:spPr/>
    </dgm:pt>
    <dgm:pt modelId="{407E5C0E-52EB-484A-9E1B-F17BEB6B733E}" type="pres">
      <dgm:prSet presAssocID="{2BC4497E-1FA8-4777-9650-14D4552242E4}" presName="parentLin" presStyleCnt="0"/>
      <dgm:spPr/>
    </dgm:pt>
    <dgm:pt modelId="{C3C49567-7A9D-4884-8E36-F40B1EC08B7C}" type="pres">
      <dgm:prSet presAssocID="{2BC4497E-1FA8-4777-9650-14D4552242E4}" presName="parentLeftMargin" presStyleLbl="node1" presStyleIdx="0" presStyleCnt="5"/>
      <dgm:spPr/>
    </dgm:pt>
    <dgm:pt modelId="{E4918EC3-4342-4384-A181-A702BBF6B04D}" type="pres">
      <dgm:prSet presAssocID="{2BC4497E-1FA8-4777-9650-14D4552242E4}" presName="parentText" presStyleLbl="node1" presStyleIdx="1" presStyleCnt="5">
        <dgm:presLayoutVars>
          <dgm:chMax val="0"/>
          <dgm:bulletEnabled val="1"/>
        </dgm:presLayoutVars>
      </dgm:prSet>
      <dgm:spPr/>
    </dgm:pt>
    <dgm:pt modelId="{0EC93F5B-778D-4C14-BABD-F79AD78856A4}" type="pres">
      <dgm:prSet presAssocID="{2BC4497E-1FA8-4777-9650-14D4552242E4}" presName="negativeSpace" presStyleCnt="0"/>
      <dgm:spPr/>
    </dgm:pt>
    <dgm:pt modelId="{27359714-B0F2-4ECF-AD0D-7AEAACCA33D2}" type="pres">
      <dgm:prSet presAssocID="{2BC4497E-1FA8-4777-9650-14D4552242E4}" presName="childText" presStyleLbl="conFgAcc1" presStyleIdx="1" presStyleCnt="5">
        <dgm:presLayoutVars>
          <dgm:bulletEnabled val="1"/>
        </dgm:presLayoutVars>
      </dgm:prSet>
      <dgm:spPr/>
    </dgm:pt>
    <dgm:pt modelId="{D83D94D1-7250-402E-B8AC-4833C416EAD5}" type="pres">
      <dgm:prSet presAssocID="{892CFB36-998A-4202-9A5A-2F423E170CDB}" presName="spaceBetweenRectangles" presStyleCnt="0"/>
      <dgm:spPr/>
    </dgm:pt>
    <dgm:pt modelId="{94A733BA-B8E2-4A62-9540-614F5E3056EF}" type="pres">
      <dgm:prSet presAssocID="{2261AC52-F514-4B4E-9933-4312D0394286}" presName="parentLin" presStyleCnt="0"/>
      <dgm:spPr/>
    </dgm:pt>
    <dgm:pt modelId="{042202DE-E799-4323-9949-64CDDEE95D18}" type="pres">
      <dgm:prSet presAssocID="{2261AC52-F514-4B4E-9933-4312D0394286}" presName="parentLeftMargin" presStyleLbl="node1" presStyleIdx="1" presStyleCnt="5"/>
      <dgm:spPr/>
    </dgm:pt>
    <dgm:pt modelId="{7ABD72B8-859E-414E-9221-5A32032A8205}" type="pres">
      <dgm:prSet presAssocID="{2261AC52-F514-4B4E-9933-4312D0394286}" presName="parentText" presStyleLbl="node1" presStyleIdx="2" presStyleCnt="5" custLinFactNeighborX="-7258" custLinFactNeighborY="946">
        <dgm:presLayoutVars>
          <dgm:chMax val="0"/>
          <dgm:bulletEnabled val="1"/>
        </dgm:presLayoutVars>
      </dgm:prSet>
      <dgm:spPr/>
    </dgm:pt>
    <dgm:pt modelId="{D26F37A0-5650-4187-AA11-D0E4C0E9CD9B}" type="pres">
      <dgm:prSet presAssocID="{2261AC52-F514-4B4E-9933-4312D0394286}" presName="negativeSpace" presStyleCnt="0"/>
      <dgm:spPr/>
    </dgm:pt>
    <dgm:pt modelId="{8C9780E0-904E-42FF-B550-20265F2FC713}" type="pres">
      <dgm:prSet presAssocID="{2261AC52-F514-4B4E-9933-4312D0394286}" presName="childText" presStyleLbl="conFgAcc1" presStyleIdx="2" presStyleCnt="5">
        <dgm:presLayoutVars>
          <dgm:bulletEnabled val="1"/>
        </dgm:presLayoutVars>
      </dgm:prSet>
      <dgm:spPr/>
    </dgm:pt>
    <dgm:pt modelId="{9128C70A-185C-4020-ACB6-67A2D528457F}" type="pres">
      <dgm:prSet presAssocID="{BF5663D8-7718-4532-887B-3FD940C4816A}" presName="spaceBetweenRectangles" presStyleCnt="0"/>
      <dgm:spPr/>
    </dgm:pt>
    <dgm:pt modelId="{E1D36165-4602-4747-B132-30B4351FBC09}" type="pres">
      <dgm:prSet presAssocID="{8F530284-5F65-46F0-BD9F-3A3EE888872E}" presName="parentLin" presStyleCnt="0"/>
      <dgm:spPr/>
    </dgm:pt>
    <dgm:pt modelId="{2282468A-4D11-4307-9929-3DBACE0692A2}" type="pres">
      <dgm:prSet presAssocID="{8F530284-5F65-46F0-BD9F-3A3EE888872E}" presName="parentLeftMargin" presStyleLbl="node1" presStyleIdx="2" presStyleCnt="5"/>
      <dgm:spPr/>
    </dgm:pt>
    <dgm:pt modelId="{B33CEF3E-4D29-40AC-8808-B20E142B75A5}" type="pres">
      <dgm:prSet presAssocID="{8F530284-5F65-46F0-BD9F-3A3EE888872E}" presName="parentText" presStyleLbl="node1" presStyleIdx="3" presStyleCnt="5">
        <dgm:presLayoutVars>
          <dgm:chMax val="0"/>
          <dgm:bulletEnabled val="1"/>
        </dgm:presLayoutVars>
      </dgm:prSet>
      <dgm:spPr/>
    </dgm:pt>
    <dgm:pt modelId="{F627B167-803B-4CF8-A986-69DF991C6DFE}" type="pres">
      <dgm:prSet presAssocID="{8F530284-5F65-46F0-BD9F-3A3EE888872E}" presName="negativeSpace" presStyleCnt="0"/>
      <dgm:spPr/>
    </dgm:pt>
    <dgm:pt modelId="{572D3BA3-D1AD-4351-AEE6-DFAE3775CCA8}" type="pres">
      <dgm:prSet presAssocID="{8F530284-5F65-46F0-BD9F-3A3EE888872E}" presName="childText" presStyleLbl="conFgAcc1" presStyleIdx="3" presStyleCnt="5">
        <dgm:presLayoutVars>
          <dgm:bulletEnabled val="1"/>
        </dgm:presLayoutVars>
      </dgm:prSet>
      <dgm:spPr/>
    </dgm:pt>
    <dgm:pt modelId="{A332C4AE-BACE-4B42-A654-5B79EC89E34B}" type="pres">
      <dgm:prSet presAssocID="{D0C2D86D-8EF6-497D-838D-35639F0D1961}" presName="spaceBetweenRectangles" presStyleCnt="0"/>
      <dgm:spPr/>
    </dgm:pt>
    <dgm:pt modelId="{EE276FC5-D9DC-45F5-8A48-C05B0697867A}" type="pres">
      <dgm:prSet presAssocID="{C947305E-8836-4225-8E00-3400655115F1}" presName="parentLin" presStyleCnt="0"/>
      <dgm:spPr/>
    </dgm:pt>
    <dgm:pt modelId="{76D025A9-DAEE-4BD4-9295-729A810C791C}" type="pres">
      <dgm:prSet presAssocID="{C947305E-8836-4225-8E00-3400655115F1}" presName="parentLeftMargin" presStyleLbl="node1" presStyleIdx="3" presStyleCnt="5"/>
      <dgm:spPr/>
    </dgm:pt>
    <dgm:pt modelId="{E23A4052-8EDE-4E5E-8228-C39C8DFD47A5}" type="pres">
      <dgm:prSet presAssocID="{C947305E-8836-4225-8E00-3400655115F1}" presName="parentText" presStyleLbl="node1" presStyleIdx="4" presStyleCnt="5">
        <dgm:presLayoutVars>
          <dgm:chMax val="0"/>
          <dgm:bulletEnabled val="1"/>
        </dgm:presLayoutVars>
      </dgm:prSet>
      <dgm:spPr/>
    </dgm:pt>
    <dgm:pt modelId="{BB9FA1CA-7C8D-44CA-9B4C-9425BBE2005D}" type="pres">
      <dgm:prSet presAssocID="{C947305E-8836-4225-8E00-3400655115F1}" presName="negativeSpace" presStyleCnt="0"/>
      <dgm:spPr/>
    </dgm:pt>
    <dgm:pt modelId="{7F2B6A7A-4E39-4F5D-8A60-38411C9FFC67}" type="pres">
      <dgm:prSet presAssocID="{C947305E-8836-4225-8E00-3400655115F1}" presName="childText" presStyleLbl="conFgAcc1" presStyleIdx="4" presStyleCnt="5">
        <dgm:presLayoutVars>
          <dgm:bulletEnabled val="1"/>
        </dgm:presLayoutVars>
      </dgm:prSet>
      <dgm:spPr/>
    </dgm:pt>
  </dgm:ptLst>
  <dgm:cxnLst>
    <dgm:cxn modelId="{4C965D00-DA70-46DD-BAFE-859656D2DD29}" srcId="{40A41FD0-9B4C-4501-A2E2-032618E1F16A}" destId="{67910D76-6CEE-408B-8D4C-F3979E7EBCA4}" srcOrd="0" destOrd="0" parTransId="{70FC47DA-0972-4E7B-A63D-2B28272DBE06}" sibTransId="{58307E7B-32D0-471F-8506-D1591029F611}"/>
    <dgm:cxn modelId="{9B20AE3B-97B1-4130-8DA2-DA6DB5C9FF04}" type="presOf" srcId="{8F530284-5F65-46F0-BD9F-3A3EE888872E}" destId="{B33CEF3E-4D29-40AC-8808-B20E142B75A5}" srcOrd="1" destOrd="0" presId="urn:microsoft.com/office/officeart/2005/8/layout/list1"/>
    <dgm:cxn modelId="{CDAD0962-ADCD-4C7A-A2E1-FDB1387F50E9}" type="presOf" srcId="{C947305E-8836-4225-8E00-3400655115F1}" destId="{76D025A9-DAEE-4BD4-9295-729A810C791C}" srcOrd="0" destOrd="0" presId="urn:microsoft.com/office/officeart/2005/8/layout/list1"/>
    <dgm:cxn modelId="{1B4B9A77-F094-417B-AF75-FA13BAC4B040}" type="presOf" srcId="{2BC4497E-1FA8-4777-9650-14D4552242E4}" destId="{E4918EC3-4342-4384-A181-A702BBF6B04D}" srcOrd="1" destOrd="0" presId="urn:microsoft.com/office/officeart/2005/8/layout/list1"/>
    <dgm:cxn modelId="{E7590388-91BE-44B8-8C2A-FDD78425C1FF}" type="presOf" srcId="{2261AC52-F514-4B4E-9933-4312D0394286}" destId="{7ABD72B8-859E-414E-9221-5A32032A8205}" srcOrd="1" destOrd="0" presId="urn:microsoft.com/office/officeart/2005/8/layout/list1"/>
    <dgm:cxn modelId="{AE5A5A88-FDAB-4AFF-B1DD-3C4D2CB20868}" type="presOf" srcId="{2BC4497E-1FA8-4777-9650-14D4552242E4}" destId="{C3C49567-7A9D-4884-8E36-F40B1EC08B7C}" srcOrd="0" destOrd="0" presId="urn:microsoft.com/office/officeart/2005/8/layout/list1"/>
    <dgm:cxn modelId="{8C1B5298-B598-479D-BE1F-7DEF83544027}" type="presOf" srcId="{C947305E-8836-4225-8E00-3400655115F1}" destId="{E23A4052-8EDE-4E5E-8228-C39C8DFD47A5}" srcOrd="1" destOrd="0" presId="urn:microsoft.com/office/officeart/2005/8/layout/list1"/>
    <dgm:cxn modelId="{51CF919D-BAF8-4CC6-8090-24BC4B63E6E6}" type="presOf" srcId="{8F530284-5F65-46F0-BD9F-3A3EE888872E}" destId="{2282468A-4D11-4307-9929-3DBACE0692A2}" srcOrd="0" destOrd="0" presId="urn:microsoft.com/office/officeart/2005/8/layout/list1"/>
    <dgm:cxn modelId="{A74F7EB6-B5D3-47FF-ADFD-38954D5FA58C}" type="presOf" srcId="{2261AC52-F514-4B4E-9933-4312D0394286}" destId="{042202DE-E799-4323-9949-64CDDEE95D18}" srcOrd="0" destOrd="0" presId="urn:microsoft.com/office/officeart/2005/8/layout/list1"/>
    <dgm:cxn modelId="{3D257FCA-4F7A-4451-98FB-15522A5EB9CF}" srcId="{40A41FD0-9B4C-4501-A2E2-032618E1F16A}" destId="{8F530284-5F65-46F0-BD9F-3A3EE888872E}" srcOrd="3" destOrd="0" parTransId="{F7E0EE9B-C1FF-4913-8BB6-FBEE8961F84D}" sibTransId="{D0C2D86D-8EF6-497D-838D-35639F0D1961}"/>
    <dgm:cxn modelId="{218119CD-40FB-451A-B3A3-5C67028893F9}" type="presOf" srcId="{40A41FD0-9B4C-4501-A2E2-032618E1F16A}" destId="{E89B7BD0-5B7D-4D2E-B87C-F7491450C9B4}" srcOrd="0" destOrd="0" presId="urn:microsoft.com/office/officeart/2005/8/layout/list1"/>
    <dgm:cxn modelId="{7329D8D9-3BBC-482B-98EB-BF6E29639ED7}" srcId="{40A41FD0-9B4C-4501-A2E2-032618E1F16A}" destId="{2261AC52-F514-4B4E-9933-4312D0394286}" srcOrd="2" destOrd="0" parTransId="{37D35172-E3B6-4BC4-BA28-D26FF4F3AB88}" sibTransId="{BF5663D8-7718-4532-887B-3FD940C4816A}"/>
    <dgm:cxn modelId="{B39F54E8-5EA7-4F47-9C1E-EDC0E4247F1A}" srcId="{40A41FD0-9B4C-4501-A2E2-032618E1F16A}" destId="{2BC4497E-1FA8-4777-9650-14D4552242E4}" srcOrd="1" destOrd="0" parTransId="{15F39401-74E2-4C81-85F2-E911765DA341}" sibTransId="{892CFB36-998A-4202-9A5A-2F423E170CDB}"/>
    <dgm:cxn modelId="{861C2DEF-E0F5-4C96-806B-31A659637818}" type="presOf" srcId="{67910D76-6CEE-408B-8D4C-F3979E7EBCA4}" destId="{FC947A66-AD06-49A5-8F7E-01187B206EF8}" srcOrd="1" destOrd="0" presId="urn:microsoft.com/office/officeart/2005/8/layout/list1"/>
    <dgm:cxn modelId="{750F01F9-1C87-4041-99C2-2C7416199C0E}" type="presOf" srcId="{67910D76-6CEE-408B-8D4C-F3979E7EBCA4}" destId="{51D13923-2E0D-4DAA-94DA-6F324895189F}" srcOrd="0" destOrd="0" presId="urn:microsoft.com/office/officeart/2005/8/layout/list1"/>
    <dgm:cxn modelId="{0FD84FFA-D6F9-45D6-A4FD-ECCE322D942E}" srcId="{40A41FD0-9B4C-4501-A2E2-032618E1F16A}" destId="{C947305E-8836-4225-8E00-3400655115F1}" srcOrd="4" destOrd="0" parTransId="{0D923861-D290-43B4-97CE-D2C03A98E84D}" sibTransId="{8B3E3EC8-0C6B-47F6-8A4B-4C6C3BBE56EC}"/>
    <dgm:cxn modelId="{979B87BA-CCE8-4576-9583-00E1FED463D6}" type="presParOf" srcId="{E89B7BD0-5B7D-4D2E-B87C-F7491450C9B4}" destId="{34498192-2092-4DEF-BACE-3EEC2297D679}" srcOrd="0" destOrd="0" presId="urn:microsoft.com/office/officeart/2005/8/layout/list1"/>
    <dgm:cxn modelId="{65C15F41-3050-4F07-9570-2E2FA4F315BB}" type="presParOf" srcId="{34498192-2092-4DEF-BACE-3EEC2297D679}" destId="{51D13923-2E0D-4DAA-94DA-6F324895189F}" srcOrd="0" destOrd="0" presId="urn:microsoft.com/office/officeart/2005/8/layout/list1"/>
    <dgm:cxn modelId="{761B3007-36B7-4D3D-9D98-B946341230E1}" type="presParOf" srcId="{34498192-2092-4DEF-BACE-3EEC2297D679}" destId="{FC947A66-AD06-49A5-8F7E-01187B206EF8}" srcOrd="1" destOrd="0" presId="urn:microsoft.com/office/officeart/2005/8/layout/list1"/>
    <dgm:cxn modelId="{F3DDA8B3-85A3-4398-9D4E-E0A80588D34B}" type="presParOf" srcId="{E89B7BD0-5B7D-4D2E-B87C-F7491450C9B4}" destId="{3A53FF41-15A9-4126-BE34-966846F6DAF1}" srcOrd="1" destOrd="0" presId="urn:microsoft.com/office/officeart/2005/8/layout/list1"/>
    <dgm:cxn modelId="{8B69A36A-8F3F-4EA0-9737-61822BE26C04}" type="presParOf" srcId="{E89B7BD0-5B7D-4D2E-B87C-F7491450C9B4}" destId="{42F41F1E-CE28-4EB9-99A5-4187322E5600}" srcOrd="2" destOrd="0" presId="urn:microsoft.com/office/officeart/2005/8/layout/list1"/>
    <dgm:cxn modelId="{CF2DDC50-8563-420D-A319-D470B495B3CC}" type="presParOf" srcId="{E89B7BD0-5B7D-4D2E-B87C-F7491450C9B4}" destId="{E1BD09CD-D490-4BE0-A7E5-62030DE1B1DD}" srcOrd="3" destOrd="0" presId="urn:microsoft.com/office/officeart/2005/8/layout/list1"/>
    <dgm:cxn modelId="{6430F1A8-D95F-40BA-999B-8E43BBF23EA4}" type="presParOf" srcId="{E89B7BD0-5B7D-4D2E-B87C-F7491450C9B4}" destId="{407E5C0E-52EB-484A-9E1B-F17BEB6B733E}" srcOrd="4" destOrd="0" presId="urn:microsoft.com/office/officeart/2005/8/layout/list1"/>
    <dgm:cxn modelId="{70E9F092-8F8C-452A-A977-0E09A1337C84}" type="presParOf" srcId="{407E5C0E-52EB-484A-9E1B-F17BEB6B733E}" destId="{C3C49567-7A9D-4884-8E36-F40B1EC08B7C}" srcOrd="0" destOrd="0" presId="urn:microsoft.com/office/officeart/2005/8/layout/list1"/>
    <dgm:cxn modelId="{74F6DD21-A623-4F78-8420-5ED742E3D4EF}" type="presParOf" srcId="{407E5C0E-52EB-484A-9E1B-F17BEB6B733E}" destId="{E4918EC3-4342-4384-A181-A702BBF6B04D}" srcOrd="1" destOrd="0" presId="urn:microsoft.com/office/officeart/2005/8/layout/list1"/>
    <dgm:cxn modelId="{3F047373-9FA6-4921-8764-06C28CB20280}" type="presParOf" srcId="{E89B7BD0-5B7D-4D2E-B87C-F7491450C9B4}" destId="{0EC93F5B-778D-4C14-BABD-F79AD78856A4}" srcOrd="5" destOrd="0" presId="urn:microsoft.com/office/officeart/2005/8/layout/list1"/>
    <dgm:cxn modelId="{5BE23C26-5DF1-451C-86BF-CC98B27F773A}" type="presParOf" srcId="{E89B7BD0-5B7D-4D2E-B87C-F7491450C9B4}" destId="{27359714-B0F2-4ECF-AD0D-7AEAACCA33D2}" srcOrd="6" destOrd="0" presId="urn:microsoft.com/office/officeart/2005/8/layout/list1"/>
    <dgm:cxn modelId="{A92DF68A-CC10-4CC1-9865-DD86F6AA5D28}" type="presParOf" srcId="{E89B7BD0-5B7D-4D2E-B87C-F7491450C9B4}" destId="{D83D94D1-7250-402E-B8AC-4833C416EAD5}" srcOrd="7" destOrd="0" presId="urn:microsoft.com/office/officeart/2005/8/layout/list1"/>
    <dgm:cxn modelId="{A7ACD045-4D49-45A9-8BE1-5246DF5BCDE5}" type="presParOf" srcId="{E89B7BD0-5B7D-4D2E-B87C-F7491450C9B4}" destId="{94A733BA-B8E2-4A62-9540-614F5E3056EF}" srcOrd="8" destOrd="0" presId="urn:microsoft.com/office/officeart/2005/8/layout/list1"/>
    <dgm:cxn modelId="{EC47975F-C6A6-4DAF-8CC2-D8E3E94C3D05}" type="presParOf" srcId="{94A733BA-B8E2-4A62-9540-614F5E3056EF}" destId="{042202DE-E799-4323-9949-64CDDEE95D18}" srcOrd="0" destOrd="0" presId="urn:microsoft.com/office/officeart/2005/8/layout/list1"/>
    <dgm:cxn modelId="{3F0B95F4-BBE4-44A0-B1FE-D4E8C1022653}" type="presParOf" srcId="{94A733BA-B8E2-4A62-9540-614F5E3056EF}" destId="{7ABD72B8-859E-414E-9221-5A32032A8205}" srcOrd="1" destOrd="0" presId="urn:microsoft.com/office/officeart/2005/8/layout/list1"/>
    <dgm:cxn modelId="{F634FE6F-40D5-40CB-BB4C-74BCE23C9905}" type="presParOf" srcId="{E89B7BD0-5B7D-4D2E-B87C-F7491450C9B4}" destId="{D26F37A0-5650-4187-AA11-D0E4C0E9CD9B}" srcOrd="9" destOrd="0" presId="urn:microsoft.com/office/officeart/2005/8/layout/list1"/>
    <dgm:cxn modelId="{082D360B-54B7-4480-AC1D-A6996D3C9B93}" type="presParOf" srcId="{E89B7BD0-5B7D-4D2E-B87C-F7491450C9B4}" destId="{8C9780E0-904E-42FF-B550-20265F2FC713}" srcOrd="10" destOrd="0" presId="urn:microsoft.com/office/officeart/2005/8/layout/list1"/>
    <dgm:cxn modelId="{E204703F-958C-41C8-9621-FA37D1D10452}" type="presParOf" srcId="{E89B7BD0-5B7D-4D2E-B87C-F7491450C9B4}" destId="{9128C70A-185C-4020-ACB6-67A2D528457F}" srcOrd="11" destOrd="0" presId="urn:microsoft.com/office/officeart/2005/8/layout/list1"/>
    <dgm:cxn modelId="{A3716312-011A-4572-A6F9-B6E7FD8BA96E}" type="presParOf" srcId="{E89B7BD0-5B7D-4D2E-B87C-F7491450C9B4}" destId="{E1D36165-4602-4747-B132-30B4351FBC09}" srcOrd="12" destOrd="0" presId="urn:microsoft.com/office/officeart/2005/8/layout/list1"/>
    <dgm:cxn modelId="{5533EC59-0AEC-4F7F-A14D-A225F7288859}" type="presParOf" srcId="{E1D36165-4602-4747-B132-30B4351FBC09}" destId="{2282468A-4D11-4307-9929-3DBACE0692A2}" srcOrd="0" destOrd="0" presId="urn:microsoft.com/office/officeart/2005/8/layout/list1"/>
    <dgm:cxn modelId="{45189FB2-B6F7-4ED4-AE50-6086A216AC86}" type="presParOf" srcId="{E1D36165-4602-4747-B132-30B4351FBC09}" destId="{B33CEF3E-4D29-40AC-8808-B20E142B75A5}" srcOrd="1" destOrd="0" presId="urn:microsoft.com/office/officeart/2005/8/layout/list1"/>
    <dgm:cxn modelId="{10B44DF5-FDCA-4E6C-83F9-6691BEC2A5FE}" type="presParOf" srcId="{E89B7BD0-5B7D-4D2E-B87C-F7491450C9B4}" destId="{F627B167-803B-4CF8-A986-69DF991C6DFE}" srcOrd="13" destOrd="0" presId="urn:microsoft.com/office/officeart/2005/8/layout/list1"/>
    <dgm:cxn modelId="{0A46C40E-7DCE-4310-BB39-E704002461BE}" type="presParOf" srcId="{E89B7BD0-5B7D-4D2E-B87C-F7491450C9B4}" destId="{572D3BA3-D1AD-4351-AEE6-DFAE3775CCA8}" srcOrd="14" destOrd="0" presId="urn:microsoft.com/office/officeart/2005/8/layout/list1"/>
    <dgm:cxn modelId="{381C414F-FA29-463B-9464-4030121AA4DA}" type="presParOf" srcId="{E89B7BD0-5B7D-4D2E-B87C-F7491450C9B4}" destId="{A332C4AE-BACE-4B42-A654-5B79EC89E34B}" srcOrd="15" destOrd="0" presId="urn:microsoft.com/office/officeart/2005/8/layout/list1"/>
    <dgm:cxn modelId="{3BC96E03-39F5-42B0-A10D-E5C17F233A91}" type="presParOf" srcId="{E89B7BD0-5B7D-4D2E-B87C-F7491450C9B4}" destId="{EE276FC5-D9DC-45F5-8A48-C05B0697867A}" srcOrd="16" destOrd="0" presId="urn:microsoft.com/office/officeart/2005/8/layout/list1"/>
    <dgm:cxn modelId="{73613CF7-CE4F-4EAC-912F-60979A01840E}" type="presParOf" srcId="{EE276FC5-D9DC-45F5-8A48-C05B0697867A}" destId="{76D025A9-DAEE-4BD4-9295-729A810C791C}" srcOrd="0" destOrd="0" presId="urn:microsoft.com/office/officeart/2005/8/layout/list1"/>
    <dgm:cxn modelId="{657A8FA6-3342-49D4-9D0C-07138A567BEE}" type="presParOf" srcId="{EE276FC5-D9DC-45F5-8A48-C05B0697867A}" destId="{E23A4052-8EDE-4E5E-8228-C39C8DFD47A5}" srcOrd="1" destOrd="0" presId="urn:microsoft.com/office/officeart/2005/8/layout/list1"/>
    <dgm:cxn modelId="{0D6B3414-186B-46F9-9898-CD9E4D899628}" type="presParOf" srcId="{E89B7BD0-5B7D-4D2E-B87C-F7491450C9B4}" destId="{BB9FA1CA-7C8D-44CA-9B4C-9425BBE2005D}" srcOrd="17" destOrd="0" presId="urn:microsoft.com/office/officeart/2005/8/layout/list1"/>
    <dgm:cxn modelId="{95D81575-6B5D-4769-A543-FC9BC0D67853}" type="presParOf" srcId="{E89B7BD0-5B7D-4D2E-B87C-F7491450C9B4}" destId="{7F2B6A7A-4E39-4F5D-8A60-38411C9FFC67}"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17837B-B46C-4B3A-A526-4A05C4D419B1}" type="doc">
      <dgm:prSet loTypeId="urn:microsoft.com/office/officeart/2005/8/layout/process2" loCatId="process" qsTypeId="urn:microsoft.com/office/officeart/2005/8/quickstyle/3d1" qsCatId="3D" csTypeId="urn:microsoft.com/office/officeart/2005/8/colors/accent1_2" csCatId="accent1"/>
      <dgm:spPr/>
      <dgm:t>
        <a:bodyPr/>
        <a:lstStyle/>
        <a:p>
          <a:endParaRPr lang="en-IN"/>
        </a:p>
      </dgm:t>
    </dgm:pt>
    <dgm:pt modelId="{9B2D5600-D58B-4658-A552-1F4BCDA3EA1F}">
      <dgm:prSet/>
      <dgm:spPr/>
      <dgm:t>
        <a:bodyPr/>
        <a:lstStyle/>
        <a:p>
          <a:r>
            <a:rPr lang="en-US" b="1" i="0" baseline="0"/>
            <a:t>Data Acquisition:</a:t>
          </a:r>
          <a:r>
            <a:rPr lang="en-US" b="0" i="0" baseline="0"/>
            <a:t> Capture images or video frames of individuals entering a designated area using a camera.</a:t>
          </a:r>
          <a:endParaRPr lang="en-IN"/>
        </a:p>
      </dgm:t>
    </dgm:pt>
    <dgm:pt modelId="{B65029F2-A5C2-42F9-B24B-66826466513A}" type="parTrans" cxnId="{681DDB6C-D312-42C3-929B-77FB037A3A94}">
      <dgm:prSet/>
      <dgm:spPr/>
      <dgm:t>
        <a:bodyPr/>
        <a:lstStyle/>
        <a:p>
          <a:endParaRPr lang="en-IN"/>
        </a:p>
      </dgm:t>
    </dgm:pt>
    <dgm:pt modelId="{7F93BA43-63BF-400F-A9F8-28EFD5604A84}" type="sibTrans" cxnId="{681DDB6C-D312-42C3-929B-77FB037A3A94}">
      <dgm:prSet/>
      <dgm:spPr/>
      <dgm:t>
        <a:bodyPr/>
        <a:lstStyle/>
        <a:p>
          <a:endParaRPr lang="en-IN"/>
        </a:p>
      </dgm:t>
    </dgm:pt>
    <dgm:pt modelId="{E467E2C7-397C-4463-AE28-910A4E70D356}">
      <dgm:prSet/>
      <dgm:spPr/>
      <dgm:t>
        <a:bodyPr/>
        <a:lstStyle/>
        <a:p>
          <a:r>
            <a:rPr lang="en-US" b="1" i="0" baseline="0"/>
            <a:t>Face Detection:</a:t>
          </a:r>
          <a:r>
            <a:rPr lang="en-US" b="0" i="0" baseline="0"/>
            <a:t> Utilize a face detection algorithm (e.g., Haar Cascades, HOG) to locate faces within the captured frames.</a:t>
          </a:r>
          <a:endParaRPr lang="en-IN"/>
        </a:p>
      </dgm:t>
    </dgm:pt>
    <dgm:pt modelId="{B79A28E8-7406-4B6F-966C-4636715A206D}" type="parTrans" cxnId="{D9F376E7-AAC9-4150-BAA3-DF88A0E17882}">
      <dgm:prSet/>
      <dgm:spPr/>
      <dgm:t>
        <a:bodyPr/>
        <a:lstStyle/>
        <a:p>
          <a:endParaRPr lang="en-IN"/>
        </a:p>
      </dgm:t>
    </dgm:pt>
    <dgm:pt modelId="{FFBE19D3-B7C8-44EE-8A68-7061A92491AA}" type="sibTrans" cxnId="{D9F376E7-AAC9-4150-BAA3-DF88A0E17882}">
      <dgm:prSet/>
      <dgm:spPr/>
      <dgm:t>
        <a:bodyPr/>
        <a:lstStyle/>
        <a:p>
          <a:endParaRPr lang="en-IN"/>
        </a:p>
      </dgm:t>
    </dgm:pt>
    <dgm:pt modelId="{FE424FC0-91BB-4A08-8141-4199C3028F0B}">
      <dgm:prSet/>
      <dgm:spPr/>
      <dgm:t>
        <a:bodyPr/>
        <a:lstStyle/>
        <a:p>
          <a:r>
            <a:rPr lang="en-US" b="1" i="0" baseline="0"/>
            <a:t>Feature Extraction:</a:t>
          </a:r>
          <a:r>
            <a:rPr lang="en-US" b="0" i="0" baseline="0"/>
            <a:t> Analyze detected faces to extract unique facial features, creating a distinctive numerical representation for each face.</a:t>
          </a:r>
          <a:endParaRPr lang="en-IN"/>
        </a:p>
      </dgm:t>
    </dgm:pt>
    <dgm:pt modelId="{D4816EDD-D111-48F7-88F7-05B40C34AC8D}" type="parTrans" cxnId="{1961391E-B75E-44FE-892F-7AD2327247AB}">
      <dgm:prSet/>
      <dgm:spPr/>
      <dgm:t>
        <a:bodyPr/>
        <a:lstStyle/>
        <a:p>
          <a:endParaRPr lang="en-IN"/>
        </a:p>
      </dgm:t>
    </dgm:pt>
    <dgm:pt modelId="{BDB89E33-3226-4FA9-802E-5AAC19762268}" type="sibTrans" cxnId="{1961391E-B75E-44FE-892F-7AD2327247AB}">
      <dgm:prSet/>
      <dgm:spPr/>
      <dgm:t>
        <a:bodyPr/>
        <a:lstStyle/>
        <a:p>
          <a:endParaRPr lang="en-IN"/>
        </a:p>
      </dgm:t>
    </dgm:pt>
    <dgm:pt modelId="{16E11F52-399D-44B5-8B9E-24CD6782DE7C}">
      <dgm:prSet/>
      <dgm:spPr/>
      <dgm:t>
        <a:bodyPr/>
        <a:lstStyle/>
        <a:p>
          <a:r>
            <a:rPr lang="en-US" b="1" i="0" baseline="0"/>
            <a:t>Face Recognition:</a:t>
          </a:r>
          <a:r>
            <a:rPr lang="en-US" b="0" i="0" baseline="0"/>
            <a:t> Compare extracted features against a pre-existing database to identify individuals.</a:t>
          </a:r>
          <a:endParaRPr lang="en-IN"/>
        </a:p>
      </dgm:t>
    </dgm:pt>
    <dgm:pt modelId="{A9EE749F-8047-4E34-850E-C10B0A67FDC0}" type="parTrans" cxnId="{C5468CFD-C36A-41BB-9E3F-76326FE632DF}">
      <dgm:prSet/>
      <dgm:spPr/>
      <dgm:t>
        <a:bodyPr/>
        <a:lstStyle/>
        <a:p>
          <a:endParaRPr lang="en-IN"/>
        </a:p>
      </dgm:t>
    </dgm:pt>
    <dgm:pt modelId="{7C7B0DB3-D8F0-407D-8B29-8EEE9A57E2DF}" type="sibTrans" cxnId="{C5468CFD-C36A-41BB-9E3F-76326FE632DF}">
      <dgm:prSet/>
      <dgm:spPr/>
      <dgm:t>
        <a:bodyPr/>
        <a:lstStyle/>
        <a:p>
          <a:endParaRPr lang="en-IN"/>
        </a:p>
      </dgm:t>
    </dgm:pt>
    <dgm:pt modelId="{E249D3FA-4AD2-458C-B51B-071E444B82CA}">
      <dgm:prSet/>
      <dgm:spPr/>
      <dgm:t>
        <a:bodyPr/>
        <a:lstStyle/>
        <a:p>
          <a:r>
            <a:rPr lang="en-US" b="1" i="0" baseline="0"/>
            <a:t>Attendance Logging:</a:t>
          </a:r>
          <a:r>
            <a:rPr lang="en-US" b="0" i="0" baseline="0"/>
            <a:t> Record the identified individual's presence in the attendance system, updating records accordingly. </a:t>
          </a:r>
          <a:endParaRPr lang="en-IN"/>
        </a:p>
      </dgm:t>
    </dgm:pt>
    <dgm:pt modelId="{6F499A20-35FA-4601-A4FD-67D5C52A2D7A}" type="parTrans" cxnId="{49631695-684E-4CB2-91A9-5782D0CF4A6E}">
      <dgm:prSet/>
      <dgm:spPr/>
      <dgm:t>
        <a:bodyPr/>
        <a:lstStyle/>
        <a:p>
          <a:endParaRPr lang="en-IN"/>
        </a:p>
      </dgm:t>
    </dgm:pt>
    <dgm:pt modelId="{3B088612-7404-481D-BD9F-8EDE547CFB97}" type="sibTrans" cxnId="{49631695-684E-4CB2-91A9-5782D0CF4A6E}">
      <dgm:prSet/>
      <dgm:spPr/>
      <dgm:t>
        <a:bodyPr/>
        <a:lstStyle/>
        <a:p>
          <a:endParaRPr lang="en-IN"/>
        </a:p>
      </dgm:t>
    </dgm:pt>
    <dgm:pt modelId="{A74F7099-4D6E-40EE-BE9F-8DC229FB0921}" type="pres">
      <dgm:prSet presAssocID="{1217837B-B46C-4B3A-A526-4A05C4D419B1}" presName="linearFlow" presStyleCnt="0">
        <dgm:presLayoutVars>
          <dgm:resizeHandles val="exact"/>
        </dgm:presLayoutVars>
      </dgm:prSet>
      <dgm:spPr/>
    </dgm:pt>
    <dgm:pt modelId="{E9328023-5EA8-4692-AC3B-33485BC1BBB2}" type="pres">
      <dgm:prSet presAssocID="{9B2D5600-D58B-4658-A552-1F4BCDA3EA1F}" presName="node" presStyleLbl="node1" presStyleIdx="0" presStyleCnt="5">
        <dgm:presLayoutVars>
          <dgm:bulletEnabled val="1"/>
        </dgm:presLayoutVars>
      </dgm:prSet>
      <dgm:spPr/>
    </dgm:pt>
    <dgm:pt modelId="{0BDC8DC8-AFBC-48A7-8EE8-08B5F3BE8220}" type="pres">
      <dgm:prSet presAssocID="{7F93BA43-63BF-400F-A9F8-28EFD5604A84}" presName="sibTrans" presStyleLbl="sibTrans2D1" presStyleIdx="0" presStyleCnt="4"/>
      <dgm:spPr/>
    </dgm:pt>
    <dgm:pt modelId="{1A2F4C2F-0152-4A8D-8FF6-6277C9E884A6}" type="pres">
      <dgm:prSet presAssocID="{7F93BA43-63BF-400F-A9F8-28EFD5604A84}" presName="connectorText" presStyleLbl="sibTrans2D1" presStyleIdx="0" presStyleCnt="4"/>
      <dgm:spPr/>
    </dgm:pt>
    <dgm:pt modelId="{594613DA-F5D9-49D1-8580-18A12DF72FD8}" type="pres">
      <dgm:prSet presAssocID="{E467E2C7-397C-4463-AE28-910A4E70D356}" presName="node" presStyleLbl="node1" presStyleIdx="1" presStyleCnt="5">
        <dgm:presLayoutVars>
          <dgm:bulletEnabled val="1"/>
        </dgm:presLayoutVars>
      </dgm:prSet>
      <dgm:spPr/>
    </dgm:pt>
    <dgm:pt modelId="{04CDF8EA-3D5C-490C-AAD3-7C3183EE1AE9}" type="pres">
      <dgm:prSet presAssocID="{FFBE19D3-B7C8-44EE-8A68-7061A92491AA}" presName="sibTrans" presStyleLbl="sibTrans2D1" presStyleIdx="1" presStyleCnt="4"/>
      <dgm:spPr/>
    </dgm:pt>
    <dgm:pt modelId="{94E964C8-71AB-4240-9BE9-B7A26E4DA070}" type="pres">
      <dgm:prSet presAssocID="{FFBE19D3-B7C8-44EE-8A68-7061A92491AA}" presName="connectorText" presStyleLbl="sibTrans2D1" presStyleIdx="1" presStyleCnt="4"/>
      <dgm:spPr/>
    </dgm:pt>
    <dgm:pt modelId="{A04C80B7-7B59-4EF0-936A-233D5DBAB658}" type="pres">
      <dgm:prSet presAssocID="{FE424FC0-91BB-4A08-8141-4199C3028F0B}" presName="node" presStyleLbl="node1" presStyleIdx="2" presStyleCnt="5">
        <dgm:presLayoutVars>
          <dgm:bulletEnabled val="1"/>
        </dgm:presLayoutVars>
      </dgm:prSet>
      <dgm:spPr/>
    </dgm:pt>
    <dgm:pt modelId="{FE454725-6D17-4818-959B-37C01E2830DC}" type="pres">
      <dgm:prSet presAssocID="{BDB89E33-3226-4FA9-802E-5AAC19762268}" presName="sibTrans" presStyleLbl="sibTrans2D1" presStyleIdx="2" presStyleCnt="4"/>
      <dgm:spPr/>
    </dgm:pt>
    <dgm:pt modelId="{711A0086-0811-44F5-B9B1-8457826BFC08}" type="pres">
      <dgm:prSet presAssocID="{BDB89E33-3226-4FA9-802E-5AAC19762268}" presName="connectorText" presStyleLbl="sibTrans2D1" presStyleIdx="2" presStyleCnt="4"/>
      <dgm:spPr/>
    </dgm:pt>
    <dgm:pt modelId="{1562B386-15E4-442F-B85E-DB2F3738C4C4}" type="pres">
      <dgm:prSet presAssocID="{16E11F52-399D-44B5-8B9E-24CD6782DE7C}" presName="node" presStyleLbl="node1" presStyleIdx="3" presStyleCnt="5">
        <dgm:presLayoutVars>
          <dgm:bulletEnabled val="1"/>
        </dgm:presLayoutVars>
      </dgm:prSet>
      <dgm:spPr/>
    </dgm:pt>
    <dgm:pt modelId="{62BFAB22-5833-411E-B3A4-ADCF55E968FB}" type="pres">
      <dgm:prSet presAssocID="{7C7B0DB3-D8F0-407D-8B29-8EEE9A57E2DF}" presName="sibTrans" presStyleLbl="sibTrans2D1" presStyleIdx="3" presStyleCnt="4"/>
      <dgm:spPr/>
    </dgm:pt>
    <dgm:pt modelId="{D896E9BA-B202-4A6A-995A-35AC66BED3B5}" type="pres">
      <dgm:prSet presAssocID="{7C7B0DB3-D8F0-407D-8B29-8EEE9A57E2DF}" presName="connectorText" presStyleLbl="sibTrans2D1" presStyleIdx="3" presStyleCnt="4"/>
      <dgm:spPr/>
    </dgm:pt>
    <dgm:pt modelId="{63408A74-1BC2-47B2-B3B5-9F9311485D10}" type="pres">
      <dgm:prSet presAssocID="{E249D3FA-4AD2-458C-B51B-071E444B82CA}" presName="node" presStyleLbl="node1" presStyleIdx="4" presStyleCnt="5">
        <dgm:presLayoutVars>
          <dgm:bulletEnabled val="1"/>
        </dgm:presLayoutVars>
      </dgm:prSet>
      <dgm:spPr/>
    </dgm:pt>
  </dgm:ptLst>
  <dgm:cxnLst>
    <dgm:cxn modelId="{23E0D00A-7E40-435C-B714-628E280C8408}" type="presOf" srcId="{16E11F52-399D-44B5-8B9E-24CD6782DE7C}" destId="{1562B386-15E4-442F-B85E-DB2F3738C4C4}" srcOrd="0" destOrd="0" presId="urn:microsoft.com/office/officeart/2005/8/layout/process2"/>
    <dgm:cxn modelId="{1961391E-B75E-44FE-892F-7AD2327247AB}" srcId="{1217837B-B46C-4B3A-A526-4A05C4D419B1}" destId="{FE424FC0-91BB-4A08-8141-4199C3028F0B}" srcOrd="2" destOrd="0" parTransId="{D4816EDD-D111-48F7-88F7-05B40C34AC8D}" sibTransId="{BDB89E33-3226-4FA9-802E-5AAC19762268}"/>
    <dgm:cxn modelId="{FC332B1F-5813-4724-B814-DD67676C3FB0}" type="presOf" srcId="{FFBE19D3-B7C8-44EE-8A68-7061A92491AA}" destId="{94E964C8-71AB-4240-9BE9-B7A26E4DA070}" srcOrd="1" destOrd="0" presId="urn:microsoft.com/office/officeart/2005/8/layout/process2"/>
    <dgm:cxn modelId="{9C74C13A-D1DB-4E7C-89A9-BBD3AF0038E9}" type="presOf" srcId="{7C7B0DB3-D8F0-407D-8B29-8EEE9A57E2DF}" destId="{62BFAB22-5833-411E-B3A4-ADCF55E968FB}" srcOrd="0" destOrd="0" presId="urn:microsoft.com/office/officeart/2005/8/layout/process2"/>
    <dgm:cxn modelId="{118AA942-9661-4751-803C-01B5AE3CEBBD}" type="presOf" srcId="{1217837B-B46C-4B3A-A526-4A05C4D419B1}" destId="{A74F7099-4D6E-40EE-BE9F-8DC229FB0921}" srcOrd="0" destOrd="0" presId="urn:microsoft.com/office/officeart/2005/8/layout/process2"/>
    <dgm:cxn modelId="{681DDB6C-D312-42C3-929B-77FB037A3A94}" srcId="{1217837B-B46C-4B3A-A526-4A05C4D419B1}" destId="{9B2D5600-D58B-4658-A552-1F4BCDA3EA1F}" srcOrd="0" destOrd="0" parTransId="{B65029F2-A5C2-42F9-B24B-66826466513A}" sibTransId="{7F93BA43-63BF-400F-A9F8-28EFD5604A84}"/>
    <dgm:cxn modelId="{FEBDFC54-039A-4C77-98C8-7EF0848EAEDB}" type="presOf" srcId="{FE424FC0-91BB-4A08-8141-4199C3028F0B}" destId="{A04C80B7-7B59-4EF0-936A-233D5DBAB658}" srcOrd="0" destOrd="0" presId="urn:microsoft.com/office/officeart/2005/8/layout/process2"/>
    <dgm:cxn modelId="{CBF09986-C439-4454-AB08-D8066172BAC3}" type="presOf" srcId="{7F93BA43-63BF-400F-A9F8-28EFD5604A84}" destId="{1A2F4C2F-0152-4A8D-8FF6-6277C9E884A6}" srcOrd="1" destOrd="0" presId="urn:microsoft.com/office/officeart/2005/8/layout/process2"/>
    <dgm:cxn modelId="{49631695-684E-4CB2-91A9-5782D0CF4A6E}" srcId="{1217837B-B46C-4B3A-A526-4A05C4D419B1}" destId="{E249D3FA-4AD2-458C-B51B-071E444B82CA}" srcOrd="4" destOrd="0" parTransId="{6F499A20-35FA-4601-A4FD-67D5C52A2D7A}" sibTransId="{3B088612-7404-481D-BD9F-8EDE547CFB97}"/>
    <dgm:cxn modelId="{6C2731A3-3CEA-4A54-A400-4E96DA1F3602}" type="presOf" srcId="{7C7B0DB3-D8F0-407D-8B29-8EEE9A57E2DF}" destId="{D896E9BA-B202-4A6A-995A-35AC66BED3B5}" srcOrd="1" destOrd="0" presId="urn:microsoft.com/office/officeart/2005/8/layout/process2"/>
    <dgm:cxn modelId="{8F3F64A8-0C7E-4C08-BEA7-64684840E97C}" type="presOf" srcId="{7F93BA43-63BF-400F-A9F8-28EFD5604A84}" destId="{0BDC8DC8-AFBC-48A7-8EE8-08B5F3BE8220}" srcOrd="0" destOrd="0" presId="urn:microsoft.com/office/officeart/2005/8/layout/process2"/>
    <dgm:cxn modelId="{AC2478AE-4356-4DD4-94EB-3EB60B869CB1}" type="presOf" srcId="{E249D3FA-4AD2-458C-B51B-071E444B82CA}" destId="{63408A74-1BC2-47B2-B3B5-9F9311485D10}" srcOrd="0" destOrd="0" presId="urn:microsoft.com/office/officeart/2005/8/layout/process2"/>
    <dgm:cxn modelId="{A589FAB0-F4AA-4CFC-AC4C-1CE5DB682505}" type="presOf" srcId="{E467E2C7-397C-4463-AE28-910A4E70D356}" destId="{594613DA-F5D9-49D1-8580-18A12DF72FD8}" srcOrd="0" destOrd="0" presId="urn:microsoft.com/office/officeart/2005/8/layout/process2"/>
    <dgm:cxn modelId="{D126E0B2-ADB4-4CE7-989B-FB459531AEBF}" type="presOf" srcId="{FFBE19D3-B7C8-44EE-8A68-7061A92491AA}" destId="{04CDF8EA-3D5C-490C-AAD3-7C3183EE1AE9}" srcOrd="0" destOrd="0" presId="urn:microsoft.com/office/officeart/2005/8/layout/process2"/>
    <dgm:cxn modelId="{6DC692CA-1921-4585-BA6F-86A18DF90381}" type="presOf" srcId="{9B2D5600-D58B-4658-A552-1F4BCDA3EA1F}" destId="{E9328023-5EA8-4692-AC3B-33485BC1BBB2}" srcOrd="0" destOrd="0" presId="urn:microsoft.com/office/officeart/2005/8/layout/process2"/>
    <dgm:cxn modelId="{89E235DC-5B5F-4816-BF78-B2ED5D7ED120}" type="presOf" srcId="{BDB89E33-3226-4FA9-802E-5AAC19762268}" destId="{FE454725-6D17-4818-959B-37C01E2830DC}" srcOrd="0" destOrd="0" presId="urn:microsoft.com/office/officeart/2005/8/layout/process2"/>
    <dgm:cxn modelId="{49515AE4-0972-45DF-8AF9-B88478699E52}" type="presOf" srcId="{BDB89E33-3226-4FA9-802E-5AAC19762268}" destId="{711A0086-0811-44F5-B9B1-8457826BFC08}" srcOrd="1" destOrd="0" presId="urn:microsoft.com/office/officeart/2005/8/layout/process2"/>
    <dgm:cxn modelId="{D9F376E7-AAC9-4150-BAA3-DF88A0E17882}" srcId="{1217837B-B46C-4B3A-A526-4A05C4D419B1}" destId="{E467E2C7-397C-4463-AE28-910A4E70D356}" srcOrd="1" destOrd="0" parTransId="{B79A28E8-7406-4B6F-966C-4636715A206D}" sibTransId="{FFBE19D3-B7C8-44EE-8A68-7061A92491AA}"/>
    <dgm:cxn modelId="{C5468CFD-C36A-41BB-9E3F-76326FE632DF}" srcId="{1217837B-B46C-4B3A-A526-4A05C4D419B1}" destId="{16E11F52-399D-44B5-8B9E-24CD6782DE7C}" srcOrd="3" destOrd="0" parTransId="{A9EE749F-8047-4E34-850E-C10B0A67FDC0}" sibTransId="{7C7B0DB3-D8F0-407D-8B29-8EEE9A57E2DF}"/>
    <dgm:cxn modelId="{5C3B435B-DCC2-46B0-8A7D-266F9572076F}" type="presParOf" srcId="{A74F7099-4D6E-40EE-BE9F-8DC229FB0921}" destId="{E9328023-5EA8-4692-AC3B-33485BC1BBB2}" srcOrd="0" destOrd="0" presId="urn:microsoft.com/office/officeart/2005/8/layout/process2"/>
    <dgm:cxn modelId="{2164315A-0CD9-435E-9597-3D84249F97B3}" type="presParOf" srcId="{A74F7099-4D6E-40EE-BE9F-8DC229FB0921}" destId="{0BDC8DC8-AFBC-48A7-8EE8-08B5F3BE8220}" srcOrd="1" destOrd="0" presId="urn:microsoft.com/office/officeart/2005/8/layout/process2"/>
    <dgm:cxn modelId="{BA5E47A3-F88D-456B-9C48-BCBFEC722192}" type="presParOf" srcId="{0BDC8DC8-AFBC-48A7-8EE8-08B5F3BE8220}" destId="{1A2F4C2F-0152-4A8D-8FF6-6277C9E884A6}" srcOrd="0" destOrd="0" presId="urn:microsoft.com/office/officeart/2005/8/layout/process2"/>
    <dgm:cxn modelId="{CCA5403A-C6CC-4A02-9344-88385E32DB27}" type="presParOf" srcId="{A74F7099-4D6E-40EE-BE9F-8DC229FB0921}" destId="{594613DA-F5D9-49D1-8580-18A12DF72FD8}" srcOrd="2" destOrd="0" presId="urn:microsoft.com/office/officeart/2005/8/layout/process2"/>
    <dgm:cxn modelId="{6EA1CC1D-7F70-460D-9B5C-3FFA0ED646ED}" type="presParOf" srcId="{A74F7099-4D6E-40EE-BE9F-8DC229FB0921}" destId="{04CDF8EA-3D5C-490C-AAD3-7C3183EE1AE9}" srcOrd="3" destOrd="0" presId="urn:microsoft.com/office/officeart/2005/8/layout/process2"/>
    <dgm:cxn modelId="{F960AF8D-8C69-4952-8FF8-C7AF17D284D3}" type="presParOf" srcId="{04CDF8EA-3D5C-490C-AAD3-7C3183EE1AE9}" destId="{94E964C8-71AB-4240-9BE9-B7A26E4DA070}" srcOrd="0" destOrd="0" presId="urn:microsoft.com/office/officeart/2005/8/layout/process2"/>
    <dgm:cxn modelId="{A4DA057B-38BE-4A48-B1F9-63768B7516FC}" type="presParOf" srcId="{A74F7099-4D6E-40EE-BE9F-8DC229FB0921}" destId="{A04C80B7-7B59-4EF0-936A-233D5DBAB658}" srcOrd="4" destOrd="0" presId="urn:microsoft.com/office/officeart/2005/8/layout/process2"/>
    <dgm:cxn modelId="{D72B3FC9-7E2F-4B48-8FAB-47A4C9CF7FF3}" type="presParOf" srcId="{A74F7099-4D6E-40EE-BE9F-8DC229FB0921}" destId="{FE454725-6D17-4818-959B-37C01E2830DC}" srcOrd="5" destOrd="0" presId="urn:microsoft.com/office/officeart/2005/8/layout/process2"/>
    <dgm:cxn modelId="{FE136392-FB71-4C50-983D-703A91318F0A}" type="presParOf" srcId="{FE454725-6D17-4818-959B-37C01E2830DC}" destId="{711A0086-0811-44F5-B9B1-8457826BFC08}" srcOrd="0" destOrd="0" presId="urn:microsoft.com/office/officeart/2005/8/layout/process2"/>
    <dgm:cxn modelId="{907C1ED6-A025-4B3A-B559-D68C44B27063}" type="presParOf" srcId="{A74F7099-4D6E-40EE-BE9F-8DC229FB0921}" destId="{1562B386-15E4-442F-B85E-DB2F3738C4C4}" srcOrd="6" destOrd="0" presId="urn:microsoft.com/office/officeart/2005/8/layout/process2"/>
    <dgm:cxn modelId="{6572DDC5-4D5E-4B10-8D0D-8940E11F2A8A}" type="presParOf" srcId="{A74F7099-4D6E-40EE-BE9F-8DC229FB0921}" destId="{62BFAB22-5833-411E-B3A4-ADCF55E968FB}" srcOrd="7" destOrd="0" presId="urn:microsoft.com/office/officeart/2005/8/layout/process2"/>
    <dgm:cxn modelId="{121DA487-AE92-4C40-9D6A-BA1B39BB9F3D}" type="presParOf" srcId="{62BFAB22-5833-411E-B3A4-ADCF55E968FB}" destId="{D896E9BA-B202-4A6A-995A-35AC66BED3B5}" srcOrd="0" destOrd="0" presId="urn:microsoft.com/office/officeart/2005/8/layout/process2"/>
    <dgm:cxn modelId="{2CF82B15-2E37-4595-920B-F31C66821F2C}" type="presParOf" srcId="{A74F7099-4D6E-40EE-BE9F-8DC229FB0921}" destId="{63408A74-1BC2-47B2-B3B5-9F9311485D10}"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61120A-5EDD-494F-98BB-6C8279592859}">
      <dsp:nvSpPr>
        <dsp:cNvPr id="0" name=""/>
        <dsp:cNvSpPr/>
      </dsp:nvSpPr>
      <dsp:spPr>
        <a:xfrm>
          <a:off x="0" y="2009627"/>
          <a:ext cx="1947350" cy="2040825"/>
        </a:xfrm>
        <a:prstGeom prst="ellipse">
          <a:avLst/>
        </a:prstGeom>
        <a:solidFill>
          <a:schemeClr val="accent2">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INPUT</a:t>
          </a:r>
        </a:p>
      </dsp:txBody>
      <dsp:txXfrm>
        <a:off x="285183" y="2308499"/>
        <a:ext cx="1376984" cy="1443081"/>
      </dsp:txXfrm>
    </dsp:sp>
    <dsp:sp modelId="{12FC4C5B-E27F-49B3-B58C-E658596D8075}">
      <dsp:nvSpPr>
        <dsp:cNvPr id="0" name=""/>
        <dsp:cNvSpPr/>
      </dsp:nvSpPr>
      <dsp:spPr>
        <a:xfrm>
          <a:off x="1428258" y="1421597"/>
          <a:ext cx="1888707" cy="1926625"/>
        </a:xfrm>
        <a:prstGeom prst="ellipse">
          <a:avLst/>
        </a:prstGeom>
        <a:solidFill>
          <a:schemeClr val="accent3">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RECOGNITION</a:t>
          </a:r>
        </a:p>
      </dsp:txBody>
      <dsp:txXfrm>
        <a:off x="1704853" y="1703745"/>
        <a:ext cx="1335517" cy="1362329"/>
      </dsp:txXfrm>
    </dsp:sp>
    <dsp:sp modelId="{0B58FED2-DA04-445C-81C2-11D557D4CFFD}">
      <dsp:nvSpPr>
        <dsp:cNvPr id="0" name=""/>
        <dsp:cNvSpPr/>
      </dsp:nvSpPr>
      <dsp:spPr>
        <a:xfrm>
          <a:off x="2911982" y="2275426"/>
          <a:ext cx="1772467" cy="1797994"/>
        </a:xfrm>
        <a:prstGeom prst="ellipse">
          <a:avLst/>
        </a:prstGeom>
        <a:solidFill>
          <a:schemeClr val="accent4">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DATABASE</a:t>
          </a:r>
        </a:p>
      </dsp:txBody>
      <dsp:txXfrm>
        <a:off x="3171554" y="2538736"/>
        <a:ext cx="1253323" cy="1271374"/>
      </dsp:txXfrm>
    </dsp:sp>
    <dsp:sp modelId="{51AB1D48-E310-4D15-9477-0EDAACF0D8B8}">
      <dsp:nvSpPr>
        <dsp:cNvPr id="0" name=""/>
        <dsp:cNvSpPr/>
      </dsp:nvSpPr>
      <dsp:spPr>
        <a:xfrm>
          <a:off x="4138153" y="1528335"/>
          <a:ext cx="1693957" cy="1779533"/>
        </a:xfrm>
        <a:prstGeom prst="ellipse">
          <a:avLst/>
        </a:prstGeom>
        <a:solidFill>
          <a:schemeClr val="accent5">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DETECTION</a:t>
          </a:r>
        </a:p>
      </dsp:txBody>
      <dsp:txXfrm>
        <a:off x="4386227" y="1788942"/>
        <a:ext cx="1197809" cy="1258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41F1E-CE28-4EB9-99A5-4187322E5600}">
      <dsp:nvSpPr>
        <dsp:cNvPr id="0" name=""/>
        <dsp:cNvSpPr/>
      </dsp:nvSpPr>
      <dsp:spPr>
        <a:xfrm>
          <a:off x="0" y="406773"/>
          <a:ext cx="81280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947A66-AD06-49A5-8F7E-01187B206EF8}">
      <dsp:nvSpPr>
        <dsp:cNvPr id="0" name=""/>
        <dsp:cNvSpPr/>
      </dsp:nvSpPr>
      <dsp:spPr>
        <a:xfrm>
          <a:off x="406400" y="52533"/>
          <a:ext cx="568960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400" kern="1200" dirty="0"/>
            <a:t>Accuracy of Recognition</a:t>
          </a:r>
        </a:p>
      </dsp:txBody>
      <dsp:txXfrm>
        <a:off x="440985" y="87118"/>
        <a:ext cx="5620430" cy="639310"/>
      </dsp:txXfrm>
    </dsp:sp>
    <dsp:sp modelId="{27359714-B0F2-4ECF-AD0D-7AEAACCA33D2}">
      <dsp:nvSpPr>
        <dsp:cNvPr id="0" name=""/>
        <dsp:cNvSpPr/>
      </dsp:nvSpPr>
      <dsp:spPr>
        <a:xfrm>
          <a:off x="0" y="1495413"/>
          <a:ext cx="81280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918EC3-4342-4384-A181-A702BBF6B04D}">
      <dsp:nvSpPr>
        <dsp:cNvPr id="0" name=""/>
        <dsp:cNvSpPr/>
      </dsp:nvSpPr>
      <dsp:spPr>
        <a:xfrm>
          <a:off x="406400" y="1141173"/>
          <a:ext cx="568960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400" kern="1200" dirty="0"/>
            <a:t>Data Privacy and Security</a:t>
          </a:r>
        </a:p>
      </dsp:txBody>
      <dsp:txXfrm>
        <a:off x="440985" y="1175758"/>
        <a:ext cx="5620430" cy="639310"/>
      </dsp:txXfrm>
    </dsp:sp>
    <dsp:sp modelId="{8C9780E0-904E-42FF-B550-20265F2FC713}">
      <dsp:nvSpPr>
        <dsp:cNvPr id="0" name=""/>
        <dsp:cNvSpPr/>
      </dsp:nvSpPr>
      <dsp:spPr>
        <a:xfrm>
          <a:off x="0" y="2584053"/>
          <a:ext cx="81280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BD72B8-859E-414E-9221-5A32032A8205}">
      <dsp:nvSpPr>
        <dsp:cNvPr id="0" name=""/>
        <dsp:cNvSpPr/>
      </dsp:nvSpPr>
      <dsp:spPr>
        <a:xfrm>
          <a:off x="376903" y="2236515"/>
          <a:ext cx="568960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400" kern="1200" dirty="0"/>
            <a:t>Scalability</a:t>
          </a:r>
        </a:p>
      </dsp:txBody>
      <dsp:txXfrm>
        <a:off x="411488" y="2271100"/>
        <a:ext cx="5620430" cy="639310"/>
      </dsp:txXfrm>
    </dsp:sp>
    <dsp:sp modelId="{572D3BA3-D1AD-4351-AEE6-DFAE3775CCA8}">
      <dsp:nvSpPr>
        <dsp:cNvPr id="0" name=""/>
        <dsp:cNvSpPr/>
      </dsp:nvSpPr>
      <dsp:spPr>
        <a:xfrm>
          <a:off x="0" y="3672693"/>
          <a:ext cx="81280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3CEF3E-4D29-40AC-8808-B20E142B75A5}">
      <dsp:nvSpPr>
        <dsp:cNvPr id="0" name=""/>
        <dsp:cNvSpPr/>
      </dsp:nvSpPr>
      <dsp:spPr>
        <a:xfrm>
          <a:off x="406400" y="3318453"/>
          <a:ext cx="568960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400" kern="1200" dirty="0"/>
            <a:t>Environmental Adaptability</a:t>
          </a:r>
        </a:p>
      </dsp:txBody>
      <dsp:txXfrm>
        <a:off x="440985" y="3353038"/>
        <a:ext cx="5620430" cy="639310"/>
      </dsp:txXfrm>
    </dsp:sp>
    <dsp:sp modelId="{7F2B6A7A-4E39-4F5D-8A60-38411C9FFC67}">
      <dsp:nvSpPr>
        <dsp:cNvPr id="0" name=""/>
        <dsp:cNvSpPr/>
      </dsp:nvSpPr>
      <dsp:spPr>
        <a:xfrm>
          <a:off x="0" y="4761333"/>
          <a:ext cx="8128000" cy="604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3A4052-8EDE-4E5E-8228-C39C8DFD47A5}">
      <dsp:nvSpPr>
        <dsp:cNvPr id="0" name=""/>
        <dsp:cNvSpPr/>
      </dsp:nvSpPr>
      <dsp:spPr>
        <a:xfrm>
          <a:off x="406400" y="4407093"/>
          <a:ext cx="5689600" cy="7084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400" kern="1200" dirty="0"/>
            <a:t>User Consent</a:t>
          </a:r>
        </a:p>
      </dsp:txBody>
      <dsp:txXfrm>
        <a:off x="440985" y="4441678"/>
        <a:ext cx="562043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28023-5EA8-4692-AC3B-33485BC1BBB2}">
      <dsp:nvSpPr>
        <dsp:cNvPr id="0" name=""/>
        <dsp:cNvSpPr/>
      </dsp:nvSpPr>
      <dsp:spPr>
        <a:xfrm>
          <a:off x="3490041" y="627"/>
          <a:ext cx="2606368" cy="73443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Data Acquisition:</a:t>
          </a:r>
          <a:r>
            <a:rPr lang="en-US" sz="1100" b="0" i="0" kern="1200" baseline="0"/>
            <a:t> Capture images or video frames of individuals entering a designated area using a camera.</a:t>
          </a:r>
          <a:endParaRPr lang="en-IN" sz="1100" kern="1200"/>
        </a:p>
      </dsp:txBody>
      <dsp:txXfrm>
        <a:off x="3511552" y="22138"/>
        <a:ext cx="2563346" cy="691408"/>
      </dsp:txXfrm>
    </dsp:sp>
    <dsp:sp modelId="{0BDC8DC8-AFBC-48A7-8EE8-08B5F3BE8220}">
      <dsp:nvSpPr>
        <dsp:cNvPr id="0" name=""/>
        <dsp:cNvSpPr/>
      </dsp:nvSpPr>
      <dsp:spPr>
        <a:xfrm rot="5400000">
          <a:off x="4655520" y="753419"/>
          <a:ext cx="275411" cy="330493"/>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4694079" y="780960"/>
        <a:ext cx="198295" cy="192788"/>
      </dsp:txXfrm>
    </dsp:sp>
    <dsp:sp modelId="{594613DA-F5D9-49D1-8580-18A12DF72FD8}">
      <dsp:nvSpPr>
        <dsp:cNvPr id="0" name=""/>
        <dsp:cNvSpPr/>
      </dsp:nvSpPr>
      <dsp:spPr>
        <a:xfrm>
          <a:off x="3490041" y="1102273"/>
          <a:ext cx="2606368" cy="73443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Face Detection:</a:t>
          </a:r>
          <a:r>
            <a:rPr lang="en-US" sz="1100" b="0" i="0" kern="1200" baseline="0"/>
            <a:t> Utilize a face detection algorithm (e.g., Haar Cascades, HOG) to locate faces within the captured frames.</a:t>
          </a:r>
          <a:endParaRPr lang="en-IN" sz="1100" kern="1200"/>
        </a:p>
      </dsp:txBody>
      <dsp:txXfrm>
        <a:off x="3511552" y="1123784"/>
        <a:ext cx="2563346" cy="691408"/>
      </dsp:txXfrm>
    </dsp:sp>
    <dsp:sp modelId="{04CDF8EA-3D5C-490C-AAD3-7C3183EE1AE9}">
      <dsp:nvSpPr>
        <dsp:cNvPr id="0" name=""/>
        <dsp:cNvSpPr/>
      </dsp:nvSpPr>
      <dsp:spPr>
        <a:xfrm rot="5400000">
          <a:off x="4655520" y="1855065"/>
          <a:ext cx="275411" cy="330493"/>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4694079" y="1882606"/>
        <a:ext cx="198295" cy="192788"/>
      </dsp:txXfrm>
    </dsp:sp>
    <dsp:sp modelId="{A04C80B7-7B59-4EF0-936A-233D5DBAB658}">
      <dsp:nvSpPr>
        <dsp:cNvPr id="0" name=""/>
        <dsp:cNvSpPr/>
      </dsp:nvSpPr>
      <dsp:spPr>
        <a:xfrm>
          <a:off x="3490041" y="2203919"/>
          <a:ext cx="2606368" cy="73443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Feature Extraction:</a:t>
          </a:r>
          <a:r>
            <a:rPr lang="en-US" sz="1100" b="0" i="0" kern="1200" baseline="0"/>
            <a:t> Analyze detected faces to extract unique facial features, creating a distinctive numerical representation for each face.</a:t>
          </a:r>
          <a:endParaRPr lang="en-IN" sz="1100" kern="1200"/>
        </a:p>
      </dsp:txBody>
      <dsp:txXfrm>
        <a:off x="3511552" y="2225430"/>
        <a:ext cx="2563346" cy="691408"/>
      </dsp:txXfrm>
    </dsp:sp>
    <dsp:sp modelId="{FE454725-6D17-4818-959B-37C01E2830DC}">
      <dsp:nvSpPr>
        <dsp:cNvPr id="0" name=""/>
        <dsp:cNvSpPr/>
      </dsp:nvSpPr>
      <dsp:spPr>
        <a:xfrm rot="5400000">
          <a:off x="4655520" y="2956711"/>
          <a:ext cx="275411" cy="330493"/>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4694079" y="2984252"/>
        <a:ext cx="198295" cy="192788"/>
      </dsp:txXfrm>
    </dsp:sp>
    <dsp:sp modelId="{1562B386-15E4-442F-B85E-DB2F3738C4C4}">
      <dsp:nvSpPr>
        <dsp:cNvPr id="0" name=""/>
        <dsp:cNvSpPr/>
      </dsp:nvSpPr>
      <dsp:spPr>
        <a:xfrm>
          <a:off x="3490041" y="3305565"/>
          <a:ext cx="2606368" cy="73443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Face Recognition:</a:t>
          </a:r>
          <a:r>
            <a:rPr lang="en-US" sz="1100" b="0" i="0" kern="1200" baseline="0"/>
            <a:t> Compare extracted features against a pre-existing database to identify individuals.</a:t>
          </a:r>
          <a:endParaRPr lang="en-IN" sz="1100" kern="1200"/>
        </a:p>
      </dsp:txBody>
      <dsp:txXfrm>
        <a:off x="3511552" y="3327076"/>
        <a:ext cx="2563346" cy="691408"/>
      </dsp:txXfrm>
    </dsp:sp>
    <dsp:sp modelId="{62BFAB22-5833-411E-B3A4-ADCF55E968FB}">
      <dsp:nvSpPr>
        <dsp:cNvPr id="0" name=""/>
        <dsp:cNvSpPr/>
      </dsp:nvSpPr>
      <dsp:spPr>
        <a:xfrm rot="5400000">
          <a:off x="4655520" y="4058357"/>
          <a:ext cx="275411" cy="330493"/>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5400000">
        <a:off x="4694079" y="4085898"/>
        <a:ext cx="198295" cy="192788"/>
      </dsp:txXfrm>
    </dsp:sp>
    <dsp:sp modelId="{63408A74-1BC2-47B2-B3B5-9F9311485D10}">
      <dsp:nvSpPr>
        <dsp:cNvPr id="0" name=""/>
        <dsp:cNvSpPr/>
      </dsp:nvSpPr>
      <dsp:spPr>
        <a:xfrm>
          <a:off x="3490041" y="4407211"/>
          <a:ext cx="2606368" cy="734430"/>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Attendance Logging:</a:t>
          </a:r>
          <a:r>
            <a:rPr lang="en-US" sz="1100" b="0" i="0" kern="1200" baseline="0"/>
            <a:t> Record the identified individual's presence in the attendance system, updating records accordingly. </a:t>
          </a:r>
          <a:endParaRPr lang="en-IN" sz="1100" kern="1200"/>
        </a:p>
      </dsp:txBody>
      <dsp:txXfrm>
        <a:off x="3511552" y="4428722"/>
        <a:ext cx="2563346" cy="691408"/>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244948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163253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351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199121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2469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196213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2484711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196107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277564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17054-F79D-47A4-9401-B6A8F7150A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403386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17054-F79D-47A4-9401-B6A8F7150AE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388622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17054-F79D-47A4-9401-B6A8F7150AEA}"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333569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17054-F79D-47A4-9401-B6A8F7150AEA}"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321617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7054-F79D-47A4-9401-B6A8F7150AEA}" type="datetimeFigureOut">
              <a:rPr lang="en-IN" smtClean="0"/>
              <a:t>04-04-2025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399278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B17054-F79D-47A4-9401-B6A8F7150AE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153338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B17054-F79D-47A4-9401-B6A8F7150AE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D9AEEC-8B82-4753-8562-66E290D300B2}" type="slidenum">
              <a:rPr lang="en-IN" smtClean="0"/>
              <a:t>‹#›</a:t>
            </a:fld>
            <a:endParaRPr lang="en-IN"/>
          </a:p>
        </p:txBody>
      </p:sp>
    </p:spTree>
    <p:extLst>
      <p:ext uri="{BB962C8B-B14F-4D97-AF65-F5344CB8AC3E}">
        <p14:creationId xmlns:p14="http://schemas.microsoft.com/office/powerpoint/2010/main" val="348901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B17054-F79D-47A4-9401-B6A8F7150AEA}" type="datetimeFigureOut">
              <a:rPr lang="en-IN" smtClean="0"/>
              <a:t>04-04-2025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D9AEEC-8B82-4753-8562-66E290D300B2}" type="slidenum">
              <a:rPr lang="en-IN" smtClean="0"/>
              <a:t>‹#›</a:t>
            </a:fld>
            <a:endParaRPr lang="en-IN"/>
          </a:p>
        </p:txBody>
      </p:sp>
    </p:spTree>
    <p:extLst>
      <p:ext uri="{BB962C8B-B14F-4D97-AF65-F5344CB8AC3E}">
        <p14:creationId xmlns:p14="http://schemas.microsoft.com/office/powerpoint/2010/main" val="977931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2039-672F-478F-0C17-26058535CAC6}"/>
              </a:ext>
            </a:extLst>
          </p:cNvPr>
          <p:cNvSpPr>
            <a:spLocks noGrp="1"/>
          </p:cNvSpPr>
          <p:nvPr>
            <p:ph type="ctrTitle"/>
          </p:nvPr>
        </p:nvSpPr>
        <p:spPr>
          <a:xfrm>
            <a:off x="650540" y="1045118"/>
            <a:ext cx="7766936" cy="1646302"/>
          </a:xfrm>
        </p:spPr>
        <p:txBody>
          <a:bodyPr>
            <a:normAutofit fontScale="90000"/>
          </a:bodyPr>
          <a:lstStyle/>
          <a:p>
            <a:r>
              <a:rPr lang="en-IN" b="1" dirty="0"/>
              <a:t>Face Recognition Based Attendance System</a:t>
            </a:r>
            <a:br>
              <a:rPr lang="en-IN" b="1" dirty="0"/>
            </a:br>
            <a:endParaRPr lang="en-IN" dirty="0"/>
          </a:p>
        </p:txBody>
      </p:sp>
      <p:pic>
        <p:nvPicPr>
          <p:cNvPr id="6" name="Picture 5">
            <a:extLst>
              <a:ext uri="{FF2B5EF4-FFF2-40B4-BE49-F238E27FC236}">
                <a16:creationId xmlns:a16="http://schemas.microsoft.com/office/drawing/2014/main" id="{A21BED75-EAFD-F4A0-029C-02052E042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35" y="2092120"/>
            <a:ext cx="6961581" cy="3915889"/>
          </a:xfrm>
          <a:prstGeom prst="rect">
            <a:avLst/>
          </a:prstGeom>
        </p:spPr>
      </p:pic>
    </p:spTree>
    <p:extLst>
      <p:ext uri="{BB962C8B-B14F-4D97-AF65-F5344CB8AC3E}">
        <p14:creationId xmlns:p14="http://schemas.microsoft.com/office/powerpoint/2010/main" val="60790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D43932-0FC9-5F54-E1E8-B88CAEB4C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44" y="1076016"/>
            <a:ext cx="7609366" cy="4066255"/>
          </a:xfrm>
          <a:prstGeom prst="rect">
            <a:avLst/>
          </a:prstGeom>
          <a:ln>
            <a:solidFill>
              <a:schemeClr val="accent1"/>
            </a:solidFill>
          </a:ln>
        </p:spPr>
      </p:pic>
      <p:sp>
        <p:nvSpPr>
          <p:cNvPr id="5" name="TextBox 4">
            <a:extLst>
              <a:ext uri="{FF2B5EF4-FFF2-40B4-BE49-F238E27FC236}">
                <a16:creationId xmlns:a16="http://schemas.microsoft.com/office/drawing/2014/main" id="{621823E7-EB93-558C-E695-18A0768FCEC2}"/>
              </a:ext>
            </a:extLst>
          </p:cNvPr>
          <p:cNvSpPr txBox="1"/>
          <p:nvPr/>
        </p:nvSpPr>
        <p:spPr>
          <a:xfrm>
            <a:off x="464574" y="336444"/>
            <a:ext cx="6100916" cy="369332"/>
          </a:xfrm>
          <a:prstGeom prst="rect">
            <a:avLst/>
          </a:prstGeom>
          <a:noFill/>
        </p:spPr>
        <p:txBody>
          <a:bodyPr wrap="square">
            <a:spAutoFit/>
          </a:bodyPr>
          <a:lstStyle/>
          <a:p>
            <a:pPr algn="l"/>
            <a:r>
              <a:rPr lang="en-US" b="1" i="0" dirty="0">
                <a:solidFill>
                  <a:srgbClr val="1F2328"/>
                </a:solidFill>
                <a:effectLst/>
              </a:rPr>
              <a:t>Manage Employees (Insert Employees Module):</a:t>
            </a:r>
          </a:p>
        </p:txBody>
      </p:sp>
    </p:spTree>
    <p:extLst>
      <p:ext uri="{BB962C8B-B14F-4D97-AF65-F5344CB8AC3E}">
        <p14:creationId xmlns:p14="http://schemas.microsoft.com/office/powerpoint/2010/main" val="175556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D020A-AC12-8E8F-9698-C4D56EB16218}"/>
              </a:ext>
            </a:extLst>
          </p:cNvPr>
          <p:cNvSpPr txBox="1"/>
          <p:nvPr/>
        </p:nvSpPr>
        <p:spPr>
          <a:xfrm>
            <a:off x="651388" y="375772"/>
            <a:ext cx="6100916" cy="369332"/>
          </a:xfrm>
          <a:prstGeom prst="rect">
            <a:avLst/>
          </a:prstGeom>
          <a:noFill/>
        </p:spPr>
        <p:txBody>
          <a:bodyPr wrap="square">
            <a:spAutoFit/>
          </a:bodyPr>
          <a:lstStyle/>
          <a:p>
            <a:pPr algn="l"/>
            <a:r>
              <a:rPr lang="en-IN" b="1" i="0" dirty="0">
                <a:solidFill>
                  <a:srgbClr val="1F2328"/>
                </a:solidFill>
                <a:effectLst/>
              </a:rPr>
              <a:t>Create Dataset</a:t>
            </a:r>
            <a:r>
              <a:rPr lang="en-IN" b="1" dirty="0">
                <a:solidFill>
                  <a:srgbClr val="1F2328"/>
                </a:solidFill>
              </a:rPr>
              <a:t>:</a:t>
            </a:r>
            <a:endParaRPr lang="en-IN" b="1" i="0" dirty="0">
              <a:solidFill>
                <a:srgbClr val="1F2328"/>
              </a:solidFill>
              <a:effectLst/>
            </a:endParaRPr>
          </a:p>
        </p:txBody>
      </p:sp>
      <p:pic>
        <p:nvPicPr>
          <p:cNvPr id="5" name="Picture 4">
            <a:extLst>
              <a:ext uri="{FF2B5EF4-FFF2-40B4-BE49-F238E27FC236}">
                <a16:creationId xmlns:a16="http://schemas.microsoft.com/office/drawing/2014/main" id="{E82452D7-DFD6-8EAC-9085-0D375B44C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167" y="1065755"/>
            <a:ext cx="7426173" cy="3968361"/>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2609616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17223A-7348-EBC0-6D09-79E87EFC0C0C}"/>
              </a:ext>
            </a:extLst>
          </p:cNvPr>
          <p:cNvSpPr txBox="1"/>
          <p:nvPr/>
        </p:nvSpPr>
        <p:spPr>
          <a:xfrm>
            <a:off x="562896" y="365940"/>
            <a:ext cx="6100916" cy="369332"/>
          </a:xfrm>
          <a:prstGeom prst="rect">
            <a:avLst/>
          </a:prstGeom>
          <a:noFill/>
        </p:spPr>
        <p:txBody>
          <a:bodyPr wrap="square">
            <a:spAutoFit/>
          </a:bodyPr>
          <a:lstStyle/>
          <a:p>
            <a:pPr algn="l"/>
            <a:r>
              <a:rPr lang="en-IN" b="1" i="0" dirty="0">
                <a:solidFill>
                  <a:srgbClr val="1F2328"/>
                </a:solidFill>
                <a:effectLst/>
              </a:rPr>
              <a:t>Training:</a:t>
            </a:r>
          </a:p>
        </p:txBody>
      </p:sp>
      <p:pic>
        <p:nvPicPr>
          <p:cNvPr id="5" name="Picture 4">
            <a:extLst>
              <a:ext uri="{FF2B5EF4-FFF2-40B4-BE49-F238E27FC236}">
                <a16:creationId xmlns:a16="http://schemas.microsoft.com/office/drawing/2014/main" id="{24C1225B-12E1-F210-504C-87463AACD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28" y="1237645"/>
            <a:ext cx="8344575" cy="4170097"/>
          </a:xfrm>
          <a:prstGeom prst="rect">
            <a:avLst/>
          </a:prstGeom>
          <a:ln>
            <a:solidFill>
              <a:schemeClr val="accent1"/>
            </a:solidFill>
          </a:ln>
        </p:spPr>
      </p:pic>
    </p:spTree>
    <p:extLst>
      <p:ext uri="{BB962C8B-B14F-4D97-AF65-F5344CB8AC3E}">
        <p14:creationId xmlns:p14="http://schemas.microsoft.com/office/powerpoint/2010/main" val="237654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917D69-36AB-8AC5-0253-5E05E7FB8F98}"/>
              </a:ext>
            </a:extLst>
          </p:cNvPr>
          <p:cNvSpPr txBox="1"/>
          <p:nvPr/>
        </p:nvSpPr>
        <p:spPr>
          <a:xfrm>
            <a:off x="503904" y="474095"/>
            <a:ext cx="6100916" cy="369332"/>
          </a:xfrm>
          <a:prstGeom prst="rect">
            <a:avLst/>
          </a:prstGeom>
          <a:noFill/>
        </p:spPr>
        <p:txBody>
          <a:bodyPr wrap="square">
            <a:spAutoFit/>
          </a:bodyPr>
          <a:lstStyle/>
          <a:p>
            <a:pPr algn="l"/>
            <a:r>
              <a:rPr lang="en-IN" b="1" i="0" dirty="0">
                <a:solidFill>
                  <a:srgbClr val="1F2328"/>
                </a:solidFill>
                <a:effectLst/>
              </a:rPr>
              <a:t>Generate QR Code</a:t>
            </a:r>
          </a:p>
        </p:txBody>
      </p:sp>
      <p:sp>
        <p:nvSpPr>
          <p:cNvPr id="5" name="TextBox 4">
            <a:extLst>
              <a:ext uri="{FF2B5EF4-FFF2-40B4-BE49-F238E27FC236}">
                <a16:creationId xmlns:a16="http://schemas.microsoft.com/office/drawing/2014/main" id="{BACAABBE-76A4-1B6F-4843-F5B1B51A6C36}"/>
              </a:ext>
            </a:extLst>
          </p:cNvPr>
          <p:cNvSpPr txBox="1"/>
          <p:nvPr/>
        </p:nvSpPr>
        <p:spPr>
          <a:xfrm>
            <a:off x="503904" y="944348"/>
            <a:ext cx="8571270" cy="646331"/>
          </a:xfrm>
          <a:prstGeom prst="rect">
            <a:avLst/>
          </a:prstGeom>
          <a:noFill/>
        </p:spPr>
        <p:txBody>
          <a:bodyPr wrap="square">
            <a:spAutoFit/>
          </a:bodyPr>
          <a:lstStyle/>
          <a:p>
            <a:r>
              <a:rPr lang="en-US" b="0" i="0" dirty="0">
                <a:solidFill>
                  <a:srgbClr val="1F2328"/>
                </a:solidFill>
                <a:effectLst/>
                <a:latin typeface="-apple-system"/>
              </a:rPr>
              <a:t>After the training finishes, the system will automatically generate a QR-Code for that particular employee, this QR-Code will be printed in the employee's ID card.</a:t>
            </a:r>
            <a:endParaRPr lang="en-IN" dirty="0"/>
          </a:p>
        </p:txBody>
      </p:sp>
      <p:pic>
        <p:nvPicPr>
          <p:cNvPr id="7" name="Picture 6">
            <a:extLst>
              <a:ext uri="{FF2B5EF4-FFF2-40B4-BE49-F238E27FC236}">
                <a16:creationId xmlns:a16="http://schemas.microsoft.com/office/drawing/2014/main" id="{7C9D150F-3A48-C9BF-DB88-5CE16250A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137" y="1830955"/>
            <a:ext cx="4152900" cy="4552950"/>
          </a:xfrm>
          <a:prstGeom prst="rect">
            <a:avLst/>
          </a:prstGeom>
          <a:ln>
            <a:solidFill>
              <a:schemeClr val="accent1"/>
            </a:solidFill>
          </a:ln>
        </p:spPr>
      </p:pic>
    </p:spTree>
    <p:extLst>
      <p:ext uri="{BB962C8B-B14F-4D97-AF65-F5344CB8AC3E}">
        <p14:creationId xmlns:p14="http://schemas.microsoft.com/office/powerpoint/2010/main" val="301556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ACADD-B04D-2BD7-8617-3FC6EB31D995}"/>
              </a:ext>
            </a:extLst>
          </p:cNvPr>
          <p:cNvSpPr txBox="1"/>
          <p:nvPr/>
        </p:nvSpPr>
        <p:spPr>
          <a:xfrm>
            <a:off x="506392" y="446154"/>
            <a:ext cx="6105644" cy="369332"/>
          </a:xfrm>
          <a:prstGeom prst="rect">
            <a:avLst/>
          </a:prstGeom>
          <a:noFill/>
        </p:spPr>
        <p:txBody>
          <a:bodyPr wrap="square">
            <a:spAutoFit/>
          </a:bodyPr>
          <a:lstStyle/>
          <a:p>
            <a:r>
              <a:rPr lang="en-IN" b="1" dirty="0">
                <a:latin typeface="+mj-lt"/>
              </a:rPr>
              <a:t>ALGORITHMS USED AND DESCRIPTION:</a:t>
            </a:r>
          </a:p>
        </p:txBody>
      </p:sp>
      <p:sp>
        <p:nvSpPr>
          <p:cNvPr id="4" name="Rectangle 1">
            <a:extLst>
              <a:ext uri="{FF2B5EF4-FFF2-40B4-BE49-F238E27FC236}">
                <a16:creationId xmlns:a16="http://schemas.microsoft.com/office/drawing/2014/main" id="{F345692C-8EC8-AAB6-1FA3-41F15808CF11}"/>
              </a:ext>
            </a:extLst>
          </p:cNvPr>
          <p:cNvSpPr>
            <a:spLocks noChangeArrowheads="1"/>
          </p:cNvSpPr>
          <p:nvPr/>
        </p:nvSpPr>
        <p:spPr bwMode="auto">
          <a:xfrm>
            <a:off x="506392" y="325696"/>
            <a:ext cx="937154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1)Haar Cascade Classifier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Used for face detection in images and video frames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Works by analyzing contrasting pixel intensities to identify facial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Employs integral images for fast feature evaluation and AdaBoost for classifier training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Implementation through OpenCV’s (</a:t>
            </a:r>
            <a:r>
              <a:rPr kumimoji="0" lang="en-US" altLang="en-US" sz="1600" i="0" u="none" strike="noStrike" cap="none" normalizeH="0" baseline="0" dirty="0">
                <a:ln>
                  <a:noFill/>
                </a:ln>
                <a:solidFill>
                  <a:schemeClr val="tx1"/>
                </a:solidFill>
                <a:effectLst/>
              </a:rPr>
              <a:t>cv2.CascadeClassifier) </a:t>
            </a:r>
            <a:r>
              <a:rPr kumimoji="0" lang="en-US" altLang="en-US" b="0" i="0" u="none" strike="noStrike" cap="none" normalizeH="0" baseline="0" dirty="0">
                <a:ln>
                  <a:noFill/>
                </a:ln>
                <a:solidFill>
                  <a:schemeClr val="tx1"/>
                </a:solidFill>
                <a:effectLst/>
              </a:rPr>
              <a:t>with the pre-trained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haarcascade_frontalface_default.xml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D38A2F2-F606-47ED-46BE-4C4DE2AE4D4B}"/>
              </a:ext>
            </a:extLst>
          </p:cNvPr>
          <p:cNvSpPr>
            <a:spLocks noChangeArrowheads="1"/>
          </p:cNvSpPr>
          <p:nvPr/>
        </p:nvSpPr>
        <p:spPr bwMode="auto">
          <a:xfrm>
            <a:off x="506392" y="2328926"/>
            <a:ext cx="941020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2)LBPH (Local Binary Pattern Histogram)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Used for face recognition after faces are detected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Process: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Divides the image into grids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For each pixel, compares it with neighbors to generate binary patterns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Creates histograms of these patterns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Uses these histograms as feature vectors to identify faces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Advantages: Rotation invariance, illumination invariance, and computational simplicity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Implementation through OpenCV’s (</a:t>
            </a:r>
            <a:r>
              <a:rPr kumimoji="0" lang="en-US" altLang="en-US" sz="1600" b="0" i="0" u="none" strike="noStrike" cap="none" normalizeH="0" baseline="0" dirty="0">
                <a:ln>
                  <a:noFill/>
                </a:ln>
                <a:solidFill>
                  <a:schemeClr val="tx1"/>
                </a:solidFill>
                <a:effectLst/>
              </a:rPr>
              <a:t>cv2.face.LBPHFaceRecognizer_create())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549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C5A2C-266E-49FA-DC01-525BAD8A7C01}"/>
              </a:ext>
            </a:extLst>
          </p:cNvPr>
          <p:cNvSpPr txBox="1"/>
          <p:nvPr/>
        </p:nvSpPr>
        <p:spPr>
          <a:xfrm>
            <a:off x="366251" y="326611"/>
            <a:ext cx="6100916" cy="369332"/>
          </a:xfrm>
          <a:prstGeom prst="rect">
            <a:avLst/>
          </a:prstGeom>
          <a:noFill/>
        </p:spPr>
        <p:txBody>
          <a:bodyPr wrap="square">
            <a:spAutoFit/>
          </a:bodyPr>
          <a:lstStyle/>
          <a:p>
            <a:r>
              <a:rPr lang="en-IN" b="1" dirty="0"/>
              <a:t>libraries and their purposes:</a:t>
            </a:r>
          </a:p>
        </p:txBody>
      </p:sp>
      <p:sp>
        <p:nvSpPr>
          <p:cNvPr id="5" name="TextBox 4">
            <a:extLst>
              <a:ext uri="{FF2B5EF4-FFF2-40B4-BE49-F238E27FC236}">
                <a16:creationId xmlns:a16="http://schemas.microsoft.com/office/drawing/2014/main" id="{C822932E-1AE6-B3E0-19CD-EDC15728B902}"/>
              </a:ext>
            </a:extLst>
          </p:cNvPr>
          <p:cNvSpPr txBox="1"/>
          <p:nvPr/>
        </p:nvSpPr>
        <p:spPr>
          <a:xfrm>
            <a:off x="366250" y="789340"/>
            <a:ext cx="9013723" cy="923330"/>
          </a:xfrm>
          <a:prstGeom prst="rect">
            <a:avLst/>
          </a:prstGeom>
          <a:noFill/>
        </p:spPr>
        <p:txBody>
          <a:bodyPr wrap="square">
            <a:spAutoFit/>
          </a:bodyPr>
          <a:lstStyle/>
          <a:p>
            <a:pPr marL="342900" indent="-342900">
              <a:buAutoNum type="arabicPeriod"/>
            </a:pPr>
            <a:r>
              <a:rPr lang="en-US" b="1" dirty="0"/>
              <a:t>Python 3.6</a:t>
            </a:r>
          </a:p>
          <a:p>
            <a:r>
              <a:rPr lang="en-US" dirty="0"/>
              <a:t>The project is built to run on Python 3.6 for compatibility with specific library  versions.</a:t>
            </a:r>
          </a:p>
        </p:txBody>
      </p:sp>
      <p:sp>
        <p:nvSpPr>
          <p:cNvPr id="6" name="Rectangle 1">
            <a:extLst>
              <a:ext uri="{FF2B5EF4-FFF2-40B4-BE49-F238E27FC236}">
                <a16:creationId xmlns:a16="http://schemas.microsoft.com/office/drawing/2014/main" id="{5AA6120B-D311-0CE9-7BF1-5361E0A64C1F}"/>
              </a:ext>
            </a:extLst>
          </p:cNvPr>
          <p:cNvSpPr>
            <a:spLocks noChangeArrowheads="1"/>
          </p:cNvSpPr>
          <p:nvPr/>
        </p:nvSpPr>
        <p:spPr bwMode="auto">
          <a:xfrm rot="10800000" flipV="1">
            <a:off x="366250" y="1655728"/>
            <a:ext cx="9753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rPr>
              <a:t>2.</a:t>
            </a:r>
            <a:r>
              <a:rPr kumimoji="0" lang="en-US" altLang="en-US" b="1" i="0" u="none" strike="noStrike" cap="none" normalizeH="0" baseline="0" dirty="0">
                <a:ln>
                  <a:noFill/>
                </a:ln>
                <a:solidFill>
                  <a:schemeClr val="tx1"/>
                </a:solidFill>
                <a:effectLst/>
              </a:rPr>
              <a:t>opencv-python==4.5.5.62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Provides computer vision tools for face detection, image capture, and video processing.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E0353B9-97D6-BC0E-3AF1-5C628F7B6C8F}"/>
              </a:ext>
            </a:extLst>
          </p:cNvPr>
          <p:cNvSpPr>
            <a:spLocks noChangeArrowheads="1"/>
          </p:cNvSpPr>
          <p:nvPr/>
        </p:nvSpPr>
        <p:spPr bwMode="auto">
          <a:xfrm>
            <a:off x="366250" y="2262732"/>
            <a:ext cx="374339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3.pyttsx3==2.90</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Text-to-Speech (TTS) conversion.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0A6D288D-9321-1112-DAD5-C4CE315A2A8D}"/>
              </a:ext>
            </a:extLst>
          </p:cNvPr>
          <p:cNvSpPr>
            <a:spLocks noChangeArrowheads="1"/>
          </p:cNvSpPr>
          <p:nvPr/>
        </p:nvSpPr>
        <p:spPr bwMode="auto">
          <a:xfrm>
            <a:off x="366250" y="2902300"/>
            <a:ext cx="87815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4. </a:t>
            </a:r>
            <a:r>
              <a:rPr kumimoji="0" lang="en-US" altLang="en-US" b="1" i="0" u="none" strike="noStrike" cap="none" normalizeH="0" baseline="0" dirty="0" err="1">
                <a:ln>
                  <a:noFill/>
                </a:ln>
                <a:solidFill>
                  <a:schemeClr val="tx1"/>
                </a:solidFill>
                <a:effectLst/>
              </a:rPr>
              <a:t>cmake</a:t>
            </a:r>
            <a:r>
              <a:rPr kumimoji="0" lang="en-US" altLang="en-US" b="1" i="0" u="none" strike="noStrike" cap="none" normalizeH="0" baseline="0" dirty="0">
                <a:ln>
                  <a:noFill/>
                </a:ln>
                <a:solidFill>
                  <a:schemeClr val="tx1"/>
                </a:solidFill>
                <a:effectLst/>
              </a:rPr>
              <a:t>==3.22.2</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j-lt"/>
              </a:rPr>
              <a:t>Build and compile essential C/C++ extensions for some Python libraries (</a:t>
            </a:r>
            <a:r>
              <a:rPr kumimoji="0" lang="en-US" altLang="en-US" b="0" i="0" u="none" strike="noStrike" cap="none" normalizeH="0" baseline="0" dirty="0" err="1">
                <a:ln>
                  <a:noFill/>
                </a:ln>
                <a:solidFill>
                  <a:schemeClr val="tx1"/>
                </a:solidFill>
                <a:effectLst/>
                <a:latin typeface="+mj-lt"/>
              </a:rPr>
              <a:t>e.g</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err="1">
                <a:ln>
                  <a:noFill/>
                </a:ln>
                <a:solidFill>
                  <a:schemeClr val="tx1"/>
                </a:solidFill>
                <a:effectLst/>
                <a:latin typeface="+mj-lt"/>
              </a:rPr>
              <a:t>dlib</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6C9334C-3909-AC7D-3601-B057E85A669D}"/>
              </a:ext>
            </a:extLst>
          </p:cNvPr>
          <p:cNvSpPr>
            <a:spLocks noChangeArrowheads="1"/>
          </p:cNvSpPr>
          <p:nvPr/>
        </p:nvSpPr>
        <p:spPr bwMode="auto">
          <a:xfrm>
            <a:off x="366250" y="3521034"/>
            <a:ext cx="786144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rPr>
              <a:t>5.</a:t>
            </a:r>
            <a:r>
              <a:rPr kumimoji="0" lang="en-US" altLang="en-US" b="1" i="0" u="none" strike="noStrike" cap="none" normalizeH="0" baseline="0" dirty="0">
                <a:ln>
                  <a:noFill/>
                </a:ln>
                <a:solidFill>
                  <a:schemeClr val="tx1"/>
                </a:solidFill>
                <a:effectLst/>
              </a:rPr>
              <a:t>face_recognition==1.3.0</a:t>
            </a:r>
          </a:p>
          <a:p>
            <a:pPr defTabSz="914400" eaLnBrk="0" fontAlgn="base" hangingPunct="0">
              <a:spcBef>
                <a:spcPct val="0"/>
              </a:spcBef>
              <a:spcAft>
                <a:spcPct val="0"/>
              </a:spcAft>
            </a:pPr>
            <a:r>
              <a:rPr lang="en-US" dirty="0"/>
              <a:t>Essential for recognizing faces and comparing them to the stored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E6439032-B6EF-F2DE-9E1C-344D66A8F1E4}"/>
              </a:ext>
            </a:extLst>
          </p:cNvPr>
          <p:cNvSpPr>
            <a:spLocks noChangeArrowheads="1"/>
          </p:cNvSpPr>
          <p:nvPr/>
        </p:nvSpPr>
        <p:spPr bwMode="auto">
          <a:xfrm>
            <a:off x="366250" y="4121198"/>
            <a:ext cx="946284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rPr>
              <a:t>6.</a:t>
            </a:r>
            <a:r>
              <a:rPr kumimoji="0" lang="en-US" altLang="en-US" b="1" i="0" u="none" strike="noStrike" cap="none" normalizeH="0" baseline="0" dirty="0">
                <a:ln>
                  <a:noFill/>
                </a:ln>
                <a:solidFill>
                  <a:schemeClr val="tx1"/>
                </a:solidFill>
                <a:effectLst/>
              </a:rPr>
              <a:t>imutils==0.5.4</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rPr>
              <a:t>Helper functions for image processing tasks like resizing, rotating, and displaying images.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08D9418B-56A3-BF37-1339-455BCBD89C7B}"/>
              </a:ext>
            </a:extLst>
          </p:cNvPr>
          <p:cNvSpPr>
            <a:spLocks noChangeArrowheads="1"/>
          </p:cNvSpPr>
          <p:nvPr/>
        </p:nvSpPr>
        <p:spPr bwMode="auto">
          <a:xfrm>
            <a:off x="366250" y="4744440"/>
            <a:ext cx="54585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mj-lt"/>
              </a:rPr>
              <a:t>7. </a:t>
            </a:r>
            <a:r>
              <a:rPr kumimoji="0" lang="en-US" altLang="en-US" b="1" i="0" u="none" strike="noStrike" cap="none" normalizeH="0" baseline="0" dirty="0" err="1">
                <a:ln>
                  <a:noFill/>
                </a:ln>
                <a:solidFill>
                  <a:schemeClr val="tx1"/>
                </a:solidFill>
                <a:effectLst/>
                <a:latin typeface="+mj-lt"/>
              </a:rPr>
              <a:t>playsound</a:t>
            </a:r>
            <a:r>
              <a:rPr kumimoji="0" lang="en-US" altLang="en-US" b="1" i="0" u="none" strike="noStrike" cap="none" normalizeH="0" baseline="0" dirty="0">
                <a:ln>
                  <a:noFill/>
                </a:ln>
                <a:solidFill>
                  <a:schemeClr val="tx1"/>
                </a:solidFill>
                <a:effectLst/>
                <a:latin typeface="+mj-lt"/>
              </a:rPr>
              <a:t>==1.2.2</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j-lt"/>
              </a:rPr>
              <a:t>Play audio files (.mp3, .wav) directly from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F294D744-A498-C7B9-C8B4-F7F2A26853D9}"/>
              </a:ext>
            </a:extLst>
          </p:cNvPr>
          <p:cNvSpPr>
            <a:spLocks noChangeArrowheads="1"/>
          </p:cNvSpPr>
          <p:nvPr/>
        </p:nvSpPr>
        <p:spPr bwMode="auto">
          <a:xfrm>
            <a:off x="366250" y="5367681"/>
            <a:ext cx="92057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8. </a:t>
            </a:r>
            <a:r>
              <a:rPr kumimoji="0" lang="en-US" altLang="en-US" b="1" i="0" u="none" strike="noStrike" cap="none" normalizeH="0" baseline="0" dirty="0" err="1">
                <a:ln>
                  <a:noFill/>
                </a:ln>
                <a:solidFill>
                  <a:schemeClr val="tx1"/>
                </a:solidFill>
                <a:effectLst/>
                <a:latin typeface="+mj-lt"/>
              </a:rPr>
              <a:t>mysql</a:t>
            </a:r>
            <a:r>
              <a:rPr kumimoji="0" lang="en-US" altLang="en-US" b="1" i="0" u="none" strike="noStrike" cap="none" normalizeH="0" baseline="0" dirty="0">
                <a:ln>
                  <a:noFill/>
                </a:ln>
                <a:solidFill>
                  <a:schemeClr val="tx1"/>
                </a:solidFill>
                <a:effectLst/>
                <a:latin typeface="+mj-lt"/>
              </a:rPr>
              <a:t>-connector-python==8.0.28</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Connects Python to a MySQL database for storing and retrieving attendance records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082166C9-601A-C474-E5A2-9CE2BC49A7B8}"/>
              </a:ext>
            </a:extLst>
          </p:cNvPr>
          <p:cNvSpPr>
            <a:spLocks noChangeArrowheads="1"/>
          </p:cNvSpPr>
          <p:nvPr/>
        </p:nvSpPr>
        <p:spPr bwMode="auto">
          <a:xfrm>
            <a:off x="452284" y="6011449"/>
            <a:ext cx="23294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9. </a:t>
            </a:r>
            <a:r>
              <a:rPr kumimoji="0" lang="en-US" altLang="en-US" b="1" i="0" u="none" strike="noStrike" cap="none" normalizeH="0" baseline="0" dirty="0" err="1">
                <a:ln>
                  <a:noFill/>
                </a:ln>
                <a:solidFill>
                  <a:schemeClr val="tx1"/>
                </a:solidFill>
                <a:effectLst/>
                <a:latin typeface="+mj-lt"/>
              </a:rPr>
              <a:t>qrcode</a:t>
            </a:r>
            <a:r>
              <a:rPr kumimoji="0" lang="en-US" altLang="en-US" b="1" i="0" u="none" strike="noStrike" cap="none" normalizeH="0" baseline="0" dirty="0">
                <a:ln>
                  <a:noFill/>
                </a:ln>
                <a:solidFill>
                  <a:schemeClr val="tx1"/>
                </a:solidFill>
                <a:effectLst/>
                <a:latin typeface="+mj-lt"/>
              </a:rPr>
              <a:t>==7.3.1</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Generate QR codes.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109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633A6-3A02-CF8D-B446-095F91C6F871}"/>
              </a:ext>
            </a:extLst>
          </p:cNvPr>
          <p:cNvSpPr txBox="1"/>
          <p:nvPr/>
        </p:nvSpPr>
        <p:spPr>
          <a:xfrm>
            <a:off x="439838" y="150470"/>
            <a:ext cx="9039827" cy="6801862"/>
          </a:xfrm>
          <a:prstGeom prst="rect">
            <a:avLst/>
          </a:prstGeom>
          <a:noFill/>
        </p:spPr>
        <p:txBody>
          <a:bodyPr wrap="square">
            <a:spAutoFit/>
          </a:bodyPr>
          <a:lstStyle/>
          <a:p>
            <a:pPr>
              <a:buNone/>
            </a:pPr>
            <a:r>
              <a:rPr lang="en-US" sz="2000" b="1" dirty="0">
                <a:latin typeface="+mj-lt"/>
              </a:rPr>
              <a:t>FUTURE SCOPE:</a:t>
            </a:r>
          </a:p>
          <a:p>
            <a:pPr>
              <a:buNone/>
            </a:pPr>
            <a:r>
              <a:rPr lang="en-US" dirty="0"/>
              <a:t> </a:t>
            </a:r>
          </a:p>
          <a:p>
            <a:pPr>
              <a:buFont typeface="+mj-lt"/>
              <a:buAutoNum type="arabicPeriod"/>
            </a:pPr>
            <a:r>
              <a:rPr lang="en-US" sz="1600" b="1" dirty="0"/>
              <a:t>Advanced Recognition Techniques</a:t>
            </a:r>
            <a:r>
              <a:rPr lang="en-US" sz="1600" dirty="0"/>
              <a:t>: </a:t>
            </a:r>
          </a:p>
          <a:p>
            <a:pPr marL="742950" lvl="1" indent="-285750">
              <a:buFont typeface="+mj-lt"/>
              <a:buAutoNum type="arabicPeriod"/>
            </a:pPr>
            <a:r>
              <a:rPr lang="en-US" sz="1600" dirty="0"/>
              <a:t>Implementation of deep learning models (CNN, </a:t>
            </a:r>
            <a:r>
              <a:rPr lang="en-US" sz="1600" dirty="0" err="1"/>
              <a:t>FaceNet</a:t>
            </a:r>
            <a:r>
              <a:rPr lang="en-US" sz="1600" dirty="0"/>
              <a:t>, etc.) for improved accuracy</a:t>
            </a:r>
          </a:p>
          <a:p>
            <a:pPr marL="742950" lvl="1" indent="-285750">
              <a:buFont typeface="+mj-lt"/>
              <a:buAutoNum type="arabicPeriod"/>
            </a:pPr>
            <a:r>
              <a:rPr lang="en-US" sz="1600" dirty="0"/>
              <a:t>Integration with more sophisticated algorithms like </a:t>
            </a:r>
            <a:r>
              <a:rPr lang="en-US" sz="1600" dirty="0" err="1"/>
              <a:t>ArcFace</a:t>
            </a:r>
            <a:r>
              <a:rPr lang="en-US" sz="1600" dirty="0"/>
              <a:t> or </a:t>
            </a:r>
            <a:r>
              <a:rPr lang="en-US" sz="1600" dirty="0" err="1"/>
              <a:t>FaceNet</a:t>
            </a:r>
            <a:endParaRPr lang="en-US" sz="1600" dirty="0"/>
          </a:p>
          <a:p>
            <a:pPr lvl="1"/>
            <a:endParaRPr lang="en-US" sz="1400" dirty="0"/>
          </a:p>
          <a:p>
            <a:pPr>
              <a:buFont typeface="+mj-lt"/>
              <a:buAutoNum type="arabicPeriod"/>
            </a:pPr>
            <a:r>
              <a:rPr lang="en-US" sz="1600" b="1" dirty="0"/>
              <a:t>Expanded Functionality</a:t>
            </a:r>
            <a:r>
              <a:rPr lang="en-US" sz="1600" dirty="0"/>
              <a:t>: </a:t>
            </a:r>
          </a:p>
          <a:p>
            <a:pPr marL="742950" lvl="1" indent="-285750">
              <a:buFont typeface="+mj-lt"/>
              <a:buAutoNum type="arabicPeriod"/>
            </a:pPr>
            <a:r>
              <a:rPr lang="en-US" sz="1600" dirty="0"/>
              <a:t>Mobile application interface for remote attendance</a:t>
            </a:r>
          </a:p>
          <a:p>
            <a:pPr marL="742950" lvl="1" indent="-285750">
              <a:buFont typeface="+mj-lt"/>
              <a:buAutoNum type="arabicPeriod"/>
            </a:pPr>
            <a:r>
              <a:rPr lang="en-US" sz="1600" dirty="0"/>
              <a:t>Cloud integration for centralized data management</a:t>
            </a:r>
          </a:p>
          <a:p>
            <a:pPr marL="742950" lvl="1" indent="-285750">
              <a:buFont typeface="+mj-lt"/>
              <a:buAutoNum type="arabicPeriod"/>
            </a:pPr>
            <a:r>
              <a:rPr lang="en-US" sz="1600" dirty="0"/>
              <a:t>Multi-location support for distributed campuses/offices</a:t>
            </a:r>
          </a:p>
          <a:p>
            <a:pPr marL="742950" lvl="1" indent="-285750">
              <a:buFont typeface="+mj-lt"/>
              <a:buAutoNum type="arabicPeriod"/>
            </a:pPr>
            <a:r>
              <a:rPr lang="en-US" sz="1600" dirty="0"/>
              <a:t>Integration with existing ERP/LMS systems</a:t>
            </a:r>
          </a:p>
          <a:p>
            <a:pPr lvl="1"/>
            <a:endParaRPr lang="en-US" sz="1600" dirty="0"/>
          </a:p>
          <a:p>
            <a:pPr>
              <a:buFont typeface="+mj-lt"/>
              <a:buAutoNum type="arabicPeriod"/>
            </a:pPr>
            <a:r>
              <a:rPr lang="en-US" sz="1600" b="1" dirty="0"/>
              <a:t>Security Enhancements</a:t>
            </a:r>
            <a:r>
              <a:rPr lang="en-US" sz="1600" dirty="0"/>
              <a:t>: </a:t>
            </a:r>
          </a:p>
          <a:p>
            <a:pPr marL="742950" lvl="1" indent="-285750">
              <a:buFont typeface="+mj-lt"/>
              <a:buAutoNum type="arabicPeriod"/>
            </a:pPr>
            <a:r>
              <a:rPr lang="en-US" sz="1600" dirty="0"/>
              <a:t>Liveness detection to prevent spoofing (using printed photos)</a:t>
            </a:r>
          </a:p>
          <a:p>
            <a:pPr marL="742950" lvl="1" indent="-285750">
              <a:buFont typeface="+mj-lt"/>
              <a:buAutoNum type="arabicPeriod"/>
            </a:pPr>
            <a:r>
              <a:rPr lang="en-US" sz="1600" dirty="0"/>
              <a:t>Encryption of facial data and attendance records</a:t>
            </a:r>
          </a:p>
          <a:p>
            <a:pPr marL="742950" lvl="1" indent="-285750">
              <a:buFont typeface="+mj-lt"/>
              <a:buAutoNum type="arabicPeriod"/>
            </a:pPr>
            <a:r>
              <a:rPr lang="en-US" sz="1600" dirty="0"/>
              <a:t>Two-factor authentication for heightened security</a:t>
            </a:r>
          </a:p>
          <a:p>
            <a:pPr lvl="1"/>
            <a:endParaRPr lang="en-US" sz="1600" dirty="0"/>
          </a:p>
          <a:p>
            <a:pPr>
              <a:buFont typeface="+mj-lt"/>
              <a:buAutoNum type="arabicPeriod"/>
            </a:pPr>
            <a:r>
              <a:rPr lang="en-US" sz="1600" b="1" dirty="0"/>
              <a:t>User Experience Improvements</a:t>
            </a:r>
            <a:r>
              <a:rPr lang="en-US" sz="1600" dirty="0"/>
              <a:t>: </a:t>
            </a:r>
          </a:p>
          <a:p>
            <a:pPr marL="742950" lvl="1" indent="-285750">
              <a:buFont typeface="+mj-lt"/>
              <a:buAutoNum type="arabicPeriod"/>
            </a:pPr>
            <a:r>
              <a:rPr lang="en-US" sz="1600" dirty="0"/>
              <a:t>Web-based interface for cross-platform access</a:t>
            </a:r>
          </a:p>
          <a:p>
            <a:pPr marL="742950" lvl="1" indent="-285750">
              <a:buFont typeface="+mj-lt"/>
              <a:buAutoNum type="arabicPeriod"/>
            </a:pPr>
            <a:r>
              <a:rPr lang="en-US" sz="1600" dirty="0"/>
              <a:t>Responsive design for different devices</a:t>
            </a:r>
          </a:p>
          <a:p>
            <a:pPr marL="742950" lvl="1" indent="-285750">
              <a:buFont typeface="+mj-lt"/>
              <a:buAutoNum type="arabicPeriod"/>
            </a:pPr>
            <a:r>
              <a:rPr lang="en-US" sz="1600" dirty="0"/>
              <a:t>Real-time notifications and alerts</a:t>
            </a:r>
          </a:p>
          <a:p>
            <a:pPr marL="742950" lvl="1" indent="-285750">
              <a:buFont typeface="+mj-lt"/>
              <a:buAutoNum type="arabicPeriod"/>
            </a:pPr>
            <a:r>
              <a:rPr lang="en-US" sz="1600" dirty="0"/>
              <a:t>Customizable reporting dashboards</a:t>
            </a:r>
          </a:p>
          <a:p>
            <a:pPr lvl="1"/>
            <a:endParaRPr lang="en-US" sz="1600" dirty="0"/>
          </a:p>
          <a:p>
            <a:pPr>
              <a:buFont typeface="+mj-lt"/>
              <a:buAutoNum type="arabicPeriod"/>
            </a:pPr>
            <a:r>
              <a:rPr lang="en-US" sz="1600" b="1" dirty="0"/>
              <a:t>Technical Improvements</a:t>
            </a:r>
            <a:r>
              <a:rPr lang="en-US" sz="1600" dirty="0"/>
              <a:t>: </a:t>
            </a:r>
          </a:p>
          <a:p>
            <a:pPr marL="742950" lvl="1" indent="-285750">
              <a:buFont typeface="+mj-lt"/>
              <a:buAutoNum type="arabicPeriod"/>
            </a:pPr>
            <a:r>
              <a:rPr lang="en-US" sz="1600" dirty="0"/>
              <a:t>Optimization for low-resource environments</a:t>
            </a:r>
          </a:p>
          <a:p>
            <a:pPr marL="742950" lvl="1" indent="-285750">
              <a:buFont typeface="+mj-lt"/>
              <a:buAutoNum type="arabicPeriod"/>
            </a:pPr>
            <a:r>
              <a:rPr lang="en-US" sz="1600" dirty="0"/>
              <a:t>Supporting multiple camera inputs</a:t>
            </a:r>
          </a:p>
          <a:p>
            <a:pPr marL="742950" lvl="1" indent="-285750">
              <a:buFont typeface="+mj-lt"/>
              <a:buAutoNum type="arabicPeriod"/>
            </a:pPr>
            <a:r>
              <a:rPr lang="en-US" sz="1600" dirty="0"/>
              <a:t>Mask detection and adaptation for health safety</a:t>
            </a:r>
          </a:p>
        </p:txBody>
      </p:sp>
      <p:pic>
        <p:nvPicPr>
          <p:cNvPr id="5" name="Picture 4">
            <a:extLst>
              <a:ext uri="{FF2B5EF4-FFF2-40B4-BE49-F238E27FC236}">
                <a16:creationId xmlns:a16="http://schemas.microsoft.com/office/drawing/2014/main" id="{3D3129CB-F806-1A0C-EB0E-D5E52FD3C1D0}"/>
              </a:ext>
            </a:extLst>
          </p:cNvPr>
          <p:cNvPicPr>
            <a:picLocks noChangeAspect="1"/>
          </p:cNvPicPr>
          <p:nvPr/>
        </p:nvPicPr>
        <p:blipFill>
          <a:blip r:embed="rId2">
            <a:alphaModFix amt="85000"/>
            <a:extLst>
              <a:ext uri="{28A0092B-C50C-407E-A947-70E740481C1C}">
                <a14:useLocalDpi xmlns:a14="http://schemas.microsoft.com/office/drawing/2010/main" val="0"/>
              </a:ext>
            </a:extLst>
          </a:blip>
          <a:srcRect l="61044" t="31547" r="9335" b="27172"/>
          <a:stretch/>
        </p:blipFill>
        <p:spPr>
          <a:xfrm>
            <a:off x="6817490" y="2364996"/>
            <a:ext cx="3204833" cy="2372809"/>
          </a:xfrm>
          <a:prstGeom prst="rect">
            <a:avLst/>
          </a:prstGeom>
          <a:solidFill>
            <a:schemeClr val="accent1"/>
          </a:solidFill>
          <a:ln>
            <a:noFill/>
          </a:ln>
          <a:effectLst>
            <a:softEdge rad="112500"/>
          </a:effectLst>
        </p:spPr>
      </p:pic>
    </p:spTree>
    <p:extLst>
      <p:ext uri="{BB962C8B-B14F-4D97-AF65-F5344CB8AC3E}">
        <p14:creationId xmlns:p14="http://schemas.microsoft.com/office/powerpoint/2010/main" val="378790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BC384-9E03-5E62-CBF0-02FA30169030}"/>
              </a:ext>
            </a:extLst>
          </p:cNvPr>
          <p:cNvSpPr txBox="1"/>
          <p:nvPr/>
        </p:nvSpPr>
        <p:spPr>
          <a:xfrm>
            <a:off x="497713" y="612844"/>
            <a:ext cx="8866206" cy="5632311"/>
          </a:xfrm>
          <a:prstGeom prst="rect">
            <a:avLst/>
          </a:prstGeom>
          <a:noFill/>
        </p:spPr>
        <p:txBody>
          <a:bodyPr wrap="square">
            <a:spAutoFit/>
          </a:bodyPr>
          <a:lstStyle/>
          <a:p>
            <a:pPr>
              <a:buNone/>
            </a:pPr>
            <a:r>
              <a:rPr lang="en-US" b="1" dirty="0"/>
              <a:t>CONCLUSION:</a:t>
            </a:r>
          </a:p>
          <a:p>
            <a:pPr>
              <a:buNone/>
            </a:pPr>
            <a:endParaRPr lang="en-US" b="1" dirty="0"/>
          </a:p>
          <a:p>
            <a:pPr>
              <a:buNone/>
            </a:pPr>
            <a:r>
              <a:rPr lang="en-US" dirty="0"/>
              <a:t>The Face Recognition Based Attendance System successfully addresses the limitations of traditional attendance methods by providing an automated, contactless, and efficient solution. By leveraging computer vision techniques like Haar cascades for detection and LBPH for recognition, the system demonstrates the practical application of artificial intelligence in solving everyday administrative challenges.</a:t>
            </a:r>
          </a:p>
          <a:p>
            <a:pPr>
              <a:buNone/>
            </a:pPr>
            <a:endParaRPr lang="en-US" dirty="0"/>
          </a:p>
          <a:p>
            <a:pPr>
              <a:buNone/>
            </a:pPr>
            <a:r>
              <a:rPr lang="en-US" dirty="0"/>
              <a:t>The implementation in Python with OpenCV offers a balance between complexity and performance, making it accessible for educational and organizational environments. The integration with a database ensures data persistence and enables comprehensive reporting capabilities.</a:t>
            </a:r>
          </a:p>
          <a:p>
            <a:pPr>
              <a:buNone/>
            </a:pPr>
            <a:endParaRPr lang="en-US" dirty="0"/>
          </a:p>
          <a:p>
            <a:r>
              <a:rPr lang="en-US" dirty="0"/>
              <a:t>While the current system fulfills its core objective of automating attendance recording, there remains significant potential for enhancement through more advanced algorithms, expanded features, and integration with existing systems. The project serves as a foundation for exploring computer vision applications in administrative processes and demonstrates the feasibility of replacing manual systems with automated, AI-driven solutions.</a:t>
            </a:r>
          </a:p>
        </p:txBody>
      </p:sp>
    </p:spTree>
    <p:extLst>
      <p:ext uri="{BB962C8B-B14F-4D97-AF65-F5344CB8AC3E}">
        <p14:creationId xmlns:p14="http://schemas.microsoft.com/office/powerpoint/2010/main" val="65333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85FDD7-DD89-33AD-C06A-8DFD1296B498}"/>
              </a:ext>
            </a:extLst>
          </p:cNvPr>
          <p:cNvSpPr txBox="1"/>
          <p:nvPr/>
        </p:nvSpPr>
        <p:spPr>
          <a:xfrm>
            <a:off x="680884" y="513424"/>
            <a:ext cx="6100916" cy="369332"/>
          </a:xfrm>
          <a:prstGeom prst="rect">
            <a:avLst/>
          </a:prstGeom>
          <a:noFill/>
        </p:spPr>
        <p:txBody>
          <a:bodyPr wrap="square">
            <a:spAutoFit/>
          </a:bodyPr>
          <a:lstStyle/>
          <a:p>
            <a:pPr algn="l"/>
            <a:r>
              <a:rPr lang="en-IN" b="1" i="0" dirty="0">
                <a:solidFill>
                  <a:srgbClr val="1F2328"/>
                </a:solidFill>
                <a:effectLst/>
                <a:latin typeface="+mj-lt"/>
              </a:rPr>
              <a:t>TEAM MEMBERS:</a:t>
            </a:r>
          </a:p>
        </p:txBody>
      </p:sp>
      <p:sp>
        <p:nvSpPr>
          <p:cNvPr id="17" name="Rectangle: Rounded Corners 16">
            <a:extLst>
              <a:ext uri="{FF2B5EF4-FFF2-40B4-BE49-F238E27FC236}">
                <a16:creationId xmlns:a16="http://schemas.microsoft.com/office/drawing/2014/main" id="{23222CA1-0ACC-FE97-77C6-2FE01A207F5C}"/>
              </a:ext>
            </a:extLst>
          </p:cNvPr>
          <p:cNvSpPr/>
          <p:nvPr/>
        </p:nvSpPr>
        <p:spPr>
          <a:xfrm>
            <a:off x="1022556" y="1517956"/>
            <a:ext cx="241873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MARNI SAI LAKSHMI SARANYA</a:t>
            </a:r>
          </a:p>
        </p:txBody>
      </p:sp>
      <p:sp>
        <p:nvSpPr>
          <p:cNvPr id="18" name="Rectangle: Rounded Corners 17">
            <a:extLst>
              <a:ext uri="{FF2B5EF4-FFF2-40B4-BE49-F238E27FC236}">
                <a16:creationId xmlns:a16="http://schemas.microsoft.com/office/drawing/2014/main" id="{0E910DA7-1C22-D481-E0DA-DBE05E511C37}"/>
              </a:ext>
            </a:extLst>
          </p:cNvPr>
          <p:cNvSpPr/>
          <p:nvPr/>
        </p:nvSpPr>
        <p:spPr>
          <a:xfrm>
            <a:off x="1022556" y="3067557"/>
            <a:ext cx="253672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SARISA KOMALI</a:t>
            </a:r>
          </a:p>
        </p:txBody>
      </p:sp>
      <p:sp>
        <p:nvSpPr>
          <p:cNvPr id="19" name="Rectangle: Rounded Corners 18">
            <a:extLst>
              <a:ext uri="{FF2B5EF4-FFF2-40B4-BE49-F238E27FC236}">
                <a16:creationId xmlns:a16="http://schemas.microsoft.com/office/drawing/2014/main" id="{7188F3E1-A7B6-C1CB-B264-CB695A158611}"/>
              </a:ext>
            </a:extLst>
          </p:cNvPr>
          <p:cNvSpPr/>
          <p:nvPr/>
        </p:nvSpPr>
        <p:spPr>
          <a:xfrm>
            <a:off x="4594123" y="1470545"/>
            <a:ext cx="269158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TATA SAI PRASANNA</a:t>
            </a:r>
          </a:p>
        </p:txBody>
      </p:sp>
      <p:sp>
        <p:nvSpPr>
          <p:cNvPr id="21" name="Rectangle: Rounded Corners 20">
            <a:extLst>
              <a:ext uri="{FF2B5EF4-FFF2-40B4-BE49-F238E27FC236}">
                <a16:creationId xmlns:a16="http://schemas.microsoft.com/office/drawing/2014/main" id="{695CB3C0-CBB2-FCB4-57DF-8BACE8A56DD4}"/>
              </a:ext>
            </a:extLst>
          </p:cNvPr>
          <p:cNvSpPr/>
          <p:nvPr/>
        </p:nvSpPr>
        <p:spPr>
          <a:xfrm>
            <a:off x="4594122" y="3067557"/>
            <a:ext cx="2780071"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1"/>
                </a:solidFill>
                <a:effectLst/>
                <a:latin typeface="-apple-system"/>
              </a:rPr>
              <a:t>ANAMADEVARA SAI LAKSHMI</a:t>
            </a:r>
            <a:endParaRPr lang="en-IN" dirty="0">
              <a:solidFill>
                <a:schemeClr val="bg1"/>
              </a:solidFill>
            </a:endParaRPr>
          </a:p>
        </p:txBody>
      </p:sp>
      <p:sp>
        <p:nvSpPr>
          <p:cNvPr id="22" name="Rectangle: Rounded Corners 21">
            <a:extLst>
              <a:ext uri="{FF2B5EF4-FFF2-40B4-BE49-F238E27FC236}">
                <a16:creationId xmlns:a16="http://schemas.microsoft.com/office/drawing/2014/main" id="{E1B69F88-DBBB-3AAF-9785-31A3758177A0}"/>
              </a:ext>
            </a:extLst>
          </p:cNvPr>
          <p:cNvSpPr/>
          <p:nvPr/>
        </p:nvSpPr>
        <p:spPr>
          <a:xfrm>
            <a:off x="3076378" y="4569746"/>
            <a:ext cx="228108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1"/>
                </a:solidFill>
                <a:effectLst/>
                <a:latin typeface="-apple-system"/>
              </a:rPr>
              <a:t>KASA SRIVALLI</a:t>
            </a:r>
            <a:endParaRPr lang="en-IN" dirty="0">
              <a:solidFill>
                <a:schemeClr val="bg1"/>
              </a:solidFill>
            </a:endParaRPr>
          </a:p>
        </p:txBody>
      </p:sp>
    </p:spTree>
    <p:extLst>
      <p:ext uri="{BB962C8B-B14F-4D97-AF65-F5344CB8AC3E}">
        <p14:creationId xmlns:p14="http://schemas.microsoft.com/office/powerpoint/2010/main" val="374682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extLst>
              <a:ext uri="{FF2B5EF4-FFF2-40B4-BE49-F238E27FC236}">
                <a16:creationId xmlns:a16="http://schemas.microsoft.com/office/drawing/2014/main" id="{66418760-EE5F-A11D-7674-87A2431C621D}"/>
              </a:ext>
            </a:extLst>
          </p:cNvPr>
          <p:cNvSpPr/>
          <p:nvPr/>
        </p:nvSpPr>
        <p:spPr>
          <a:xfrm>
            <a:off x="3893574" y="2113936"/>
            <a:ext cx="3195484" cy="1858297"/>
          </a:xfrm>
          <a:prstGeom prst="flowChartPunchedTap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THANK YOU</a:t>
            </a:r>
          </a:p>
        </p:txBody>
      </p:sp>
    </p:spTree>
    <p:extLst>
      <p:ext uri="{BB962C8B-B14F-4D97-AF65-F5344CB8AC3E}">
        <p14:creationId xmlns:p14="http://schemas.microsoft.com/office/powerpoint/2010/main" val="165882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D71D7-39D4-FC1E-D530-D1B8858EC7F7}"/>
              </a:ext>
            </a:extLst>
          </p:cNvPr>
          <p:cNvSpPr txBox="1"/>
          <p:nvPr/>
        </p:nvSpPr>
        <p:spPr>
          <a:xfrm>
            <a:off x="1050403" y="735521"/>
            <a:ext cx="6105644" cy="369332"/>
          </a:xfrm>
          <a:prstGeom prst="rect">
            <a:avLst/>
          </a:prstGeom>
          <a:noFill/>
        </p:spPr>
        <p:txBody>
          <a:bodyPr wrap="square">
            <a:spAutoFit/>
          </a:bodyPr>
          <a:lstStyle/>
          <a:p>
            <a:r>
              <a:rPr lang="en-IN" b="1" dirty="0"/>
              <a:t>ABSTRACT:</a:t>
            </a:r>
          </a:p>
        </p:txBody>
      </p:sp>
      <p:sp>
        <p:nvSpPr>
          <p:cNvPr id="5" name="TextBox 4">
            <a:extLst>
              <a:ext uri="{FF2B5EF4-FFF2-40B4-BE49-F238E27FC236}">
                <a16:creationId xmlns:a16="http://schemas.microsoft.com/office/drawing/2014/main" id="{31657BD1-851A-E180-9DCB-93CA7D72DBCB}"/>
              </a:ext>
            </a:extLst>
          </p:cNvPr>
          <p:cNvSpPr txBox="1"/>
          <p:nvPr/>
        </p:nvSpPr>
        <p:spPr>
          <a:xfrm>
            <a:off x="1050403" y="3429000"/>
            <a:ext cx="7595886" cy="2585323"/>
          </a:xfrm>
          <a:prstGeom prst="rect">
            <a:avLst/>
          </a:prstGeom>
          <a:noFill/>
        </p:spPr>
        <p:txBody>
          <a:bodyPr wrap="square">
            <a:spAutoFit/>
          </a:bodyPr>
          <a:lstStyle/>
          <a:p>
            <a:r>
              <a:rPr lang="en-US" dirty="0"/>
              <a:t>The Face Recognition Based Attendance System is an automated solution that replaces traditional manual attendance recording methods with a computer vision-based approach. The system uses facial recognition technology to identify individuals, mark their attendance in real-time, and maintain digital records in a database. It aims to eliminate issues like proxy attendance, manual errors, and time consumption associated with conventional attendance systems while providing a contactless, efficient, and accurate alternative suitable for educational institutions and organizations.</a:t>
            </a:r>
            <a:endParaRPr lang="en-IN" dirty="0"/>
          </a:p>
        </p:txBody>
      </p:sp>
      <p:pic>
        <p:nvPicPr>
          <p:cNvPr id="9" name="Picture 8">
            <a:extLst>
              <a:ext uri="{FF2B5EF4-FFF2-40B4-BE49-F238E27FC236}">
                <a16:creationId xmlns:a16="http://schemas.microsoft.com/office/drawing/2014/main" id="{9C815747-F109-DC9A-619F-26260F3B0DF3}"/>
              </a:ext>
            </a:extLst>
          </p:cNvPr>
          <p:cNvPicPr>
            <a:picLocks noChangeAspect="1"/>
          </p:cNvPicPr>
          <p:nvPr/>
        </p:nvPicPr>
        <p:blipFill>
          <a:blip r:embed="rId2">
            <a:alphaModFix/>
            <a:extLst>
              <a:ext uri="{28A0092B-C50C-407E-A947-70E740481C1C}">
                <a14:useLocalDpi xmlns:a14="http://schemas.microsoft.com/office/drawing/2010/main" val="0"/>
              </a:ext>
            </a:extLst>
          </a:blip>
          <a:srcRect l="52625" t="34942" r="1125" b="17233"/>
          <a:stretch/>
        </p:blipFill>
        <p:spPr>
          <a:xfrm>
            <a:off x="2539197" y="735521"/>
            <a:ext cx="4995923" cy="2590672"/>
          </a:xfrm>
          <a:prstGeom prst="rect">
            <a:avLst/>
          </a:prstGeom>
          <a:ln>
            <a:noFill/>
          </a:ln>
          <a:effectLst>
            <a:softEdge rad="112500"/>
          </a:effectLst>
        </p:spPr>
      </p:pic>
    </p:spTree>
    <p:extLst>
      <p:ext uri="{BB962C8B-B14F-4D97-AF65-F5344CB8AC3E}">
        <p14:creationId xmlns:p14="http://schemas.microsoft.com/office/powerpoint/2010/main" val="28227531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5101B-21FD-5ADC-DCC7-6B8099DF6D63}"/>
              </a:ext>
            </a:extLst>
          </p:cNvPr>
          <p:cNvSpPr txBox="1"/>
          <p:nvPr/>
        </p:nvSpPr>
        <p:spPr>
          <a:xfrm>
            <a:off x="795760" y="527175"/>
            <a:ext cx="6105644" cy="369332"/>
          </a:xfrm>
          <a:prstGeom prst="rect">
            <a:avLst/>
          </a:prstGeom>
          <a:noFill/>
        </p:spPr>
        <p:txBody>
          <a:bodyPr wrap="square">
            <a:spAutoFit/>
          </a:bodyPr>
          <a:lstStyle/>
          <a:p>
            <a:r>
              <a:rPr lang="en-IN" b="1" dirty="0">
                <a:latin typeface="+mj-lt"/>
              </a:rPr>
              <a:t>INTRO OF PROJECT:</a:t>
            </a:r>
          </a:p>
        </p:txBody>
      </p:sp>
      <p:sp>
        <p:nvSpPr>
          <p:cNvPr id="5" name="TextBox 4">
            <a:extLst>
              <a:ext uri="{FF2B5EF4-FFF2-40B4-BE49-F238E27FC236}">
                <a16:creationId xmlns:a16="http://schemas.microsoft.com/office/drawing/2014/main" id="{953BCF33-496D-7A44-94A0-707C19639BEA}"/>
              </a:ext>
            </a:extLst>
          </p:cNvPr>
          <p:cNvSpPr txBox="1"/>
          <p:nvPr/>
        </p:nvSpPr>
        <p:spPr>
          <a:xfrm>
            <a:off x="795759" y="1144999"/>
            <a:ext cx="7375967" cy="3416320"/>
          </a:xfrm>
          <a:prstGeom prst="rect">
            <a:avLst/>
          </a:prstGeom>
          <a:noFill/>
        </p:spPr>
        <p:txBody>
          <a:bodyPr wrap="square">
            <a:spAutoFit/>
          </a:bodyPr>
          <a:lstStyle/>
          <a:p>
            <a:r>
              <a:rPr lang="en-US" dirty="0"/>
              <a:t>This project implements an automated attendance management system using facial recognition technology. Traditional attendance systems like paper-based registers or biometric fingerprint scanners have various limitations including time consumption, proxy attendance, and hygiene concerns.</a:t>
            </a:r>
          </a:p>
          <a:p>
            <a:endParaRPr lang="en-US" dirty="0"/>
          </a:p>
          <a:p>
            <a:r>
              <a:rPr lang="en-US" dirty="0"/>
              <a:t>The proposed system uses computer vision and deep learning techniques to recognize faces from a camera feed, match them against a database of registered users, and automatically record attendance with timestamps. The solution consists of a user interface for administration, a database for data storage, and the core facial recognition module.</a:t>
            </a:r>
            <a:endParaRPr lang="en-IN" dirty="0"/>
          </a:p>
        </p:txBody>
      </p:sp>
      <p:graphicFrame>
        <p:nvGraphicFramePr>
          <p:cNvPr id="12" name="Diagram 11">
            <a:extLst>
              <a:ext uri="{FF2B5EF4-FFF2-40B4-BE49-F238E27FC236}">
                <a16:creationId xmlns:a16="http://schemas.microsoft.com/office/drawing/2014/main" id="{91D69FBC-EA85-674C-ACE3-692EFD06C794}"/>
              </a:ext>
            </a:extLst>
          </p:cNvPr>
          <p:cNvGraphicFramePr/>
          <p:nvPr>
            <p:extLst>
              <p:ext uri="{D42A27DB-BD31-4B8C-83A1-F6EECF244321}">
                <p14:modId xmlns:p14="http://schemas.microsoft.com/office/powerpoint/2010/main" val="3748175305"/>
              </p:ext>
            </p:extLst>
          </p:nvPr>
        </p:nvGraphicFramePr>
        <p:xfrm>
          <a:off x="2458720" y="2784584"/>
          <a:ext cx="6105644" cy="4050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983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2D1B93-39A2-C23A-EB81-11D29C2DAC25}"/>
              </a:ext>
            </a:extLst>
          </p:cNvPr>
          <p:cNvSpPr/>
          <p:nvPr/>
        </p:nvSpPr>
        <p:spPr>
          <a:xfrm>
            <a:off x="679145" y="857668"/>
            <a:ext cx="3634740" cy="39805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mj-lt"/>
              </a:rPr>
              <a:t>EXISTING SYSTEM/METHOD:</a:t>
            </a:r>
          </a:p>
          <a:p>
            <a:pPr algn="ctr"/>
            <a:endParaRPr lang="en-IN" sz="2000" dirty="0">
              <a:solidFill>
                <a:schemeClr val="tx1"/>
              </a:solidFill>
              <a:latin typeface="+mj-lt"/>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8" name="Rectangle 1">
            <a:extLst>
              <a:ext uri="{FF2B5EF4-FFF2-40B4-BE49-F238E27FC236}">
                <a16:creationId xmlns:a16="http://schemas.microsoft.com/office/drawing/2014/main" id="{52A4BC38-A719-B96F-8EF1-65B5BB17F25C}"/>
              </a:ext>
            </a:extLst>
          </p:cNvPr>
          <p:cNvSpPr>
            <a:spLocks noChangeArrowheads="1"/>
          </p:cNvSpPr>
          <p:nvPr/>
        </p:nvSpPr>
        <p:spPr bwMode="auto">
          <a:xfrm>
            <a:off x="773928" y="1865923"/>
            <a:ext cx="344517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rPr>
              <a:t>Manual Paper-Based Systems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rPr>
              <a:t>ID Card or RFID-Based Systems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rPr>
              <a:t>Biometric Systems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rPr>
              <a:t>PIN/Password-Based Systems </a:t>
            </a:r>
          </a:p>
        </p:txBody>
      </p:sp>
      <p:sp>
        <p:nvSpPr>
          <p:cNvPr id="9" name="Rectangle 8">
            <a:extLst>
              <a:ext uri="{FF2B5EF4-FFF2-40B4-BE49-F238E27FC236}">
                <a16:creationId xmlns:a16="http://schemas.microsoft.com/office/drawing/2014/main" id="{13F51045-223B-AA6D-2679-7A6065739017}"/>
              </a:ext>
            </a:extLst>
          </p:cNvPr>
          <p:cNvSpPr/>
          <p:nvPr/>
        </p:nvSpPr>
        <p:spPr>
          <a:xfrm>
            <a:off x="5520980" y="1967696"/>
            <a:ext cx="3634740" cy="4074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solidFill>
                <a:schemeClr val="tx1"/>
              </a:solidFill>
              <a:latin typeface="+mj-lt"/>
            </a:endParaRPr>
          </a:p>
          <a:p>
            <a:pPr algn="ctr"/>
            <a:endParaRPr lang="en-IN" sz="2000" b="1" dirty="0">
              <a:solidFill>
                <a:schemeClr val="tx1"/>
              </a:solidFill>
              <a:latin typeface="+mj-lt"/>
            </a:endParaRPr>
          </a:p>
          <a:p>
            <a:pPr algn="ctr"/>
            <a:endParaRPr lang="en-IN" sz="2000" b="1" dirty="0">
              <a:solidFill>
                <a:schemeClr val="tx1"/>
              </a:solidFill>
              <a:latin typeface="+mj-lt"/>
            </a:endParaRPr>
          </a:p>
          <a:p>
            <a:pPr algn="ctr"/>
            <a:endParaRPr lang="en-IN" dirty="0">
              <a:solidFill>
                <a:schemeClr val="tx1"/>
              </a:solidFill>
            </a:endParaRPr>
          </a:p>
          <a:p>
            <a:pPr algn="ctr"/>
            <a:endParaRPr lang="en-IN" dirty="0"/>
          </a:p>
          <a:p>
            <a:pPr algn="ctr"/>
            <a:endParaRPr lang="en-IN" dirty="0"/>
          </a:p>
          <a:p>
            <a:pPr algn="ctr"/>
            <a:endParaRPr lang="en-IN" dirty="0"/>
          </a:p>
          <a:p>
            <a:pPr algn="ctr"/>
            <a:endParaRPr lang="en-IN" dirty="0"/>
          </a:p>
          <a:p>
            <a:pPr algn="ctr"/>
            <a:endParaRPr lang="en-IN" dirty="0"/>
          </a:p>
        </p:txBody>
      </p:sp>
      <p:sp>
        <p:nvSpPr>
          <p:cNvPr id="10" name="Rectangle 2">
            <a:extLst>
              <a:ext uri="{FF2B5EF4-FFF2-40B4-BE49-F238E27FC236}">
                <a16:creationId xmlns:a16="http://schemas.microsoft.com/office/drawing/2014/main" id="{A075C9DD-E163-BD3F-F80D-04EC943E1552}"/>
              </a:ext>
            </a:extLst>
          </p:cNvPr>
          <p:cNvSpPr>
            <a:spLocks noChangeArrowheads="1"/>
          </p:cNvSpPr>
          <p:nvPr/>
        </p:nvSpPr>
        <p:spPr bwMode="auto">
          <a:xfrm>
            <a:off x="6040797" y="2624077"/>
            <a:ext cx="290524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Face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Face Recognition</a:t>
            </a: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Database Integration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User Interface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Automated Reports </a:t>
            </a:r>
          </a:p>
        </p:txBody>
      </p:sp>
      <p:sp>
        <p:nvSpPr>
          <p:cNvPr id="12" name="TextBox 11">
            <a:extLst>
              <a:ext uri="{FF2B5EF4-FFF2-40B4-BE49-F238E27FC236}">
                <a16:creationId xmlns:a16="http://schemas.microsoft.com/office/drawing/2014/main" id="{440E84B1-ECFC-9AFB-2104-E92CFD371A86}"/>
              </a:ext>
            </a:extLst>
          </p:cNvPr>
          <p:cNvSpPr txBox="1"/>
          <p:nvPr/>
        </p:nvSpPr>
        <p:spPr>
          <a:xfrm>
            <a:off x="4048246" y="2373624"/>
            <a:ext cx="6105644" cy="400110"/>
          </a:xfrm>
          <a:prstGeom prst="rect">
            <a:avLst/>
          </a:prstGeom>
          <a:noFill/>
        </p:spPr>
        <p:txBody>
          <a:bodyPr wrap="square">
            <a:spAutoFit/>
          </a:bodyPr>
          <a:lstStyle/>
          <a:p>
            <a:pPr algn="ctr"/>
            <a:r>
              <a:rPr lang="en-IN" sz="2000" dirty="0">
                <a:solidFill>
                  <a:schemeClr val="tx1"/>
                </a:solidFill>
                <a:latin typeface="+mj-lt"/>
              </a:rPr>
              <a:t>PROPOSED  METHOD</a:t>
            </a:r>
            <a:r>
              <a:rPr lang="en-IN" sz="1800" b="1" dirty="0">
                <a:solidFill>
                  <a:schemeClr val="tx1"/>
                </a:solidFill>
                <a:latin typeface="+mj-lt"/>
              </a:rPr>
              <a:t>:</a:t>
            </a:r>
          </a:p>
        </p:txBody>
      </p:sp>
    </p:spTree>
    <p:extLst>
      <p:ext uri="{BB962C8B-B14F-4D97-AF65-F5344CB8AC3E}">
        <p14:creationId xmlns:p14="http://schemas.microsoft.com/office/powerpoint/2010/main" val="304129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10B44-2FAC-F156-C913-841F9ADC463D}"/>
              </a:ext>
            </a:extLst>
          </p:cNvPr>
          <p:cNvSpPr txBox="1"/>
          <p:nvPr/>
        </p:nvSpPr>
        <p:spPr>
          <a:xfrm>
            <a:off x="560436" y="631411"/>
            <a:ext cx="6100916" cy="400110"/>
          </a:xfrm>
          <a:prstGeom prst="rect">
            <a:avLst/>
          </a:prstGeom>
          <a:noFill/>
        </p:spPr>
        <p:txBody>
          <a:bodyPr wrap="square">
            <a:spAutoFit/>
          </a:bodyPr>
          <a:lstStyle/>
          <a:p>
            <a:r>
              <a:rPr lang="en-IN" sz="2000" b="1" dirty="0">
                <a:latin typeface="+mj-lt"/>
              </a:rPr>
              <a:t>Technologies</a:t>
            </a:r>
          </a:p>
        </p:txBody>
      </p:sp>
      <p:sp>
        <p:nvSpPr>
          <p:cNvPr id="5" name="TextBox 4">
            <a:extLst>
              <a:ext uri="{FF2B5EF4-FFF2-40B4-BE49-F238E27FC236}">
                <a16:creationId xmlns:a16="http://schemas.microsoft.com/office/drawing/2014/main" id="{D7A1D8F5-3BA6-4344-A8B7-7458F4E59933}"/>
              </a:ext>
            </a:extLst>
          </p:cNvPr>
          <p:cNvSpPr txBox="1"/>
          <p:nvPr/>
        </p:nvSpPr>
        <p:spPr>
          <a:xfrm>
            <a:off x="1986115" y="631411"/>
            <a:ext cx="6300020" cy="400110"/>
          </a:xfrm>
          <a:prstGeom prst="rect">
            <a:avLst/>
          </a:prstGeom>
          <a:noFill/>
        </p:spPr>
        <p:txBody>
          <a:bodyPr wrap="square">
            <a:spAutoFit/>
          </a:bodyPr>
          <a:lstStyle/>
          <a:p>
            <a:r>
              <a:rPr lang="en-IN" sz="2000" b="1" dirty="0">
                <a:latin typeface="+mj-lt"/>
              </a:rPr>
              <a:t>  Used:</a:t>
            </a:r>
            <a:r>
              <a:rPr lang="en-IN" b="1" dirty="0"/>
              <a:t> </a:t>
            </a:r>
          </a:p>
        </p:txBody>
      </p:sp>
      <p:sp>
        <p:nvSpPr>
          <p:cNvPr id="6" name="Rectangle 1">
            <a:extLst>
              <a:ext uri="{FF2B5EF4-FFF2-40B4-BE49-F238E27FC236}">
                <a16:creationId xmlns:a16="http://schemas.microsoft.com/office/drawing/2014/main" id="{1C727C52-E95A-85E8-ABFC-2A7F4AD21A7B}"/>
              </a:ext>
            </a:extLst>
          </p:cNvPr>
          <p:cNvSpPr>
            <a:spLocks noChangeArrowheads="1"/>
          </p:cNvSpPr>
          <p:nvPr/>
        </p:nvSpPr>
        <p:spPr bwMode="auto">
          <a:xfrm rot="10800000" flipV="1">
            <a:off x="560436" y="1553331"/>
            <a:ext cx="875071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An open-source computer vision library used for image and video processing tasks, such as capturing frames from video streams and detecting faces within those frames.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Dlib</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 toolkit containing machine learning algorithms, including robust facial landmark detection and face recognition capabilities.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A versatile programming language with extensive libraries and community support, making it suitable for rapid development and integration of AI and machine learning solutions.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22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AB2CF-0749-BB68-BADE-E513B854258D}"/>
              </a:ext>
            </a:extLst>
          </p:cNvPr>
          <p:cNvSpPr txBox="1"/>
          <p:nvPr/>
        </p:nvSpPr>
        <p:spPr>
          <a:xfrm>
            <a:off x="816077" y="690404"/>
            <a:ext cx="6100916" cy="369332"/>
          </a:xfrm>
          <a:prstGeom prst="rect">
            <a:avLst/>
          </a:prstGeom>
          <a:noFill/>
        </p:spPr>
        <p:txBody>
          <a:bodyPr wrap="square">
            <a:spAutoFit/>
          </a:bodyPr>
          <a:lstStyle/>
          <a:p>
            <a:r>
              <a:rPr lang="en-IN" b="1" dirty="0"/>
              <a:t>Applications of the Project:</a:t>
            </a:r>
          </a:p>
        </p:txBody>
      </p:sp>
      <p:sp>
        <p:nvSpPr>
          <p:cNvPr id="5" name="TextBox 4">
            <a:extLst>
              <a:ext uri="{FF2B5EF4-FFF2-40B4-BE49-F238E27FC236}">
                <a16:creationId xmlns:a16="http://schemas.microsoft.com/office/drawing/2014/main" id="{0E240A21-EC9B-CB68-40D2-D1E6A4A5376F}"/>
              </a:ext>
            </a:extLst>
          </p:cNvPr>
          <p:cNvSpPr txBox="1"/>
          <p:nvPr/>
        </p:nvSpPr>
        <p:spPr>
          <a:xfrm>
            <a:off x="816077" y="2035277"/>
            <a:ext cx="8335297" cy="2031325"/>
          </a:xfrm>
          <a:prstGeom prst="rect">
            <a:avLst/>
          </a:prstGeom>
          <a:noFill/>
        </p:spPr>
        <p:txBody>
          <a:bodyPr wrap="square">
            <a:spAutoFit/>
          </a:bodyPr>
          <a:lstStyle/>
          <a:p>
            <a:pPr>
              <a:buFont typeface="Arial" panose="020B0604020202020204" pitchFamily="34" charset="0"/>
              <a:buChar char="•"/>
            </a:pPr>
            <a:r>
              <a:rPr lang="en-US" b="1" dirty="0"/>
              <a:t>Educational Institutions:</a:t>
            </a:r>
            <a:r>
              <a:rPr lang="en-US" dirty="0"/>
              <a:t> Automating student attendance in classrooms and lecture halls.</a:t>
            </a:r>
          </a:p>
          <a:p>
            <a:endParaRPr lang="en-US" dirty="0"/>
          </a:p>
          <a:p>
            <a:pPr>
              <a:buFont typeface="Arial" panose="020B0604020202020204" pitchFamily="34" charset="0"/>
              <a:buChar char="•"/>
            </a:pPr>
            <a:r>
              <a:rPr lang="en-US" b="1" dirty="0"/>
              <a:t>Corporate Environments:</a:t>
            </a:r>
            <a:r>
              <a:rPr lang="en-US" dirty="0"/>
              <a:t> Monitoring employee attendance in offices and workplaces.</a:t>
            </a:r>
          </a:p>
          <a:p>
            <a:endParaRPr lang="en-US" dirty="0"/>
          </a:p>
          <a:p>
            <a:pPr>
              <a:buFont typeface="Arial" panose="020B0604020202020204" pitchFamily="34" charset="0"/>
              <a:buChar char="•"/>
            </a:pPr>
            <a:r>
              <a:rPr lang="en-US" b="1" dirty="0"/>
              <a:t>Events and Conferences:</a:t>
            </a:r>
            <a:r>
              <a:rPr lang="en-US" dirty="0"/>
              <a:t> Registering and tracking participants efficiently.</a:t>
            </a:r>
          </a:p>
        </p:txBody>
      </p:sp>
      <p:sp>
        <p:nvSpPr>
          <p:cNvPr id="7" name="TextBox 6">
            <a:extLst>
              <a:ext uri="{FF2B5EF4-FFF2-40B4-BE49-F238E27FC236}">
                <a16:creationId xmlns:a16="http://schemas.microsoft.com/office/drawing/2014/main" id="{E8F7CA92-E800-52AE-4DF3-73BB7FDE2721}"/>
              </a:ext>
            </a:extLst>
          </p:cNvPr>
          <p:cNvSpPr txBox="1"/>
          <p:nvPr/>
        </p:nvSpPr>
        <p:spPr>
          <a:xfrm>
            <a:off x="816077" y="1435511"/>
            <a:ext cx="8335297" cy="369332"/>
          </a:xfrm>
          <a:prstGeom prst="rect">
            <a:avLst/>
          </a:prstGeom>
          <a:noFill/>
        </p:spPr>
        <p:txBody>
          <a:bodyPr wrap="square">
            <a:spAutoFit/>
          </a:bodyPr>
          <a:lstStyle/>
          <a:p>
            <a:r>
              <a:rPr lang="en-US" dirty="0"/>
              <a:t>This technology is applicable in various settings, including:</a:t>
            </a:r>
            <a:endParaRPr lang="en-IN" dirty="0"/>
          </a:p>
        </p:txBody>
      </p:sp>
    </p:spTree>
    <p:extLst>
      <p:ext uri="{BB962C8B-B14F-4D97-AF65-F5344CB8AC3E}">
        <p14:creationId xmlns:p14="http://schemas.microsoft.com/office/powerpoint/2010/main" val="190279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4F2E4-EEB3-FE96-A8A0-4626AFAEAE40}"/>
              </a:ext>
            </a:extLst>
          </p:cNvPr>
          <p:cNvSpPr txBox="1"/>
          <p:nvPr/>
        </p:nvSpPr>
        <p:spPr>
          <a:xfrm>
            <a:off x="690717" y="428758"/>
            <a:ext cx="6100916" cy="369332"/>
          </a:xfrm>
          <a:prstGeom prst="rect">
            <a:avLst/>
          </a:prstGeom>
          <a:noFill/>
        </p:spPr>
        <p:txBody>
          <a:bodyPr wrap="square">
            <a:spAutoFit/>
          </a:bodyPr>
          <a:lstStyle/>
          <a:p>
            <a:r>
              <a:rPr lang="en-US" b="1" dirty="0"/>
              <a:t>Key Considerations for the Project:</a:t>
            </a:r>
            <a:endParaRPr lang="en-IN" b="1" dirty="0"/>
          </a:p>
        </p:txBody>
      </p:sp>
      <p:graphicFrame>
        <p:nvGraphicFramePr>
          <p:cNvPr id="16" name="Diagram 15">
            <a:extLst>
              <a:ext uri="{FF2B5EF4-FFF2-40B4-BE49-F238E27FC236}">
                <a16:creationId xmlns:a16="http://schemas.microsoft.com/office/drawing/2014/main" id="{C101E0F4-B414-28D9-51CD-64ABBD5B4050}"/>
              </a:ext>
            </a:extLst>
          </p:cNvPr>
          <p:cNvGraphicFramePr/>
          <p:nvPr>
            <p:extLst>
              <p:ext uri="{D42A27DB-BD31-4B8C-83A1-F6EECF244321}">
                <p14:modId xmlns:p14="http://schemas.microsoft.com/office/powerpoint/2010/main" val="497644727"/>
              </p:ext>
            </p:extLst>
          </p:nvPr>
        </p:nvGraphicFramePr>
        <p:xfrm>
          <a:off x="832465" y="101057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621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4A5C3-3D02-4440-ADEF-DC41AF007FDB}"/>
              </a:ext>
            </a:extLst>
          </p:cNvPr>
          <p:cNvSpPr txBox="1"/>
          <p:nvPr/>
        </p:nvSpPr>
        <p:spPr>
          <a:xfrm>
            <a:off x="759542" y="267618"/>
            <a:ext cx="6100916" cy="369332"/>
          </a:xfrm>
          <a:prstGeom prst="rect">
            <a:avLst/>
          </a:prstGeom>
          <a:noFill/>
        </p:spPr>
        <p:txBody>
          <a:bodyPr wrap="square">
            <a:spAutoFit/>
          </a:bodyPr>
          <a:lstStyle/>
          <a:p>
            <a:r>
              <a:rPr lang="en-IN" b="1" dirty="0"/>
              <a:t>Operational Workflow:</a:t>
            </a:r>
          </a:p>
        </p:txBody>
      </p:sp>
      <p:graphicFrame>
        <p:nvGraphicFramePr>
          <p:cNvPr id="7" name="Diagram 6">
            <a:extLst>
              <a:ext uri="{FF2B5EF4-FFF2-40B4-BE49-F238E27FC236}">
                <a16:creationId xmlns:a16="http://schemas.microsoft.com/office/drawing/2014/main" id="{08A47AD0-9B72-59F1-BD19-448F45C43EC6}"/>
              </a:ext>
            </a:extLst>
          </p:cNvPr>
          <p:cNvGraphicFramePr/>
          <p:nvPr>
            <p:extLst>
              <p:ext uri="{D42A27DB-BD31-4B8C-83A1-F6EECF244321}">
                <p14:modId xmlns:p14="http://schemas.microsoft.com/office/powerpoint/2010/main" val="729678354"/>
              </p:ext>
            </p:extLst>
          </p:nvPr>
        </p:nvGraphicFramePr>
        <p:xfrm>
          <a:off x="285136" y="1012723"/>
          <a:ext cx="9586452" cy="5142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279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61A81-EDC4-649A-7078-ADA7B97C75B8}"/>
              </a:ext>
            </a:extLst>
          </p:cNvPr>
          <p:cNvSpPr txBox="1"/>
          <p:nvPr/>
        </p:nvSpPr>
        <p:spPr>
          <a:xfrm>
            <a:off x="612058" y="483927"/>
            <a:ext cx="6100916" cy="369332"/>
          </a:xfrm>
          <a:prstGeom prst="rect">
            <a:avLst/>
          </a:prstGeom>
          <a:noFill/>
        </p:spPr>
        <p:txBody>
          <a:bodyPr wrap="square">
            <a:spAutoFit/>
          </a:bodyPr>
          <a:lstStyle/>
          <a:p>
            <a:pPr algn="l"/>
            <a:r>
              <a:rPr lang="en-IN" b="1" i="0" dirty="0">
                <a:solidFill>
                  <a:srgbClr val="1F2328"/>
                </a:solidFill>
                <a:effectLst/>
              </a:rPr>
              <a:t>Login Screen:</a:t>
            </a:r>
          </a:p>
        </p:txBody>
      </p:sp>
      <p:pic>
        <p:nvPicPr>
          <p:cNvPr id="5" name="Picture 4">
            <a:extLst>
              <a:ext uri="{FF2B5EF4-FFF2-40B4-BE49-F238E27FC236}">
                <a16:creationId xmlns:a16="http://schemas.microsoft.com/office/drawing/2014/main" id="{7110E7BF-FE74-12EC-F05C-F7AF99261AD4}"/>
              </a:ext>
            </a:extLst>
          </p:cNvPr>
          <p:cNvPicPr>
            <a:picLocks noChangeAspect="1"/>
          </p:cNvPicPr>
          <p:nvPr/>
        </p:nvPicPr>
        <p:blipFill>
          <a:blip r:embed="rId2">
            <a:extLst>
              <a:ext uri="{28A0092B-C50C-407E-A947-70E740481C1C}">
                <a14:useLocalDpi xmlns:a14="http://schemas.microsoft.com/office/drawing/2010/main" val="0"/>
              </a:ext>
            </a:extLst>
          </a:blip>
          <a:srcRect l="1208" b="10452"/>
          <a:stretch/>
        </p:blipFill>
        <p:spPr>
          <a:xfrm>
            <a:off x="1740310" y="1209369"/>
            <a:ext cx="6370535" cy="3411794"/>
          </a:xfrm>
          <a:prstGeom prst="rect">
            <a:avLst/>
          </a:prstGeom>
          <a:ln>
            <a:solidFill>
              <a:schemeClr val="accent1"/>
            </a:solidFill>
          </a:ln>
        </p:spPr>
      </p:pic>
    </p:spTree>
    <p:extLst>
      <p:ext uri="{BB962C8B-B14F-4D97-AF65-F5344CB8AC3E}">
        <p14:creationId xmlns:p14="http://schemas.microsoft.com/office/powerpoint/2010/main" val="33602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406</TotalTime>
  <Words>1113</Words>
  <Application>Microsoft Office PowerPoint</Application>
  <PresentationFormat>Widescreen</PresentationFormat>
  <Paragraphs>159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Trebuchet MS</vt:lpstr>
      <vt:lpstr>Wingdings 3</vt:lpstr>
      <vt:lpstr>Facet</vt:lpstr>
      <vt:lpstr>Face Recognition Based Attendance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PRASANNA</dc:creator>
  <cp:lastModifiedBy>SAI PRASANNA</cp:lastModifiedBy>
  <cp:revision>1</cp:revision>
  <dcterms:created xsi:type="dcterms:W3CDTF">2025-02-28T16:31:00Z</dcterms:created>
  <dcterms:modified xsi:type="dcterms:W3CDTF">2025-04-04T16:09:07Z</dcterms:modified>
</cp:coreProperties>
</file>