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1" r:id="rId6"/>
    <p:sldId id="403" r:id="rId7"/>
    <p:sldId id="259" r:id="rId8"/>
    <p:sldId id="263" r:id="rId9"/>
    <p:sldId id="257" r:id="rId10"/>
    <p:sldId id="258" r:id="rId11"/>
    <p:sldId id="262" r:id="rId12"/>
    <p:sldId id="404" r:id="rId13"/>
    <p:sldId id="405" r:id="rId14"/>
    <p:sldId id="406" r:id="rId15"/>
    <p:sldId id="408" r:id="rId16"/>
    <p:sldId id="410" r:id="rId17"/>
    <p:sldId id="411" r:id="rId18"/>
    <p:sldId id="4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36755-CA3C-475C-8661-8C79FE478C7C}" v="273" dt="2023-03-25T01:00:20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Kumar Loganathan" userId="400fa94825258577" providerId="LiveId" clId="{5A536755-CA3C-475C-8661-8C79FE478C7C}"/>
    <pc:docChg chg="undo custSel addSld delSld modSld sldOrd">
      <pc:chgData name="Prasanna Kumar Loganathan" userId="400fa94825258577" providerId="LiveId" clId="{5A536755-CA3C-475C-8661-8C79FE478C7C}" dt="2023-03-25T01:00:20.294" v="977" actId="5793"/>
      <pc:docMkLst>
        <pc:docMk/>
      </pc:docMkLst>
      <pc:sldChg chg="modSp mod">
        <pc:chgData name="Prasanna Kumar Loganathan" userId="400fa94825258577" providerId="LiveId" clId="{5A536755-CA3C-475C-8661-8C79FE478C7C}" dt="2023-03-23T22:17:27.764" v="18" actId="1076"/>
        <pc:sldMkLst>
          <pc:docMk/>
          <pc:sldMk cId="1318974834" sldId="256"/>
        </pc:sldMkLst>
        <pc:spChg chg="mod">
          <ac:chgData name="Prasanna Kumar Loganathan" userId="400fa94825258577" providerId="LiveId" clId="{5A536755-CA3C-475C-8661-8C79FE478C7C}" dt="2023-03-23T22:17:27.764" v="18" actId="1076"/>
          <ac:spMkLst>
            <pc:docMk/>
            <pc:sldMk cId="1318974834" sldId="256"/>
            <ac:spMk id="2" creationId="{01FF31E3-37A6-C15D-3D92-9BF2CF0B2989}"/>
          </ac:spMkLst>
        </pc:spChg>
      </pc:sldChg>
      <pc:sldChg chg="modSp modAnim">
        <pc:chgData name="Prasanna Kumar Loganathan" userId="400fa94825258577" providerId="LiveId" clId="{5A536755-CA3C-475C-8661-8C79FE478C7C}" dt="2023-03-24T00:10:23.866" v="163" actId="20577"/>
        <pc:sldMkLst>
          <pc:docMk/>
          <pc:sldMk cId="2235111688" sldId="257"/>
        </pc:sldMkLst>
        <pc:spChg chg="mod">
          <ac:chgData name="Prasanna Kumar Loganathan" userId="400fa94825258577" providerId="LiveId" clId="{5A536755-CA3C-475C-8661-8C79FE478C7C}" dt="2023-03-24T00:10:03.974" v="159" actId="5793"/>
          <ac:spMkLst>
            <pc:docMk/>
            <pc:sldMk cId="2235111688" sldId="257"/>
            <ac:spMk id="3" creationId="{C11C2567-3AFE-EA26-EFD9-E138F3617077}"/>
          </ac:spMkLst>
        </pc:spChg>
      </pc:sldChg>
      <pc:sldChg chg="modSp mod modAnim">
        <pc:chgData name="Prasanna Kumar Loganathan" userId="400fa94825258577" providerId="LiveId" clId="{5A536755-CA3C-475C-8661-8C79FE478C7C}" dt="2023-03-25T00:55:01.512" v="919" actId="20577"/>
        <pc:sldMkLst>
          <pc:docMk/>
          <pc:sldMk cId="3979846067" sldId="258"/>
        </pc:sldMkLst>
        <pc:spChg chg="mod">
          <ac:chgData name="Prasanna Kumar Loganathan" userId="400fa94825258577" providerId="LiveId" clId="{5A536755-CA3C-475C-8661-8C79FE478C7C}" dt="2023-03-25T00:55:01.512" v="919" actId="20577"/>
          <ac:spMkLst>
            <pc:docMk/>
            <pc:sldMk cId="3979846067" sldId="258"/>
            <ac:spMk id="2" creationId="{22EFE894-9374-C891-E1E8-2FC9EFEFCE1D}"/>
          </ac:spMkLst>
        </pc:spChg>
        <pc:spChg chg="mod">
          <ac:chgData name="Prasanna Kumar Loganathan" userId="400fa94825258577" providerId="LiveId" clId="{5A536755-CA3C-475C-8661-8C79FE478C7C}" dt="2023-03-24T01:30:36.542" v="188" actId="404"/>
          <ac:spMkLst>
            <pc:docMk/>
            <pc:sldMk cId="3979846067" sldId="258"/>
            <ac:spMk id="3" creationId="{215A7992-71FF-6A8B-EC84-CF2922E0E7C8}"/>
          </ac:spMkLst>
        </pc:spChg>
      </pc:sldChg>
      <pc:sldChg chg="modSp mod modAnim">
        <pc:chgData name="Prasanna Kumar Loganathan" userId="400fa94825258577" providerId="LiveId" clId="{5A536755-CA3C-475C-8661-8C79FE478C7C}" dt="2023-03-23T23:36:51.335" v="133" actId="5793"/>
        <pc:sldMkLst>
          <pc:docMk/>
          <pc:sldMk cId="2438804874" sldId="259"/>
        </pc:sldMkLst>
        <pc:spChg chg="mod">
          <ac:chgData name="Prasanna Kumar Loganathan" userId="400fa94825258577" providerId="LiveId" clId="{5A536755-CA3C-475C-8661-8C79FE478C7C}" dt="2023-03-23T22:40:42.627" v="75" actId="1076"/>
          <ac:spMkLst>
            <pc:docMk/>
            <pc:sldMk cId="2438804874" sldId="259"/>
            <ac:spMk id="2" creationId="{CCA66974-76A7-E8CD-72BD-0B1E6242922D}"/>
          </ac:spMkLst>
        </pc:spChg>
        <pc:spChg chg="mod">
          <ac:chgData name="Prasanna Kumar Loganathan" userId="400fa94825258577" providerId="LiveId" clId="{5A536755-CA3C-475C-8661-8C79FE478C7C}" dt="2023-03-23T23:36:51.335" v="133" actId="5793"/>
          <ac:spMkLst>
            <pc:docMk/>
            <pc:sldMk cId="2438804874" sldId="259"/>
            <ac:spMk id="3" creationId="{56FEA404-7DFE-E6FE-C9C4-D73C49F285D3}"/>
          </ac:spMkLst>
        </pc:spChg>
      </pc:sldChg>
      <pc:sldChg chg="modSp mod">
        <pc:chgData name="Prasanna Kumar Loganathan" userId="400fa94825258577" providerId="LiveId" clId="{5A536755-CA3C-475C-8661-8C79FE478C7C}" dt="2023-03-25T00:55:47.087" v="932" actId="20577"/>
        <pc:sldMkLst>
          <pc:docMk/>
          <pc:sldMk cId="581371344" sldId="262"/>
        </pc:sldMkLst>
        <pc:spChg chg="mod">
          <ac:chgData name="Prasanna Kumar Loganathan" userId="400fa94825258577" providerId="LiveId" clId="{5A536755-CA3C-475C-8661-8C79FE478C7C}" dt="2023-03-25T00:55:47.087" v="932" actId="20577"/>
          <ac:spMkLst>
            <pc:docMk/>
            <pc:sldMk cId="581371344" sldId="262"/>
            <ac:spMk id="27" creationId="{9D3280A6-460A-822D-AC8B-54B8B5B5DE9D}"/>
          </ac:spMkLst>
        </pc:spChg>
        <pc:spChg chg="mod">
          <ac:chgData name="Prasanna Kumar Loganathan" userId="400fa94825258577" providerId="LiveId" clId="{5A536755-CA3C-475C-8661-8C79FE478C7C}" dt="2023-03-25T00:55:37.158" v="920" actId="20577"/>
          <ac:spMkLst>
            <pc:docMk/>
            <pc:sldMk cId="581371344" sldId="262"/>
            <ac:spMk id="46" creationId="{B65D8FE5-9FD6-2F4A-EBD3-DE3E6AB5FCCF}"/>
          </ac:spMkLst>
        </pc:spChg>
      </pc:sldChg>
      <pc:sldChg chg="addSp delSp modSp add mod delAnim modAnim">
        <pc:chgData name="Prasanna Kumar Loganathan" userId="400fa94825258577" providerId="LiveId" clId="{5A536755-CA3C-475C-8661-8C79FE478C7C}" dt="2023-03-25T01:00:20.294" v="977" actId="5793"/>
        <pc:sldMkLst>
          <pc:docMk/>
          <pc:sldMk cId="662201359" sldId="263"/>
        </pc:sldMkLst>
        <pc:spChg chg="add del mod">
          <ac:chgData name="Prasanna Kumar Loganathan" userId="400fa94825258577" providerId="LiveId" clId="{5A536755-CA3C-475C-8661-8C79FE478C7C}" dt="2023-03-23T23:34:05.595" v="121"/>
          <ac:spMkLst>
            <pc:docMk/>
            <pc:sldMk cId="662201359" sldId="263"/>
            <ac:spMk id="2" creationId="{CCA66974-76A7-E8CD-72BD-0B1E6242922D}"/>
          </ac:spMkLst>
        </pc:spChg>
        <pc:spChg chg="add mod">
          <ac:chgData name="Prasanna Kumar Loganathan" userId="400fa94825258577" providerId="LiveId" clId="{5A536755-CA3C-475C-8661-8C79FE478C7C}" dt="2023-03-25T01:00:20.294" v="977" actId="5793"/>
          <ac:spMkLst>
            <pc:docMk/>
            <pc:sldMk cId="662201359" sldId="263"/>
            <ac:spMk id="3" creationId="{164FEAAA-103B-9531-2B27-DB3A3AD10253}"/>
          </ac:spMkLst>
        </pc:spChg>
        <pc:spChg chg="del">
          <ac:chgData name="Prasanna Kumar Loganathan" userId="400fa94825258577" providerId="LiveId" clId="{5A536755-CA3C-475C-8661-8C79FE478C7C}" dt="2023-03-23T22:30:54.662" v="22" actId="478"/>
          <ac:spMkLst>
            <pc:docMk/>
            <pc:sldMk cId="662201359" sldId="263"/>
            <ac:spMk id="3" creationId="{56FEA404-7DFE-E6FE-C9C4-D73C49F285D3}"/>
          </ac:spMkLst>
        </pc:spChg>
        <pc:spChg chg="add del mod">
          <ac:chgData name="Prasanna Kumar Loganathan" userId="400fa94825258577" providerId="LiveId" clId="{5A536755-CA3C-475C-8661-8C79FE478C7C}" dt="2023-03-23T22:30:59.995" v="23" actId="478"/>
          <ac:spMkLst>
            <pc:docMk/>
            <pc:sldMk cId="662201359" sldId="263"/>
            <ac:spMk id="5" creationId="{B660AAEA-DF08-A985-E951-CE8BCF0DC796}"/>
          </ac:spMkLst>
        </pc:spChg>
        <pc:spChg chg="add del mod">
          <ac:chgData name="Prasanna Kumar Loganathan" userId="400fa94825258577" providerId="LiveId" clId="{5A536755-CA3C-475C-8661-8C79FE478C7C}" dt="2023-03-23T22:31:47.822" v="27" actId="478"/>
          <ac:spMkLst>
            <pc:docMk/>
            <pc:sldMk cId="662201359" sldId="263"/>
            <ac:spMk id="7" creationId="{214814C7-78F1-2647-995C-CCE46748F0BB}"/>
          </ac:spMkLst>
        </pc:spChg>
        <pc:spChg chg="add del mod">
          <ac:chgData name="Prasanna Kumar Loganathan" userId="400fa94825258577" providerId="LiveId" clId="{5A536755-CA3C-475C-8661-8C79FE478C7C}" dt="2023-03-23T23:33:38.671" v="116" actId="478"/>
          <ac:spMkLst>
            <pc:docMk/>
            <pc:sldMk cId="662201359" sldId="263"/>
            <ac:spMk id="8" creationId="{A4168ECB-4810-4CE8-01BA-5953BDBBA519}"/>
          </ac:spMkLst>
        </pc:spChg>
      </pc:sldChg>
      <pc:sldChg chg="new del">
        <pc:chgData name="Prasanna Kumar Loganathan" userId="400fa94825258577" providerId="LiveId" clId="{5A536755-CA3C-475C-8661-8C79FE478C7C}" dt="2023-03-23T22:30:06.229" v="20" actId="47"/>
        <pc:sldMkLst>
          <pc:docMk/>
          <pc:sldMk cId="3601275827" sldId="263"/>
        </pc:sldMkLst>
      </pc:sldChg>
      <pc:sldChg chg="addSp delSp modSp add del mod ord delAnim">
        <pc:chgData name="Prasanna Kumar Loganathan" userId="400fa94825258577" providerId="LiveId" clId="{5A536755-CA3C-475C-8661-8C79FE478C7C}" dt="2023-03-24T21:54:46.440" v="189" actId="47"/>
        <pc:sldMkLst>
          <pc:docMk/>
          <pc:sldMk cId="3442854146" sldId="264"/>
        </pc:sldMkLst>
        <pc:spChg chg="del">
          <ac:chgData name="Prasanna Kumar Loganathan" userId="400fa94825258577" providerId="LiveId" clId="{5A536755-CA3C-475C-8661-8C79FE478C7C}" dt="2023-03-23T22:34:12.196" v="34" actId="478"/>
          <ac:spMkLst>
            <pc:docMk/>
            <pc:sldMk cId="3442854146" sldId="264"/>
            <ac:spMk id="2" creationId="{CCA66974-76A7-E8CD-72BD-0B1E6242922D}"/>
          </ac:spMkLst>
        </pc:spChg>
        <pc:spChg chg="del">
          <ac:chgData name="Prasanna Kumar Loganathan" userId="400fa94825258577" providerId="LiveId" clId="{5A536755-CA3C-475C-8661-8C79FE478C7C}" dt="2023-03-23T22:34:12.196" v="34" actId="478"/>
          <ac:spMkLst>
            <pc:docMk/>
            <pc:sldMk cId="3442854146" sldId="264"/>
            <ac:spMk id="3" creationId="{56FEA404-7DFE-E6FE-C9C4-D73C49F285D3}"/>
          </ac:spMkLst>
        </pc:spChg>
        <pc:spChg chg="add mod">
          <ac:chgData name="Prasanna Kumar Loganathan" userId="400fa94825258577" providerId="LiveId" clId="{5A536755-CA3C-475C-8661-8C79FE478C7C}" dt="2023-03-23T22:34:16.189" v="51" actId="20577"/>
          <ac:spMkLst>
            <pc:docMk/>
            <pc:sldMk cId="3442854146" sldId="264"/>
            <ac:spMk id="5" creationId="{52459115-7BBA-1481-FA6F-C8E7454578D6}"/>
          </ac:spMkLst>
        </pc:spChg>
        <pc:spChg chg="add mod">
          <ac:chgData name="Prasanna Kumar Loganathan" userId="400fa94825258577" providerId="LiveId" clId="{5A536755-CA3C-475C-8661-8C79FE478C7C}" dt="2023-03-23T22:37:04.083" v="56" actId="27636"/>
          <ac:spMkLst>
            <pc:docMk/>
            <pc:sldMk cId="3442854146" sldId="264"/>
            <ac:spMk id="7" creationId="{B761E694-432B-5359-F75A-086C0D1D815C}"/>
          </ac:spMkLst>
        </pc:spChg>
        <pc:spChg chg="del">
          <ac:chgData name="Prasanna Kumar Loganathan" userId="400fa94825258577" providerId="LiveId" clId="{5A536755-CA3C-475C-8661-8C79FE478C7C}" dt="2023-03-23T22:34:12.196" v="34" actId="478"/>
          <ac:spMkLst>
            <pc:docMk/>
            <pc:sldMk cId="3442854146" sldId="264"/>
            <ac:spMk id="12" creationId="{534F209E-BC8C-4259-8732-A7BB5758D237}"/>
          </ac:spMkLst>
        </pc:spChg>
      </pc:sldChg>
      <pc:sldChg chg="addSp delSp modSp mod">
        <pc:chgData name="Prasanna Kumar Loganathan" userId="400fa94825258577" providerId="LiveId" clId="{5A536755-CA3C-475C-8661-8C79FE478C7C}" dt="2023-03-24T22:15:50.140" v="311" actId="20577"/>
        <pc:sldMkLst>
          <pc:docMk/>
          <pc:sldMk cId="1782432776" sldId="404"/>
        </pc:sldMkLst>
        <pc:spChg chg="del mod">
          <ac:chgData name="Prasanna Kumar Loganathan" userId="400fa94825258577" providerId="LiveId" clId="{5A536755-CA3C-475C-8661-8C79FE478C7C}" dt="2023-03-24T22:12:35.840" v="297" actId="478"/>
          <ac:spMkLst>
            <pc:docMk/>
            <pc:sldMk cId="1782432776" sldId="404"/>
            <ac:spMk id="3" creationId="{10FD4F1B-8A98-587C-C735-C36F5FC1698A}"/>
          </ac:spMkLst>
        </pc:spChg>
        <pc:graphicFrameChg chg="add del mod modGraphic">
          <ac:chgData name="Prasanna Kumar Loganathan" userId="400fa94825258577" providerId="LiveId" clId="{5A536755-CA3C-475C-8661-8C79FE478C7C}" dt="2023-03-24T22:09:52.519" v="209" actId="478"/>
          <ac:graphicFrameMkLst>
            <pc:docMk/>
            <pc:sldMk cId="1782432776" sldId="404"/>
            <ac:graphicFrameMk id="4" creationId="{1308F60E-B784-C41C-2816-F7B4FD02B802}"/>
          </ac:graphicFrameMkLst>
        </pc:graphicFrameChg>
        <pc:graphicFrameChg chg="add del mod modGraphic">
          <ac:chgData name="Prasanna Kumar Loganathan" userId="400fa94825258577" providerId="LiveId" clId="{5A536755-CA3C-475C-8661-8C79FE478C7C}" dt="2023-03-24T22:13:19.537" v="300" actId="478"/>
          <ac:graphicFrameMkLst>
            <pc:docMk/>
            <pc:sldMk cId="1782432776" sldId="404"/>
            <ac:graphicFrameMk id="5" creationId="{DE351062-23D6-C7E9-5D5B-B9C15CA727CD}"/>
          </ac:graphicFrameMkLst>
        </pc:graphicFrameChg>
        <pc:graphicFrameChg chg="add mod modGraphic">
          <ac:chgData name="Prasanna Kumar Loganathan" userId="400fa94825258577" providerId="LiveId" clId="{5A536755-CA3C-475C-8661-8C79FE478C7C}" dt="2023-03-24T22:15:50.140" v="311" actId="20577"/>
          <ac:graphicFrameMkLst>
            <pc:docMk/>
            <pc:sldMk cId="1782432776" sldId="404"/>
            <ac:graphicFrameMk id="6" creationId="{AA03EB7D-8D79-6A62-51E1-17C7F1AEAAF4}"/>
          </ac:graphicFrameMkLst>
        </pc:graphicFrameChg>
      </pc:sldChg>
      <pc:sldChg chg="addSp delSp modSp mod">
        <pc:chgData name="Prasanna Kumar Loganathan" userId="400fa94825258577" providerId="LiveId" clId="{5A536755-CA3C-475C-8661-8C79FE478C7C}" dt="2023-03-24T22:36:18.616" v="536" actId="1076"/>
        <pc:sldMkLst>
          <pc:docMk/>
          <pc:sldMk cId="3823490830" sldId="406"/>
        </pc:sldMkLst>
        <pc:spChg chg="mod">
          <ac:chgData name="Prasanna Kumar Loganathan" userId="400fa94825258577" providerId="LiveId" clId="{5A536755-CA3C-475C-8661-8C79FE478C7C}" dt="2023-03-24T22:36:18.616" v="536" actId="1076"/>
          <ac:spMkLst>
            <pc:docMk/>
            <pc:sldMk cId="3823490830" sldId="406"/>
            <ac:spMk id="2" creationId="{E45519DB-3CAE-49E5-722A-F85F01A54D9F}"/>
          </ac:spMkLst>
        </pc:spChg>
        <pc:spChg chg="del mod">
          <ac:chgData name="Prasanna Kumar Loganathan" userId="400fa94825258577" providerId="LiveId" clId="{5A536755-CA3C-475C-8661-8C79FE478C7C}" dt="2023-03-24T22:24:08.277" v="319" actId="931"/>
          <ac:spMkLst>
            <pc:docMk/>
            <pc:sldMk cId="3823490830" sldId="406"/>
            <ac:spMk id="3" creationId="{A8339EDE-57D5-CBA9-EEB1-EF406F73E7AA}"/>
          </ac:spMkLst>
        </pc:spChg>
        <pc:spChg chg="add del mod">
          <ac:chgData name="Prasanna Kumar Loganathan" userId="400fa94825258577" providerId="LiveId" clId="{5A536755-CA3C-475C-8661-8C79FE478C7C}" dt="2023-03-24T22:23:50.116" v="318" actId="478"/>
          <ac:spMkLst>
            <pc:docMk/>
            <pc:sldMk cId="3823490830" sldId="406"/>
            <ac:spMk id="4" creationId="{CEE6E44A-9ECA-9ABB-E782-D5A044ED375F}"/>
          </ac:spMkLst>
        </pc:spChg>
        <pc:spChg chg="add mod">
          <ac:chgData name="Prasanna Kumar Loganathan" userId="400fa94825258577" providerId="LiveId" clId="{5A536755-CA3C-475C-8661-8C79FE478C7C}" dt="2023-03-24T22:30:31.789" v="441" actId="164"/>
          <ac:spMkLst>
            <pc:docMk/>
            <pc:sldMk cId="3823490830" sldId="406"/>
            <ac:spMk id="11" creationId="{9B794667-49CE-CCEA-638E-13B00D3C836D}"/>
          </ac:spMkLst>
        </pc:spChg>
        <pc:spChg chg="add mod">
          <ac:chgData name="Prasanna Kumar Loganathan" userId="400fa94825258577" providerId="LiveId" clId="{5A536755-CA3C-475C-8661-8C79FE478C7C}" dt="2023-03-24T22:33:05.690" v="506" actId="1038"/>
          <ac:spMkLst>
            <pc:docMk/>
            <pc:sldMk cId="3823490830" sldId="406"/>
            <ac:spMk id="23" creationId="{598872C0-B439-D46B-9BD6-DF4921F13DBE}"/>
          </ac:spMkLst>
        </pc:spChg>
        <pc:spChg chg="add mod">
          <ac:chgData name="Prasanna Kumar Loganathan" userId="400fa94825258577" providerId="LiveId" clId="{5A536755-CA3C-475C-8661-8C79FE478C7C}" dt="2023-03-24T22:33:56.189" v="525" actId="164"/>
          <ac:spMkLst>
            <pc:docMk/>
            <pc:sldMk cId="3823490830" sldId="406"/>
            <ac:spMk id="35" creationId="{55172565-3EE5-19C3-8464-381CECF61417}"/>
          </ac:spMkLst>
        </pc:spChg>
        <pc:grpChg chg="add mod">
          <ac:chgData name="Prasanna Kumar Loganathan" userId="400fa94825258577" providerId="LiveId" clId="{5A536755-CA3C-475C-8661-8C79FE478C7C}" dt="2023-03-24T22:29:42.863" v="411" actId="164"/>
          <ac:grpSpMkLst>
            <pc:docMk/>
            <pc:sldMk cId="3823490830" sldId="406"/>
            <ac:grpSpMk id="24" creationId="{69E612C0-FD67-F93D-F822-0CFA182DE701}"/>
          </ac:grpSpMkLst>
        </pc:grpChg>
        <pc:grpChg chg="add mod">
          <ac:chgData name="Prasanna Kumar Loganathan" userId="400fa94825258577" providerId="LiveId" clId="{5A536755-CA3C-475C-8661-8C79FE478C7C}" dt="2023-03-24T22:30:31.789" v="441" actId="164"/>
          <ac:grpSpMkLst>
            <pc:docMk/>
            <pc:sldMk cId="3823490830" sldId="406"/>
            <ac:grpSpMk id="25" creationId="{8FEC93F0-FD16-2B09-DB32-C255447D970A}"/>
          </ac:grpSpMkLst>
        </pc:grpChg>
        <pc:grpChg chg="add mod">
          <ac:chgData name="Prasanna Kumar Loganathan" userId="400fa94825258577" providerId="LiveId" clId="{5A536755-CA3C-475C-8661-8C79FE478C7C}" dt="2023-03-24T22:33:56.189" v="525" actId="164"/>
          <ac:grpSpMkLst>
            <pc:docMk/>
            <pc:sldMk cId="3823490830" sldId="406"/>
            <ac:grpSpMk id="26" creationId="{7CA964E6-7530-16B8-C6D3-5EBD5C3C28A9}"/>
          </ac:grpSpMkLst>
        </pc:grpChg>
        <pc:grpChg chg="add mod">
          <ac:chgData name="Prasanna Kumar Loganathan" userId="400fa94825258577" providerId="LiveId" clId="{5A536755-CA3C-475C-8661-8C79FE478C7C}" dt="2023-03-24T22:34:21.459" v="529" actId="1076"/>
          <ac:grpSpMkLst>
            <pc:docMk/>
            <pc:sldMk cId="3823490830" sldId="406"/>
            <ac:grpSpMk id="36" creationId="{8DAD65AE-F5E5-AD76-B2FF-20A7E14C2176}"/>
          </ac:grpSpMkLst>
        </pc:grpChg>
        <pc:picChg chg="del mod">
          <ac:chgData name="Prasanna Kumar Loganathan" userId="400fa94825258577" providerId="LiveId" clId="{5A536755-CA3C-475C-8661-8C79FE478C7C}" dt="2023-03-24T22:34:44.553" v="531" actId="478"/>
          <ac:picMkLst>
            <pc:docMk/>
            <pc:sldMk cId="3823490830" sldId="406"/>
            <ac:picMk id="7" creationId="{4DC41660-7459-8B81-EE7B-ADA40F5E743A}"/>
          </ac:picMkLst>
        </pc:picChg>
        <pc:picChg chg="mod">
          <ac:chgData name="Prasanna Kumar Loganathan" userId="400fa94825258577" providerId="LiveId" clId="{5A536755-CA3C-475C-8661-8C79FE478C7C}" dt="2023-03-24T22:35:54.959" v="535" actId="14100"/>
          <ac:picMkLst>
            <pc:docMk/>
            <pc:sldMk cId="3823490830" sldId="406"/>
            <ac:picMk id="9" creationId="{B36B49D2-FF0C-8AF8-B6FF-FABBF2D2281D}"/>
          </ac:picMkLst>
        </pc:picChg>
        <pc:picChg chg="add mod ord">
          <ac:chgData name="Prasanna Kumar Loganathan" userId="400fa94825258577" providerId="LiveId" clId="{5A536755-CA3C-475C-8661-8C79FE478C7C}" dt="2023-03-24T22:34:25.180" v="530" actId="1076"/>
          <ac:picMkLst>
            <pc:docMk/>
            <pc:sldMk cId="3823490830" sldId="406"/>
            <ac:picMk id="10" creationId="{0D18EAB2-4602-6261-4FEC-09B02199A843}"/>
          </ac:picMkLst>
        </pc:picChg>
        <pc:cxnChg chg="add del">
          <ac:chgData name="Prasanna Kumar Loganathan" userId="400fa94825258577" providerId="LiveId" clId="{5A536755-CA3C-475C-8661-8C79FE478C7C}" dt="2023-03-24T22:20:32.078" v="317" actId="478"/>
          <ac:cxnSpMkLst>
            <pc:docMk/>
            <pc:sldMk cId="3823490830" sldId="406"/>
            <ac:cxnSpMk id="6" creationId="{8E214605-C034-9B24-3889-D8E27EF07940}"/>
          </ac:cxnSpMkLst>
        </pc:cxnChg>
        <pc:cxnChg chg="add mod">
          <ac:chgData name="Prasanna Kumar Loganathan" userId="400fa94825258577" providerId="LiveId" clId="{5A536755-CA3C-475C-8661-8C79FE478C7C}" dt="2023-03-24T22:29:32.209" v="410" actId="164"/>
          <ac:cxnSpMkLst>
            <pc:docMk/>
            <pc:sldMk cId="3823490830" sldId="406"/>
            <ac:cxnSpMk id="13" creationId="{45B7D717-8886-BF3A-E0EB-31B5CCD8F491}"/>
          </ac:cxnSpMkLst>
        </pc:cxnChg>
        <pc:cxnChg chg="add mod">
          <ac:chgData name="Prasanna Kumar Loganathan" userId="400fa94825258577" providerId="LiveId" clId="{5A536755-CA3C-475C-8661-8C79FE478C7C}" dt="2023-03-24T22:29:32.209" v="410" actId="164"/>
          <ac:cxnSpMkLst>
            <pc:docMk/>
            <pc:sldMk cId="3823490830" sldId="406"/>
            <ac:cxnSpMk id="14" creationId="{954C355F-FB1B-8DDE-3A88-BC1132BF0922}"/>
          </ac:cxnSpMkLst>
        </pc:cxnChg>
        <pc:cxnChg chg="add del">
          <ac:chgData name="Prasanna Kumar Loganathan" userId="400fa94825258577" providerId="LiveId" clId="{5A536755-CA3C-475C-8661-8C79FE478C7C}" dt="2023-03-24T22:26:35.944" v="334" actId="478"/>
          <ac:cxnSpMkLst>
            <pc:docMk/>
            <pc:sldMk cId="3823490830" sldId="406"/>
            <ac:cxnSpMk id="16" creationId="{A9B6A5C7-F95B-8C74-A381-B9DBD87D40C6}"/>
          </ac:cxnSpMkLst>
        </pc:cxnChg>
        <pc:cxnChg chg="add mod">
          <ac:chgData name="Prasanna Kumar Loganathan" userId="400fa94825258577" providerId="LiveId" clId="{5A536755-CA3C-475C-8661-8C79FE478C7C}" dt="2023-03-24T22:29:32.209" v="410" actId="164"/>
          <ac:cxnSpMkLst>
            <pc:docMk/>
            <pc:sldMk cId="3823490830" sldId="406"/>
            <ac:cxnSpMk id="18" creationId="{DD12DE8D-E451-3B82-A241-83488229D0E2}"/>
          </ac:cxnSpMkLst>
        </pc:cxnChg>
        <pc:cxnChg chg="add mod">
          <ac:chgData name="Prasanna Kumar Loganathan" userId="400fa94825258577" providerId="LiveId" clId="{5A536755-CA3C-475C-8661-8C79FE478C7C}" dt="2023-03-24T22:29:32.209" v="410" actId="164"/>
          <ac:cxnSpMkLst>
            <pc:docMk/>
            <pc:sldMk cId="3823490830" sldId="406"/>
            <ac:cxnSpMk id="22" creationId="{E56C826F-C0C9-EB21-C05D-2AADE6EE4288}"/>
          </ac:cxnSpMkLst>
        </pc:cxnChg>
        <pc:cxnChg chg="add mod">
          <ac:chgData name="Prasanna Kumar Loganathan" userId="400fa94825258577" providerId="LiveId" clId="{5A536755-CA3C-475C-8661-8C79FE478C7C}" dt="2023-03-24T22:33:56.189" v="525" actId="164"/>
          <ac:cxnSpMkLst>
            <pc:docMk/>
            <pc:sldMk cId="3823490830" sldId="406"/>
            <ac:cxnSpMk id="28" creationId="{D7928106-5F4F-6EA3-9427-FF6A50FE3446}"/>
          </ac:cxnSpMkLst>
        </pc:cxnChg>
        <pc:cxnChg chg="add mod">
          <ac:chgData name="Prasanna Kumar Loganathan" userId="400fa94825258577" providerId="LiveId" clId="{5A536755-CA3C-475C-8661-8C79FE478C7C}" dt="2023-03-24T22:33:56.189" v="525" actId="164"/>
          <ac:cxnSpMkLst>
            <pc:docMk/>
            <pc:sldMk cId="3823490830" sldId="406"/>
            <ac:cxnSpMk id="29" creationId="{53979BD6-ECC2-D8CD-C5EF-3A17E1BAB751}"/>
          </ac:cxnSpMkLst>
        </pc:cxnChg>
        <pc:cxnChg chg="add mod">
          <ac:chgData name="Prasanna Kumar Loganathan" userId="400fa94825258577" providerId="LiveId" clId="{5A536755-CA3C-475C-8661-8C79FE478C7C}" dt="2023-03-24T22:32:17.419" v="490" actId="13822"/>
          <ac:cxnSpMkLst>
            <pc:docMk/>
            <pc:sldMk cId="3823490830" sldId="406"/>
            <ac:cxnSpMk id="31" creationId="{0C034552-B19C-90AE-5E3F-CB9CFF4A0F37}"/>
          </ac:cxnSpMkLst>
        </pc:cxnChg>
        <pc:cxnChg chg="add del mod">
          <ac:chgData name="Prasanna Kumar Loganathan" userId="400fa94825258577" providerId="LiveId" clId="{5A536755-CA3C-475C-8661-8C79FE478C7C}" dt="2023-03-24T22:32:11.985" v="489" actId="478"/>
          <ac:cxnSpMkLst>
            <pc:docMk/>
            <pc:sldMk cId="3823490830" sldId="406"/>
            <ac:cxnSpMk id="32" creationId="{64FA51A3-FDDB-138A-02DE-6D20D9355E62}"/>
          </ac:cxnSpMkLst>
        </pc:cxnChg>
        <pc:cxnChg chg="add mod">
          <ac:chgData name="Prasanna Kumar Loganathan" userId="400fa94825258577" providerId="LiveId" clId="{5A536755-CA3C-475C-8661-8C79FE478C7C}" dt="2023-03-24T22:33:56.189" v="525" actId="164"/>
          <ac:cxnSpMkLst>
            <pc:docMk/>
            <pc:sldMk cId="3823490830" sldId="406"/>
            <ac:cxnSpMk id="34" creationId="{050FA198-CADA-B0AA-58CD-991487F8146E}"/>
          </ac:cxnSpMkLst>
        </pc:cxnChg>
      </pc:sldChg>
      <pc:sldChg chg="addSp delSp modSp del mod">
        <pc:chgData name="Prasanna Kumar Loganathan" userId="400fa94825258577" providerId="LiveId" clId="{5A536755-CA3C-475C-8661-8C79FE478C7C}" dt="2023-03-24T22:52:09.847" v="561" actId="47"/>
        <pc:sldMkLst>
          <pc:docMk/>
          <pc:sldMk cId="757959850" sldId="407"/>
        </pc:sldMkLst>
        <pc:spChg chg="mod">
          <ac:chgData name="Prasanna Kumar Loganathan" userId="400fa94825258577" providerId="LiveId" clId="{5A536755-CA3C-475C-8661-8C79FE478C7C}" dt="2023-03-24T22:49:09.038" v="560" actId="20577"/>
          <ac:spMkLst>
            <pc:docMk/>
            <pc:sldMk cId="757959850" sldId="407"/>
            <ac:spMk id="2" creationId="{78D5D911-B020-4ED8-D4EF-BF0B0ACA6F68}"/>
          </ac:spMkLst>
        </pc:spChg>
        <pc:spChg chg="add del mod">
          <ac:chgData name="Prasanna Kumar Loganathan" userId="400fa94825258577" providerId="LiveId" clId="{5A536755-CA3C-475C-8661-8C79FE478C7C}" dt="2023-03-24T22:47:42.788" v="540" actId="1032"/>
          <ac:spMkLst>
            <pc:docMk/>
            <pc:sldMk cId="757959850" sldId="407"/>
            <ac:spMk id="5" creationId="{36777976-BEAE-2CC8-F9D4-D4487816B046}"/>
          </ac:spMkLst>
        </pc:spChg>
        <pc:spChg chg="del">
          <ac:chgData name="Prasanna Kumar Loganathan" userId="400fa94825258577" providerId="LiveId" clId="{5A536755-CA3C-475C-8661-8C79FE478C7C}" dt="2023-03-24T22:41:33.285" v="537" actId="1032"/>
          <ac:spMkLst>
            <pc:docMk/>
            <pc:sldMk cId="757959850" sldId="407"/>
            <ac:spMk id="7" creationId="{6E8FB3CC-6CA0-04E3-77CF-6F7D7E0F799D}"/>
          </ac:spMkLst>
        </pc:spChg>
        <pc:spChg chg="add del mod">
          <ac:chgData name="Prasanna Kumar Loganathan" userId="400fa94825258577" providerId="LiveId" clId="{5A536755-CA3C-475C-8661-8C79FE478C7C}" dt="2023-03-24T22:48:43.292" v="546" actId="478"/>
          <ac:spMkLst>
            <pc:docMk/>
            <pc:sldMk cId="757959850" sldId="407"/>
            <ac:spMk id="11" creationId="{859B455F-9B76-E3C7-AB12-D69F22940B9A}"/>
          </ac:spMkLst>
        </pc:spChg>
        <pc:graphicFrameChg chg="add del modGraphic">
          <ac:chgData name="Prasanna Kumar Loganathan" userId="400fa94825258577" providerId="LiveId" clId="{5A536755-CA3C-475C-8661-8C79FE478C7C}" dt="2023-03-24T22:41:44.055" v="539" actId="478"/>
          <ac:graphicFrameMkLst>
            <pc:docMk/>
            <pc:sldMk cId="757959850" sldId="407"/>
            <ac:graphicFrameMk id="3" creationId="{270C8516-63D1-5D5D-9F48-D1A741E80862}"/>
          </ac:graphicFrameMkLst>
        </pc:graphicFrameChg>
        <pc:graphicFrameChg chg="add del modGraphic">
          <ac:chgData name="Prasanna Kumar Loganathan" userId="400fa94825258577" providerId="LiveId" clId="{5A536755-CA3C-475C-8661-8C79FE478C7C}" dt="2023-03-24T22:48:21.151" v="543" actId="478"/>
          <ac:graphicFrameMkLst>
            <pc:docMk/>
            <pc:sldMk cId="757959850" sldId="407"/>
            <ac:graphicFrameMk id="6" creationId="{04C44460-915F-0BE4-7E21-9ED49B882E9E}"/>
          </ac:graphicFrameMkLst>
        </pc:graphicFrameChg>
        <pc:graphicFrameChg chg="add mod modGraphic">
          <ac:chgData name="Prasanna Kumar Loganathan" userId="400fa94825258577" providerId="LiveId" clId="{5A536755-CA3C-475C-8661-8C79FE478C7C}" dt="2023-03-24T22:48:51.729" v="548" actId="1076"/>
          <ac:graphicFrameMkLst>
            <pc:docMk/>
            <pc:sldMk cId="757959850" sldId="407"/>
            <ac:graphicFrameMk id="8" creationId="{D34217CF-77D3-B645-3909-B1285A3ACCB3}"/>
          </ac:graphicFrameMkLst>
        </pc:graphicFrameChg>
        <pc:picChg chg="mod">
          <ac:chgData name="Prasanna Kumar Loganathan" userId="400fa94825258577" providerId="LiveId" clId="{5A536755-CA3C-475C-8661-8C79FE478C7C}" dt="2023-03-24T22:48:59.430" v="549" actId="1076"/>
          <ac:picMkLst>
            <pc:docMk/>
            <pc:sldMk cId="757959850" sldId="407"/>
            <ac:picMk id="9" creationId="{4381E950-0091-FFEF-4727-1D415A61AA72}"/>
          </ac:picMkLst>
        </pc:picChg>
      </pc:sldChg>
      <pc:sldChg chg="addSp modSp mod">
        <pc:chgData name="Prasanna Kumar Loganathan" userId="400fa94825258577" providerId="LiveId" clId="{5A536755-CA3C-475C-8661-8C79FE478C7C}" dt="2023-03-24T22:53:47.255" v="589" actId="20577"/>
        <pc:sldMkLst>
          <pc:docMk/>
          <pc:sldMk cId="921667376" sldId="408"/>
        </pc:sldMkLst>
        <pc:spChg chg="mod">
          <ac:chgData name="Prasanna Kumar Loganathan" userId="400fa94825258577" providerId="LiveId" clId="{5A536755-CA3C-475C-8661-8C79FE478C7C}" dt="2023-03-24T22:53:47.255" v="589" actId="20577"/>
          <ac:spMkLst>
            <pc:docMk/>
            <pc:sldMk cId="921667376" sldId="408"/>
            <ac:spMk id="2" creationId="{1D9D9A4A-48C3-B2A4-6A03-91CBC3764C84}"/>
          </ac:spMkLst>
        </pc:spChg>
        <pc:picChg chg="add mod">
          <ac:chgData name="Prasanna Kumar Loganathan" userId="400fa94825258577" providerId="LiveId" clId="{5A536755-CA3C-475C-8661-8C79FE478C7C}" dt="2023-03-24T22:53:35.663" v="575" actId="14100"/>
          <ac:picMkLst>
            <pc:docMk/>
            <pc:sldMk cId="921667376" sldId="408"/>
            <ac:picMk id="3" creationId="{416D8676-FB35-A2D2-1044-17F94761DB99}"/>
          </ac:picMkLst>
        </pc:picChg>
        <pc:picChg chg="mod">
          <ac:chgData name="Prasanna Kumar Loganathan" userId="400fa94825258577" providerId="LiveId" clId="{5A536755-CA3C-475C-8661-8C79FE478C7C}" dt="2023-03-24T22:53:09.732" v="571" actId="1076"/>
          <ac:picMkLst>
            <pc:docMk/>
            <pc:sldMk cId="921667376" sldId="408"/>
            <ac:picMk id="5" creationId="{D7C4097D-D1D5-8185-57F4-F7E91B9C42D3}"/>
          </ac:picMkLst>
        </pc:picChg>
      </pc:sldChg>
      <pc:sldChg chg="modSp del mod">
        <pc:chgData name="Prasanna Kumar Loganathan" userId="400fa94825258577" providerId="LiveId" clId="{5A536755-CA3C-475C-8661-8C79FE478C7C}" dt="2023-03-24T22:54:23.639" v="590" actId="47"/>
        <pc:sldMkLst>
          <pc:docMk/>
          <pc:sldMk cId="2796067008" sldId="409"/>
        </pc:sldMkLst>
        <pc:picChg chg="mod">
          <ac:chgData name="Prasanna Kumar Loganathan" userId="400fa94825258577" providerId="LiveId" clId="{5A536755-CA3C-475C-8661-8C79FE478C7C}" dt="2023-03-24T22:52:37.584" v="564" actId="1076"/>
          <ac:picMkLst>
            <pc:docMk/>
            <pc:sldMk cId="2796067008" sldId="409"/>
            <ac:picMk id="5" creationId="{09A5F4E0-C59D-C978-C516-A6380C77A5A1}"/>
          </ac:picMkLst>
        </pc:picChg>
      </pc:sldChg>
      <pc:sldChg chg="addSp delSp modSp mod setBg">
        <pc:chgData name="Prasanna Kumar Loganathan" userId="400fa94825258577" providerId="LiveId" clId="{5A536755-CA3C-475C-8661-8C79FE478C7C}" dt="2023-03-24T23:11:13.347" v="869" actId="1035"/>
        <pc:sldMkLst>
          <pc:docMk/>
          <pc:sldMk cId="12207290" sldId="410"/>
        </pc:sldMkLst>
        <pc:spChg chg="mod">
          <ac:chgData name="Prasanna Kumar Loganathan" userId="400fa94825258577" providerId="LiveId" clId="{5A536755-CA3C-475C-8661-8C79FE478C7C}" dt="2023-03-24T23:11:13.347" v="869" actId="1035"/>
          <ac:spMkLst>
            <pc:docMk/>
            <pc:sldMk cId="12207290" sldId="410"/>
            <ac:spMk id="2" creationId="{5F36651C-A266-239B-932D-0DE3B97D5634}"/>
          </ac:spMkLst>
        </pc:spChg>
        <pc:spChg chg="mod">
          <ac:chgData name="Prasanna Kumar Loganathan" userId="400fa94825258577" providerId="LiveId" clId="{5A536755-CA3C-475C-8661-8C79FE478C7C}" dt="2023-03-24T23:03:41.191" v="728" actId="113"/>
          <ac:spMkLst>
            <pc:docMk/>
            <pc:sldMk cId="12207290" sldId="410"/>
            <ac:spMk id="3" creationId="{CE37C605-F21E-9384-6DFD-F3B2F5CC616D}"/>
          </ac:spMkLst>
        </pc:spChg>
        <pc:spChg chg="add del mod">
          <ac:chgData name="Prasanna Kumar Loganathan" userId="400fa94825258577" providerId="LiveId" clId="{5A536755-CA3C-475C-8661-8C79FE478C7C}" dt="2023-03-24T22:57:36.222" v="623" actId="11529"/>
          <ac:spMkLst>
            <pc:docMk/>
            <pc:sldMk cId="12207290" sldId="410"/>
            <ac:spMk id="4" creationId="{9E816EE3-F74D-8BB5-D4C3-78406313BF2F}"/>
          </ac:spMkLst>
        </pc:spChg>
        <pc:spChg chg="add mod">
          <ac:chgData name="Prasanna Kumar Loganathan" userId="400fa94825258577" providerId="LiveId" clId="{5A536755-CA3C-475C-8661-8C79FE478C7C}" dt="2023-03-24T23:04:23.578" v="732" actId="208"/>
          <ac:spMkLst>
            <pc:docMk/>
            <pc:sldMk cId="12207290" sldId="410"/>
            <ac:spMk id="9" creationId="{87D797AD-8669-DB77-018D-32D2A449D350}"/>
          </ac:spMkLst>
        </pc:spChg>
        <pc:spChg chg="add del mod">
          <ac:chgData name="Prasanna Kumar Loganathan" userId="400fa94825258577" providerId="LiveId" clId="{5A536755-CA3C-475C-8661-8C79FE478C7C}" dt="2023-03-24T23:04:46.659" v="736" actId="11529"/>
          <ac:spMkLst>
            <pc:docMk/>
            <pc:sldMk cId="12207290" sldId="410"/>
            <ac:spMk id="10" creationId="{473D0151-EEC6-B8FF-1E09-D903DE6DD30C}"/>
          </ac:spMkLst>
        </pc:spChg>
        <pc:spChg chg="add">
          <ac:chgData name="Prasanna Kumar Loganathan" userId="400fa94825258577" providerId="LiveId" clId="{5A536755-CA3C-475C-8661-8C79FE478C7C}" dt="2023-03-24T23:05:12.400" v="737" actId="11529"/>
          <ac:spMkLst>
            <pc:docMk/>
            <pc:sldMk cId="12207290" sldId="410"/>
            <ac:spMk id="11" creationId="{83726480-FA0F-324B-03FC-BC16429A7754}"/>
          </ac:spMkLst>
        </pc:spChg>
        <pc:spChg chg="add mod">
          <ac:chgData name="Prasanna Kumar Loganathan" userId="400fa94825258577" providerId="LiveId" clId="{5A536755-CA3C-475C-8661-8C79FE478C7C}" dt="2023-03-24T23:05:49.484" v="778" actId="20577"/>
          <ac:spMkLst>
            <pc:docMk/>
            <pc:sldMk cId="12207290" sldId="410"/>
            <ac:spMk id="12" creationId="{7E41F843-FF66-1408-46FE-C8630331C102}"/>
          </ac:spMkLst>
        </pc:spChg>
        <pc:spChg chg="add mod">
          <ac:chgData name="Prasanna Kumar Loganathan" userId="400fa94825258577" providerId="LiveId" clId="{5A536755-CA3C-475C-8661-8C79FE478C7C}" dt="2023-03-24T23:08:30.363" v="830" actId="27636"/>
          <ac:spMkLst>
            <pc:docMk/>
            <pc:sldMk cId="12207290" sldId="410"/>
            <ac:spMk id="13" creationId="{39B40F9B-9B4A-31C9-D6B8-4E2B17FBD0A7}"/>
          </ac:spMkLst>
        </pc:spChg>
        <pc:spChg chg="add mod">
          <ac:chgData name="Prasanna Kumar Loganathan" userId="400fa94825258577" providerId="LiveId" clId="{5A536755-CA3C-475C-8661-8C79FE478C7C}" dt="2023-03-24T23:10:05.817" v="866" actId="1076"/>
          <ac:spMkLst>
            <pc:docMk/>
            <pc:sldMk cId="12207290" sldId="410"/>
            <ac:spMk id="18" creationId="{BAA0D152-7151-4C57-AD5E-E189DC647272}"/>
          </ac:spMkLst>
        </pc:spChg>
        <pc:spChg chg="add del">
          <ac:chgData name="Prasanna Kumar Loganathan" userId="400fa94825258577" providerId="LiveId" clId="{5A536755-CA3C-475C-8661-8C79FE478C7C}" dt="2023-03-24T22:58:12.190" v="634" actId="26606"/>
          <ac:spMkLst>
            <pc:docMk/>
            <pc:sldMk cId="12207290" sldId="410"/>
            <ac:spMk id="1033" creationId="{1FAB06A6-6842-49E6-97F0-0E9D039E88E2}"/>
          </ac:spMkLst>
        </pc:spChg>
        <pc:spChg chg="add del">
          <ac:chgData name="Prasanna Kumar Loganathan" userId="400fa94825258577" providerId="LiveId" clId="{5A536755-CA3C-475C-8661-8C79FE478C7C}" dt="2023-03-24T22:55:34.111" v="599" actId="26606"/>
          <ac:spMkLst>
            <pc:docMk/>
            <pc:sldMk cId="12207290" sldId="410"/>
            <ac:spMk id="1035" creationId="{1FAB06A6-6842-49E6-97F0-0E9D039E88E2}"/>
          </ac:spMkLst>
        </pc:spChg>
        <pc:grpChg chg="add del">
          <ac:chgData name="Prasanna Kumar Loganathan" userId="400fa94825258577" providerId="LiveId" clId="{5A536755-CA3C-475C-8661-8C79FE478C7C}" dt="2023-03-24T22:57:50.438" v="630" actId="26606"/>
          <ac:grpSpMkLst>
            <pc:docMk/>
            <pc:sldMk cId="12207290" sldId="410"/>
            <ac:grpSpMk id="1032" creationId="{DE831112-FBC4-43D2-9D35-A250B9B5DFE6}"/>
          </ac:grpSpMkLst>
        </pc:grpChg>
        <pc:picChg chg="mod ord">
          <ac:chgData name="Prasanna Kumar Loganathan" userId="400fa94825258577" providerId="LiveId" clId="{5A536755-CA3C-475C-8661-8C79FE478C7C}" dt="2023-03-24T23:01:29.012" v="674" actId="1076"/>
          <ac:picMkLst>
            <pc:docMk/>
            <pc:sldMk cId="12207290" sldId="410"/>
            <ac:picMk id="6" creationId="{E97754F8-3AE6-C384-C74A-7DA4B16ACA83}"/>
          </ac:picMkLst>
        </pc:picChg>
        <pc:picChg chg="add mod">
          <ac:chgData name="Prasanna Kumar Loganathan" userId="400fa94825258577" providerId="LiveId" clId="{5A536755-CA3C-475C-8661-8C79FE478C7C}" dt="2023-03-24T23:01:18.380" v="672" actId="14100"/>
          <ac:picMkLst>
            <pc:docMk/>
            <pc:sldMk cId="12207290" sldId="410"/>
            <ac:picMk id="7" creationId="{F3048537-8F68-0313-560A-14EC59EBD5D4}"/>
          </ac:picMkLst>
        </pc:picChg>
        <pc:picChg chg="del mod ord">
          <ac:chgData name="Prasanna Kumar Loganathan" userId="400fa94825258577" providerId="LiveId" clId="{5A536755-CA3C-475C-8661-8C79FE478C7C}" dt="2023-03-24T22:59:20.418" v="651" actId="478"/>
          <ac:picMkLst>
            <pc:docMk/>
            <pc:sldMk cId="12207290" sldId="410"/>
            <ac:picMk id="8" creationId="{2C139FC8-9271-C174-0272-43DFF02F1B0F}"/>
          </ac:picMkLst>
        </pc:picChg>
        <pc:picChg chg="mod ord">
          <ac:chgData name="Prasanna Kumar Loganathan" userId="400fa94825258577" providerId="LiveId" clId="{5A536755-CA3C-475C-8661-8C79FE478C7C}" dt="2023-03-24T23:06:14.404" v="780" actId="1076"/>
          <ac:picMkLst>
            <pc:docMk/>
            <pc:sldMk cId="12207290" sldId="410"/>
            <ac:picMk id="1028" creationId="{0E142E03-48CF-6D3E-7349-392DE2887113}"/>
          </ac:picMkLst>
        </pc:picChg>
        <pc:picChg chg="mod ord">
          <ac:chgData name="Prasanna Kumar Loganathan" userId="400fa94825258577" providerId="LiveId" clId="{5A536755-CA3C-475C-8661-8C79FE478C7C}" dt="2023-03-24T23:01:50.799" v="678" actId="14100"/>
          <ac:picMkLst>
            <pc:docMk/>
            <pc:sldMk cId="12207290" sldId="410"/>
            <ac:picMk id="1030" creationId="{6BDA2F0B-AF49-0293-EE71-35BB0F7773DA}"/>
          </ac:picMkLst>
        </pc:picChg>
        <pc:cxnChg chg="add mod">
          <ac:chgData name="Prasanna Kumar Loganathan" userId="400fa94825258577" providerId="LiveId" clId="{5A536755-CA3C-475C-8661-8C79FE478C7C}" dt="2023-03-24T23:09:05.684" v="832" actId="13822"/>
          <ac:cxnSpMkLst>
            <pc:docMk/>
            <pc:sldMk cId="12207290" sldId="410"/>
            <ac:cxnSpMk id="15" creationId="{28C03FBA-5E08-7915-88EA-AC03E4181023}"/>
          </ac:cxnSpMkLst>
        </pc:cxnChg>
        <pc:cxnChg chg="add mod">
          <ac:chgData name="Prasanna Kumar Loganathan" userId="400fa94825258577" providerId="LiveId" clId="{5A536755-CA3C-475C-8661-8C79FE478C7C}" dt="2023-03-24T23:09:23.289" v="834" actId="13822"/>
          <ac:cxnSpMkLst>
            <pc:docMk/>
            <pc:sldMk cId="12207290" sldId="410"/>
            <ac:cxnSpMk id="17" creationId="{DDFE8824-5ACB-EAD5-7805-C5F32C7E09A8}"/>
          </ac:cxnSpMkLst>
        </pc:cxnChg>
      </pc:sldChg>
      <pc:sldChg chg="addSp delSp modSp mod setBg">
        <pc:chgData name="Prasanna Kumar Loganathan" userId="400fa94825258577" providerId="LiveId" clId="{5A536755-CA3C-475C-8661-8C79FE478C7C}" dt="2023-03-25T00:58:16.023" v="972" actId="1076"/>
        <pc:sldMkLst>
          <pc:docMk/>
          <pc:sldMk cId="3016330300" sldId="411"/>
        </pc:sldMkLst>
        <pc:spChg chg="mod">
          <ac:chgData name="Prasanna Kumar Loganathan" userId="400fa94825258577" providerId="LiveId" clId="{5A536755-CA3C-475C-8661-8C79FE478C7C}" dt="2023-03-25T00:58:07.540" v="969" actId="1076"/>
          <ac:spMkLst>
            <pc:docMk/>
            <pc:sldMk cId="3016330300" sldId="411"/>
            <ac:spMk id="2" creationId="{FDBEE23A-0ACE-D81E-9A6C-4C09E4E38912}"/>
          </ac:spMkLst>
        </pc:spChg>
        <pc:spChg chg="add del mod">
          <ac:chgData name="Prasanna Kumar Loganathan" userId="400fa94825258577" providerId="LiveId" clId="{5A536755-CA3C-475C-8661-8C79FE478C7C}" dt="2023-03-25T00:57:20.898" v="956" actId="21"/>
          <ac:spMkLst>
            <pc:docMk/>
            <pc:sldMk cId="3016330300" sldId="411"/>
            <ac:spMk id="4" creationId="{42664949-388A-6E62-5F70-3F7CB9487D21}"/>
          </ac:spMkLst>
        </pc:spChg>
        <pc:spChg chg="add del">
          <ac:chgData name="Prasanna Kumar Loganathan" userId="400fa94825258577" providerId="LiveId" clId="{5A536755-CA3C-475C-8661-8C79FE478C7C}" dt="2023-03-24T23:13:29.867" v="873" actId="26606"/>
          <ac:spMkLst>
            <pc:docMk/>
            <pc:sldMk cId="3016330300" sldId="411"/>
            <ac:spMk id="9" creationId="{1A512987-7E4D-C970-6725-8E3CC1C73040}"/>
          </ac:spMkLst>
        </pc:spChg>
        <pc:spChg chg="add del">
          <ac:chgData name="Prasanna Kumar Loganathan" userId="400fa94825258577" providerId="LiveId" clId="{5A536755-CA3C-475C-8661-8C79FE478C7C}" dt="2023-03-24T23:13:41.989" v="875" actId="26606"/>
          <ac:spMkLst>
            <pc:docMk/>
            <pc:sldMk cId="3016330300" sldId="411"/>
            <ac:spMk id="11" creationId="{22B292E0-8DB2-B694-5599-CE918A135909}"/>
          </ac:spMkLst>
        </pc:spChg>
        <pc:spChg chg="add del">
          <ac:chgData name="Prasanna Kumar Loganathan" userId="400fa94825258577" providerId="LiveId" clId="{5A536755-CA3C-475C-8661-8C79FE478C7C}" dt="2023-03-24T23:13:41.989" v="875" actId="26606"/>
          <ac:spMkLst>
            <pc:docMk/>
            <pc:sldMk cId="3016330300" sldId="411"/>
            <ac:spMk id="12" creationId="{E9300062-3750-4DBC-AFC8-E9DC8EFA9B9E}"/>
          </ac:spMkLst>
        </pc:spChg>
        <pc:spChg chg="add del">
          <ac:chgData name="Prasanna Kumar Loganathan" userId="400fa94825258577" providerId="LiveId" clId="{5A536755-CA3C-475C-8661-8C79FE478C7C}" dt="2023-03-24T23:13:48.564" v="877" actId="26606"/>
          <ac:spMkLst>
            <pc:docMk/>
            <pc:sldMk cId="3016330300" sldId="411"/>
            <ac:spMk id="18" creationId="{D4BA79BC-8A15-4DE9-81F5-2FEDF95743D3}"/>
          </ac:spMkLst>
        </pc:spChg>
        <pc:spChg chg="add del">
          <ac:chgData name="Prasanna Kumar Loganathan" userId="400fa94825258577" providerId="LiveId" clId="{5A536755-CA3C-475C-8661-8C79FE478C7C}" dt="2023-03-24T23:13:54.322" v="879" actId="26606"/>
          <ac:spMkLst>
            <pc:docMk/>
            <pc:sldMk cId="3016330300" sldId="411"/>
            <ac:spMk id="21" creationId="{857235D6-7152-CAB0-F6FF-C5CEF7FC1694}"/>
          </ac:spMkLst>
        </pc:spChg>
        <pc:spChg chg="add del">
          <ac:chgData name="Prasanna Kumar Loganathan" userId="400fa94825258577" providerId="LiveId" clId="{5A536755-CA3C-475C-8661-8C79FE478C7C}" dt="2023-03-24T23:13:54.322" v="879" actId="26606"/>
          <ac:spMkLst>
            <pc:docMk/>
            <pc:sldMk cId="3016330300" sldId="411"/>
            <ac:spMk id="22" creationId="{505E8236-5F10-4063-8489-EF5ABDD48413}"/>
          </ac:spMkLst>
        </pc:spChg>
        <pc:spChg chg="add del">
          <ac:chgData name="Prasanna Kumar Loganathan" userId="400fa94825258577" providerId="LiveId" clId="{5A536755-CA3C-475C-8661-8C79FE478C7C}" dt="2023-03-24T23:16:16.875" v="909" actId="478"/>
          <ac:spMkLst>
            <pc:docMk/>
            <pc:sldMk cId="3016330300" sldId="411"/>
            <ac:spMk id="24" creationId="{46EFD62B-92ED-E59A-D7EA-D52FDAB385B3}"/>
          </ac:spMkLst>
        </pc:spChg>
        <pc:grpChg chg="add del">
          <ac:chgData name="Prasanna Kumar Loganathan" userId="400fa94825258577" providerId="LiveId" clId="{5A536755-CA3C-475C-8661-8C79FE478C7C}" dt="2023-03-24T23:13:48.564" v="877" actId="26606"/>
          <ac:grpSpMkLst>
            <pc:docMk/>
            <pc:sldMk cId="3016330300" sldId="411"/>
            <ac:grpSpMk id="10" creationId="{56C5F458-F0B9-4584-B7A3-BA39F9E9FC93}"/>
          </ac:grpSpMkLst>
        </pc:grpChg>
        <pc:picChg chg="add del mod">
          <ac:chgData name="Prasanna Kumar Loganathan" userId="400fa94825258577" providerId="LiveId" clId="{5A536755-CA3C-475C-8661-8C79FE478C7C}" dt="2023-03-25T00:57:03.851" v="952" actId="21"/>
          <ac:picMkLst>
            <pc:docMk/>
            <pc:sldMk cId="3016330300" sldId="411"/>
            <ac:picMk id="3" creationId="{67FF157E-5836-6691-0907-A840922BD891}"/>
          </ac:picMkLst>
        </pc:picChg>
        <pc:picChg chg="mod ord">
          <ac:chgData name="Prasanna Kumar Loganathan" userId="400fa94825258577" providerId="LiveId" clId="{5A536755-CA3C-475C-8661-8C79FE478C7C}" dt="2023-03-25T00:58:16.023" v="972" actId="1076"/>
          <ac:picMkLst>
            <pc:docMk/>
            <pc:sldMk cId="3016330300" sldId="411"/>
            <ac:picMk id="5" creationId="{4CF65F95-5F66-6B06-4EBD-207740754396}"/>
          </ac:picMkLst>
        </pc:picChg>
      </pc:sldChg>
      <pc:sldChg chg="modSp del mod">
        <pc:chgData name="Prasanna Kumar Loganathan" userId="400fa94825258577" providerId="LiveId" clId="{5A536755-CA3C-475C-8661-8C79FE478C7C}" dt="2023-03-24T23:16:27.891" v="910" actId="47"/>
        <pc:sldMkLst>
          <pc:docMk/>
          <pc:sldMk cId="984780410" sldId="412"/>
        </pc:sldMkLst>
        <pc:spChg chg="mod">
          <ac:chgData name="Prasanna Kumar Loganathan" userId="400fa94825258577" providerId="LiveId" clId="{5A536755-CA3C-475C-8661-8C79FE478C7C}" dt="2023-03-24T23:16:03.150" v="906" actId="21"/>
          <ac:spMkLst>
            <pc:docMk/>
            <pc:sldMk cId="984780410" sldId="412"/>
            <ac:spMk id="2" creationId="{FC8136B2-1C5D-933A-3F8D-67F103AE2129}"/>
          </ac:spMkLst>
        </pc:spChg>
      </pc:sldChg>
      <pc:sldChg chg="addSp delSp modSp new mod">
        <pc:chgData name="Prasanna Kumar Loganathan" userId="400fa94825258577" providerId="LiveId" clId="{5A536755-CA3C-475C-8661-8C79FE478C7C}" dt="2023-03-25T00:57:57.938" v="967" actId="14100"/>
        <pc:sldMkLst>
          <pc:docMk/>
          <pc:sldMk cId="2939512686" sldId="412"/>
        </pc:sldMkLst>
        <pc:spChg chg="del mod">
          <ac:chgData name="Prasanna Kumar Loganathan" userId="400fa94825258577" providerId="LiveId" clId="{5A536755-CA3C-475C-8661-8C79FE478C7C}" dt="2023-03-25T00:57:27.137" v="957" actId="478"/>
          <ac:spMkLst>
            <pc:docMk/>
            <pc:sldMk cId="2939512686" sldId="412"/>
            <ac:spMk id="2" creationId="{95F6E18D-23A6-8FA6-7BEC-30D0C6D5DFAA}"/>
          </ac:spMkLst>
        </pc:spChg>
        <pc:spChg chg="del">
          <ac:chgData name="Prasanna Kumar Loganathan" userId="400fa94825258577" providerId="LiveId" clId="{5A536755-CA3C-475C-8661-8C79FE478C7C}" dt="2023-03-25T00:57:40.077" v="961" actId="478"/>
          <ac:spMkLst>
            <pc:docMk/>
            <pc:sldMk cId="2939512686" sldId="412"/>
            <ac:spMk id="3" creationId="{BCCBDD25-3EEE-1131-4942-CF71C2B44214}"/>
          </ac:spMkLst>
        </pc:spChg>
        <pc:spChg chg="add mod">
          <ac:chgData name="Prasanna Kumar Loganathan" userId="400fa94825258577" providerId="LiveId" clId="{5A536755-CA3C-475C-8661-8C79FE478C7C}" dt="2023-03-25T00:57:52.004" v="964" actId="1076"/>
          <ac:spMkLst>
            <pc:docMk/>
            <pc:sldMk cId="2939512686" sldId="412"/>
            <ac:spMk id="5" creationId="{6470CB5D-DBC6-54A6-6EA9-E91565F8D5EC}"/>
          </ac:spMkLst>
        </pc:spChg>
        <pc:picChg chg="add mod">
          <ac:chgData name="Prasanna Kumar Loganathan" userId="400fa94825258577" providerId="LiveId" clId="{5A536755-CA3C-475C-8661-8C79FE478C7C}" dt="2023-03-25T00:57:57.938" v="967" actId="14100"/>
          <ac:picMkLst>
            <pc:docMk/>
            <pc:sldMk cId="2939512686" sldId="412"/>
            <ac:picMk id="4" creationId="{9438DEEA-9988-EDFA-7549-A08DFF50452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5D874-5FEF-4C8D-B240-6D971CD6BDD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AE9D997-DECF-4F0B-8DD9-70954173367A}">
      <dgm:prSet phldrT="[Text]"/>
      <dgm:spPr/>
      <dgm:t>
        <a:bodyPr/>
        <a:lstStyle/>
        <a:p>
          <a:r>
            <a:rPr lang="en-US" b="0" i="0" dirty="0"/>
            <a:t>The first step is to examine the data to ensure it is in the correct format and structure. This may involve checking the data types, variable names, and variable formats.</a:t>
          </a:r>
          <a:endParaRPr lang="en-CA" dirty="0"/>
        </a:p>
      </dgm:t>
    </dgm:pt>
    <dgm:pt modelId="{B3FA5B5F-3977-4CCC-87FF-1EBFB662B4C8}" type="parTrans" cxnId="{4C1AB752-8924-4BDE-9C69-9775A8031239}">
      <dgm:prSet/>
      <dgm:spPr/>
      <dgm:t>
        <a:bodyPr/>
        <a:lstStyle/>
        <a:p>
          <a:endParaRPr lang="en-CA"/>
        </a:p>
      </dgm:t>
    </dgm:pt>
    <dgm:pt modelId="{B15B3659-DF08-48F5-83C6-D68B6A4CB4CD}" type="sibTrans" cxnId="{4C1AB752-8924-4BDE-9C69-9775A8031239}">
      <dgm:prSet/>
      <dgm:spPr/>
      <dgm:t>
        <a:bodyPr/>
        <a:lstStyle/>
        <a:p>
          <a:endParaRPr lang="en-CA"/>
        </a:p>
      </dgm:t>
    </dgm:pt>
    <dgm:pt modelId="{AC902D0B-3051-43E8-9309-455A75C89194}">
      <dgm:prSet phldrT="[Text]"/>
      <dgm:spPr/>
      <dgm:t>
        <a:bodyPr/>
        <a:lstStyle/>
        <a:p>
          <a:r>
            <a:rPr lang="en-CA" b="0" i="0" dirty="0"/>
            <a:t>Data exploration</a:t>
          </a:r>
          <a:endParaRPr lang="en-CA" dirty="0"/>
        </a:p>
      </dgm:t>
    </dgm:pt>
    <dgm:pt modelId="{4EE4881B-A772-4843-8E2F-96BBF83CC3DE}" type="parTrans" cxnId="{C8E39559-5532-488B-8F8A-3DB7902F026A}">
      <dgm:prSet/>
      <dgm:spPr/>
      <dgm:t>
        <a:bodyPr/>
        <a:lstStyle/>
        <a:p>
          <a:endParaRPr lang="en-CA"/>
        </a:p>
      </dgm:t>
    </dgm:pt>
    <dgm:pt modelId="{42DAFCBF-CFF6-4BE9-94F0-56C7BE5E9672}" type="sibTrans" cxnId="{C8E39559-5532-488B-8F8A-3DB7902F026A}">
      <dgm:prSet/>
      <dgm:spPr/>
      <dgm:t>
        <a:bodyPr/>
        <a:lstStyle/>
        <a:p>
          <a:endParaRPr lang="en-CA"/>
        </a:p>
      </dgm:t>
    </dgm:pt>
    <dgm:pt modelId="{6377142F-5ADC-4E49-8AF6-AADB83A58ADA}">
      <dgm:prSet phldrT="[Text]"/>
      <dgm:spPr/>
      <dgm:t>
        <a:bodyPr/>
        <a:lstStyle/>
        <a:p>
          <a:r>
            <a:rPr lang="en-US" b="0" i="0" dirty="0"/>
            <a:t>Once the data is clean, the next step is to explore the data to understand its distribution, variance, and relationships between variables.</a:t>
          </a:r>
          <a:endParaRPr lang="en-CA" dirty="0"/>
        </a:p>
      </dgm:t>
    </dgm:pt>
    <dgm:pt modelId="{B7FCCB4F-C238-495B-9ED9-C5BEFF6A31B1}" type="parTrans" cxnId="{09C27D5B-18B5-445C-9980-CE279516AC73}">
      <dgm:prSet/>
      <dgm:spPr/>
      <dgm:t>
        <a:bodyPr/>
        <a:lstStyle/>
        <a:p>
          <a:endParaRPr lang="en-CA"/>
        </a:p>
      </dgm:t>
    </dgm:pt>
    <dgm:pt modelId="{BA626F6E-F70D-4BD7-A6F9-20B1134933A7}" type="sibTrans" cxnId="{09C27D5B-18B5-445C-9980-CE279516AC73}">
      <dgm:prSet/>
      <dgm:spPr/>
      <dgm:t>
        <a:bodyPr/>
        <a:lstStyle/>
        <a:p>
          <a:endParaRPr lang="en-CA"/>
        </a:p>
      </dgm:t>
    </dgm:pt>
    <dgm:pt modelId="{67215252-3604-4BE7-B147-B6D5F12ADC77}">
      <dgm:prSet phldrT="[Text]"/>
      <dgm:spPr/>
      <dgm:t>
        <a:bodyPr/>
        <a:lstStyle/>
        <a:p>
          <a:r>
            <a:rPr lang="en-CA" b="0" i="0" dirty="0"/>
            <a:t>Data preprocessing</a:t>
          </a:r>
          <a:endParaRPr lang="en-CA" dirty="0"/>
        </a:p>
      </dgm:t>
    </dgm:pt>
    <dgm:pt modelId="{E409CABB-2AD3-4F32-9A5A-BCB1C0EDBCAD}" type="parTrans" cxnId="{B9E1409C-A78B-4775-A8E1-548A2E462AD4}">
      <dgm:prSet/>
      <dgm:spPr/>
      <dgm:t>
        <a:bodyPr/>
        <a:lstStyle/>
        <a:p>
          <a:endParaRPr lang="en-CA"/>
        </a:p>
      </dgm:t>
    </dgm:pt>
    <dgm:pt modelId="{8068785F-862F-4CF7-AC05-F36BB47EF9D8}" type="sibTrans" cxnId="{B9E1409C-A78B-4775-A8E1-548A2E462AD4}">
      <dgm:prSet/>
      <dgm:spPr/>
      <dgm:t>
        <a:bodyPr/>
        <a:lstStyle/>
        <a:p>
          <a:endParaRPr lang="en-CA"/>
        </a:p>
      </dgm:t>
    </dgm:pt>
    <dgm:pt modelId="{2FF4E05D-1D10-4E5E-89A8-44E1617B4F2D}">
      <dgm:prSet phldrT="[Text]"/>
      <dgm:spPr/>
      <dgm:t>
        <a:bodyPr/>
        <a:lstStyle/>
        <a:p>
          <a:r>
            <a:rPr lang="en-US" b="0" i="0" dirty="0"/>
            <a:t>After exploring the data, the next step is to preprocess the data, which may involve scaling or normalizing the data, encoding categorical variables, or reducing the dimensionality of the data</a:t>
          </a:r>
          <a:endParaRPr lang="en-CA" dirty="0"/>
        </a:p>
      </dgm:t>
    </dgm:pt>
    <dgm:pt modelId="{AE0A68B3-F216-42F3-A036-FEFB35E305EE}" type="parTrans" cxnId="{4ED7CEDE-8C10-49AD-A826-C53497060DDF}">
      <dgm:prSet/>
      <dgm:spPr/>
      <dgm:t>
        <a:bodyPr/>
        <a:lstStyle/>
        <a:p>
          <a:endParaRPr lang="en-CA"/>
        </a:p>
      </dgm:t>
    </dgm:pt>
    <dgm:pt modelId="{1E64C03E-FC11-476B-9499-F8A800B96A58}" type="sibTrans" cxnId="{4ED7CEDE-8C10-49AD-A826-C53497060DDF}">
      <dgm:prSet/>
      <dgm:spPr/>
      <dgm:t>
        <a:bodyPr/>
        <a:lstStyle/>
        <a:p>
          <a:endParaRPr lang="en-CA"/>
        </a:p>
      </dgm:t>
    </dgm:pt>
    <dgm:pt modelId="{FBB8E8B1-EDE9-4BB5-8B93-673F9EAC07FA}">
      <dgm:prSet phldrT="[Text]"/>
      <dgm:spPr/>
      <dgm:t>
        <a:bodyPr/>
        <a:lstStyle/>
        <a:p>
          <a:r>
            <a:rPr lang="en-CA" b="0" i="0" dirty="0"/>
            <a:t>Data inspection</a:t>
          </a:r>
          <a:endParaRPr lang="en-CA" dirty="0"/>
        </a:p>
      </dgm:t>
    </dgm:pt>
    <dgm:pt modelId="{929FEF65-6E9D-436E-B5B1-E4087B6B6422}" type="sibTrans" cxnId="{62F9E68E-EB4C-42B0-8E56-8E411220515A}">
      <dgm:prSet/>
      <dgm:spPr/>
      <dgm:t>
        <a:bodyPr/>
        <a:lstStyle/>
        <a:p>
          <a:endParaRPr lang="en-CA"/>
        </a:p>
      </dgm:t>
    </dgm:pt>
    <dgm:pt modelId="{C5064A6C-7C5D-4FD8-8090-D2A01007C9E5}" type="parTrans" cxnId="{62F9E68E-EB4C-42B0-8E56-8E411220515A}">
      <dgm:prSet/>
      <dgm:spPr/>
      <dgm:t>
        <a:bodyPr/>
        <a:lstStyle/>
        <a:p>
          <a:endParaRPr lang="en-CA"/>
        </a:p>
      </dgm:t>
    </dgm:pt>
    <dgm:pt modelId="{77EDEF7E-7BAF-4C13-B11C-9DAC6D92CFF6}" type="pres">
      <dgm:prSet presAssocID="{7625D874-5FEF-4C8D-B240-6D971CD6BDD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2B73F8F-6F60-4650-8F4B-989901417412}" type="pres">
      <dgm:prSet presAssocID="{FBB8E8B1-EDE9-4BB5-8B93-673F9EAC07FA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E8595675-0019-4D2C-AF63-C511E3066AB5}" type="pres">
      <dgm:prSet presAssocID="{FBB8E8B1-EDE9-4BB5-8B93-673F9EAC07FA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BB6A8A7-D5A9-4F3F-BD24-2DEB79D23BC8}" type="pres">
      <dgm:prSet presAssocID="{AC902D0B-3051-43E8-9309-455A75C8919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15DA4EDE-092E-4AAA-8431-9B8606E76892}" type="pres">
      <dgm:prSet presAssocID="{AC902D0B-3051-43E8-9309-455A75C8919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201665C8-B5A7-4536-B2BF-B6929ABA8FF2}" type="pres">
      <dgm:prSet presAssocID="{67215252-3604-4BE7-B147-B6D5F12ADC77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B9FC582D-40C3-4C11-B04D-0D7FACEC5E0D}" type="pres">
      <dgm:prSet presAssocID="{67215252-3604-4BE7-B147-B6D5F12ADC77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1291134-C7D6-4EFB-BF4D-2E3712960EC4}" type="presOf" srcId="{2FF4E05D-1D10-4E5E-89A8-44E1617B4F2D}" destId="{B9FC582D-40C3-4C11-B04D-0D7FACEC5E0D}" srcOrd="0" destOrd="0" presId="urn:microsoft.com/office/officeart/2009/3/layout/IncreasingArrowsProcess"/>
    <dgm:cxn modelId="{09C27D5B-18B5-445C-9980-CE279516AC73}" srcId="{AC902D0B-3051-43E8-9309-455A75C89194}" destId="{6377142F-5ADC-4E49-8AF6-AADB83A58ADA}" srcOrd="0" destOrd="0" parTransId="{B7FCCB4F-C238-495B-9ED9-C5BEFF6A31B1}" sibTransId="{BA626F6E-F70D-4BD7-A6F9-20B1134933A7}"/>
    <dgm:cxn modelId="{4C1AB752-8924-4BDE-9C69-9775A8031239}" srcId="{FBB8E8B1-EDE9-4BB5-8B93-673F9EAC07FA}" destId="{5AE9D997-DECF-4F0B-8DD9-70954173367A}" srcOrd="0" destOrd="0" parTransId="{B3FA5B5F-3977-4CCC-87FF-1EBFB662B4C8}" sibTransId="{B15B3659-DF08-48F5-83C6-D68B6A4CB4CD}"/>
    <dgm:cxn modelId="{C8E39559-5532-488B-8F8A-3DB7902F026A}" srcId="{7625D874-5FEF-4C8D-B240-6D971CD6BDD6}" destId="{AC902D0B-3051-43E8-9309-455A75C89194}" srcOrd="1" destOrd="0" parTransId="{4EE4881B-A772-4843-8E2F-96BBF83CC3DE}" sibTransId="{42DAFCBF-CFF6-4BE9-94F0-56C7BE5E9672}"/>
    <dgm:cxn modelId="{2E4CB27D-8281-4620-BDED-1880CBE5A7CB}" type="presOf" srcId="{5AE9D997-DECF-4F0B-8DD9-70954173367A}" destId="{E8595675-0019-4D2C-AF63-C511E3066AB5}" srcOrd="0" destOrd="0" presId="urn:microsoft.com/office/officeart/2009/3/layout/IncreasingArrowsProcess"/>
    <dgm:cxn modelId="{7F6D407E-C4D7-4152-9F0D-443A03405BC8}" type="presOf" srcId="{AC902D0B-3051-43E8-9309-455A75C89194}" destId="{7BB6A8A7-D5A9-4F3F-BD24-2DEB79D23BC8}" srcOrd="0" destOrd="0" presId="urn:microsoft.com/office/officeart/2009/3/layout/IncreasingArrowsProcess"/>
    <dgm:cxn modelId="{CAAC7784-5F9F-44A2-A3AD-4C0614ADD75C}" type="presOf" srcId="{67215252-3604-4BE7-B147-B6D5F12ADC77}" destId="{201665C8-B5A7-4536-B2BF-B6929ABA8FF2}" srcOrd="0" destOrd="0" presId="urn:microsoft.com/office/officeart/2009/3/layout/IncreasingArrowsProcess"/>
    <dgm:cxn modelId="{62F9E68E-EB4C-42B0-8E56-8E411220515A}" srcId="{7625D874-5FEF-4C8D-B240-6D971CD6BDD6}" destId="{FBB8E8B1-EDE9-4BB5-8B93-673F9EAC07FA}" srcOrd="0" destOrd="0" parTransId="{C5064A6C-7C5D-4FD8-8090-D2A01007C9E5}" sibTransId="{929FEF65-6E9D-436E-B5B1-E4087B6B6422}"/>
    <dgm:cxn modelId="{B9E1409C-A78B-4775-A8E1-548A2E462AD4}" srcId="{7625D874-5FEF-4C8D-B240-6D971CD6BDD6}" destId="{67215252-3604-4BE7-B147-B6D5F12ADC77}" srcOrd="2" destOrd="0" parTransId="{E409CABB-2AD3-4F32-9A5A-BCB1C0EDBCAD}" sibTransId="{8068785F-862F-4CF7-AC05-F36BB47EF9D8}"/>
    <dgm:cxn modelId="{507AEF9D-B10E-43E4-B1D4-121402FC6E1D}" type="presOf" srcId="{7625D874-5FEF-4C8D-B240-6D971CD6BDD6}" destId="{77EDEF7E-7BAF-4C13-B11C-9DAC6D92CFF6}" srcOrd="0" destOrd="0" presId="urn:microsoft.com/office/officeart/2009/3/layout/IncreasingArrowsProcess"/>
    <dgm:cxn modelId="{B8EF1CCF-AC0B-4219-A885-8BF36F2A1586}" type="presOf" srcId="{FBB8E8B1-EDE9-4BB5-8B93-673F9EAC07FA}" destId="{82B73F8F-6F60-4650-8F4B-989901417412}" srcOrd="0" destOrd="0" presId="urn:microsoft.com/office/officeart/2009/3/layout/IncreasingArrowsProcess"/>
    <dgm:cxn modelId="{4ED7CEDE-8C10-49AD-A826-C53497060DDF}" srcId="{67215252-3604-4BE7-B147-B6D5F12ADC77}" destId="{2FF4E05D-1D10-4E5E-89A8-44E1617B4F2D}" srcOrd="0" destOrd="0" parTransId="{AE0A68B3-F216-42F3-A036-FEFB35E305EE}" sibTransId="{1E64C03E-FC11-476B-9499-F8A800B96A58}"/>
    <dgm:cxn modelId="{B8B18CE7-11F4-41A6-80F4-2A2879745F00}" type="presOf" srcId="{6377142F-5ADC-4E49-8AF6-AADB83A58ADA}" destId="{15DA4EDE-092E-4AAA-8431-9B8606E76892}" srcOrd="0" destOrd="0" presId="urn:microsoft.com/office/officeart/2009/3/layout/IncreasingArrowsProcess"/>
    <dgm:cxn modelId="{FF6F827A-0BBD-4F35-9A64-9C374D5E1387}" type="presParOf" srcId="{77EDEF7E-7BAF-4C13-B11C-9DAC6D92CFF6}" destId="{82B73F8F-6F60-4650-8F4B-989901417412}" srcOrd="0" destOrd="0" presId="urn:microsoft.com/office/officeart/2009/3/layout/IncreasingArrowsProcess"/>
    <dgm:cxn modelId="{738DC0B3-5579-45C1-AEEA-3B29B68FFB5D}" type="presParOf" srcId="{77EDEF7E-7BAF-4C13-B11C-9DAC6D92CFF6}" destId="{E8595675-0019-4D2C-AF63-C511E3066AB5}" srcOrd="1" destOrd="0" presId="urn:microsoft.com/office/officeart/2009/3/layout/IncreasingArrowsProcess"/>
    <dgm:cxn modelId="{014A03A5-00EB-4842-8643-4467C1F63C05}" type="presParOf" srcId="{77EDEF7E-7BAF-4C13-B11C-9DAC6D92CFF6}" destId="{7BB6A8A7-D5A9-4F3F-BD24-2DEB79D23BC8}" srcOrd="2" destOrd="0" presId="urn:microsoft.com/office/officeart/2009/3/layout/IncreasingArrowsProcess"/>
    <dgm:cxn modelId="{F9132AF2-D971-4CBA-BFC4-C1B38980A1BE}" type="presParOf" srcId="{77EDEF7E-7BAF-4C13-B11C-9DAC6D92CFF6}" destId="{15DA4EDE-092E-4AAA-8431-9B8606E76892}" srcOrd="3" destOrd="0" presId="urn:microsoft.com/office/officeart/2009/3/layout/IncreasingArrowsProcess"/>
    <dgm:cxn modelId="{315388C1-1B8B-4786-9D86-ABA0FF97FFC4}" type="presParOf" srcId="{77EDEF7E-7BAF-4C13-B11C-9DAC6D92CFF6}" destId="{201665C8-B5A7-4536-B2BF-B6929ABA8FF2}" srcOrd="4" destOrd="0" presId="urn:microsoft.com/office/officeart/2009/3/layout/IncreasingArrowsProcess"/>
    <dgm:cxn modelId="{9FBCB016-C88E-41EF-9E62-5168C7A06659}" type="presParOf" srcId="{77EDEF7E-7BAF-4C13-B11C-9DAC6D92CFF6}" destId="{B9FC582D-40C3-4C11-B04D-0D7FACEC5E0D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3F8F-6F60-4650-8F4B-989901417412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i="0" kern="1200" dirty="0"/>
            <a:t>Data inspection</a:t>
          </a:r>
          <a:endParaRPr lang="en-CA" sz="2200" kern="1200" dirty="0"/>
        </a:p>
      </dsp:txBody>
      <dsp:txXfrm>
        <a:off x="0" y="1030789"/>
        <a:ext cx="7832064" cy="591873"/>
      </dsp:txXfrm>
    </dsp:sp>
    <dsp:sp modelId="{E8595675-0019-4D2C-AF63-C511E3066AB5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 first step is to examine the data to ensure it is in the correct format and structure. This may involve checking the data types, variable names, and variable formats.</a:t>
          </a:r>
          <a:endParaRPr lang="en-CA" sz="1700" kern="1200" dirty="0"/>
        </a:p>
      </dsp:txBody>
      <dsp:txXfrm>
        <a:off x="0" y="1647691"/>
        <a:ext cx="2503424" cy="2280331"/>
      </dsp:txXfrm>
    </dsp:sp>
    <dsp:sp modelId="{7BB6A8A7-D5A9-4F3F-BD24-2DEB79D23BC8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i="0" kern="1200" dirty="0"/>
            <a:t>Data exploration</a:t>
          </a:r>
          <a:endParaRPr lang="en-CA" sz="2200" kern="1200" dirty="0"/>
        </a:p>
      </dsp:txBody>
      <dsp:txXfrm>
        <a:off x="2503423" y="1425371"/>
        <a:ext cx="5328640" cy="591873"/>
      </dsp:txXfrm>
    </dsp:sp>
    <dsp:sp modelId="{15DA4EDE-092E-4AAA-8431-9B8606E76892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Once the data is clean, the next step is to explore the data to understand its distribution, variance, and relationships between variables.</a:t>
          </a:r>
          <a:endParaRPr lang="en-CA" sz="1700" kern="1200" dirty="0"/>
        </a:p>
      </dsp:txBody>
      <dsp:txXfrm>
        <a:off x="2503423" y="2042273"/>
        <a:ext cx="2503424" cy="2280331"/>
      </dsp:txXfrm>
    </dsp:sp>
    <dsp:sp modelId="{201665C8-B5A7-4536-B2BF-B6929ABA8FF2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i="0" kern="1200" dirty="0"/>
            <a:t>Data preprocessing</a:t>
          </a:r>
          <a:endParaRPr lang="en-CA" sz="2200" kern="1200" dirty="0"/>
        </a:p>
      </dsp:txBody>
      <dsp:txXfrm>
        <a:off x="5006848" y="1819953"/>
        <a:ext cx="2825216" cy="591873"/>
      </dsp:txXfrm>
    </dsp:sp>
    <dsp:sp modelId="{B9FC582D-40C3-4C11-B04D-0D7FACEC5E0D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After exploring the data, the next step is to preprocess the data, which may involve scaling or normalizing the data, encoding categorical variables, or reducing the dimensionality of the data</a:t>
          </a:r>
          <a:endParaRPr lang="en-CA" sz="1700" kern="1200" dirty="0"/>
        </a:p>
      </dsp:txBody>
      <dsp:txXfrm>
        <a:off x="5006848" y="2436855"/>
        <a:ext cx="2503424" cy="22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1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3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48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1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852528-6CD6-FC4E-A108-ADC5B827DCA7}"/>
              </a:ext>
            </a:extLst>
          </p:cNvPr>
          <p:cNvSpPr/>
          <p:nvPr/>
        </p:nvSpPr>
        <p:spPr bwMode="auto">
          <a:xfrm>
            <a:off x="1587" y="5664200"/>
            <a:ext cx="12188825" cy="939800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6" name="Group 55" title="Megaphone">
            <a:extLst>
              <a:ext uri="{FF2B5EF4-FFF2-40B4-BE49-F238E27FC236}">
                <a16:creationId xmlns:a16="http://schemas.microsoft.com/office/drawing/2014/main" id="{A57AF911-B45C-0645-9306-FB4C59B7BE32}"/>
              </a:ext>
            </a:extLst>
          </p:cNvPr>
          <p:cNvGrpSpPr/>
          <p:nvPr userDrawn="1"/>
        </p:nvGrpSpPr>
        <p:grpSpPr>
          <a:xfrm>
            <a:off x="2667000" y="628650"/>
            <a:ext cx="5943817" cy="5486402"/>
            <a:chOff x="2667000" y="628650"/>
            <a:chExt cx="5943817" cy="5486402"/>
          </a:xfrm>
        </p:grpSpPr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892B1603-81CE-E845-A7E9-D79D57AE8DDA}"/>
                </a:ext>
              </a:extLst>
            </p:cNvPr>
            <p:cNvGrpSpPr/>
            <p:nvPr userDrawn="1"/>
          </p:nvGrpSpPr>
          <p:grpSpPr>
            <a:xfrm>
              <a:off x="2667000" y="628650"/>
              <a:ext cx="5943817" cy="5486402"/>
              <a:chOff x="2665412" y="685800"/>
              <a:chExt cx="5943817" cy="5486402"/>
            </a:xfrm>
          </p:grpSpPr>
          <p:grpSp>
            <p:nvGrpSpPr>
              <p:cNvPr id="10" name="Group 32">
                <a:extLst>
                  <a:ext uri="{FF2B5EF4-FFF2-40B4-BE49-F238E27FC236}">
                    <a16:creationId xmlns:a16="http://schemas.microsoft.com/office/drawing/2014/main" id="{3A405A5B-18FC-0C4B-B080-911E11A4416C}"/>
                  </a:ext>
                </a:extLst>
              </p:cNvPr>
              <p:cNvGrpSpPr/>
              <p:nvPr/>
            </p:nvGrpSpPr>
            <p:grpSpPr>
              <a:xfrm>
                <a:off x="2784792" y="4006851"/>
                <a:ext cx="1630681" cy="2165351"/>
                <a:chOff x="2498725" y="4151313"/>
                <a:chExt cx="2038350" cy="2706688"/>
              </a:xfrm>
            </p:grpSpPr>
            <p:grpSp>
              <p:nvGrpSpPr>
                <p:cNvPr id="25" name="Group 31">
                  <a:extLst>
                    <a:ext uri="{FF2B5EF4-FFF2-40B4-BE49-F238E27FC236}">
                      <a16:creationId xmlns:a16="http://schemas.microsoft.com/office/drawing/2014/main" id="{E2F972BC-3529-6E4F-AE6F-BB94B204C582}"/>
                    </a:ext>
                  </a:extLst>
                </p:cNvPr>
                <p:cNvGrpSpPr/>
                <p:nvPr/>
              </p:nvGrpSpPr>
              <p:grpSpPr>
                <a:xfrm>
                  <a:off x="3544888" y="4208463"/>
                  <a:ext cx="862012" cy="911225"/>
                  <a:chOff x="3544888" y="4208463"/>
                  <a:chExt cx="862012" cy="911225"/>
                </a:xfrm>
              </p:grpSpPr>
              <p:sp>
                <p:nvSpPr>
                  <p:cNvPr id="36" name="Freeform 5">
                    <a:extLst>
                      <a:ext uri="{FF2B5EF4-FFF2-40B4-BE49-F238E27FC236}">
                        <a16:creationId xmlns:a16="http://schemas.microsoft.com/office/drawing/2014/main" id="{2E567D13-6708-974A-B16F-6D9BC18EA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2675" y="4208463"/>
                    <a:ext cx="784225" cy="911225"/>
                  </a:xfrm>
                  <a:custGeom>
                    <a:avLst/>
                    <a:gdLst/>
                    <a:ahLst/>
                    <a:cxnLst>
                      <a:cxn ang="0">
                        <a:pos x="989" y="0"/>
                      </a:cxn>
                      <a:cxn ang="0">
                        <a:pos x="300" y="1148"/>
                      </a:cxn>
                      <a:cxn ang="0">
                        <a:pos x="0" y="671"/>
                      </a:cxn>
                      <a:cxn ang="0">
                        <a:pos x="494" y="57"/>
                      </a:cxn>
                      <a:cxn ang="0">
                        <a:pos x="989" y="0"/>
                      </a:cxn>
                    </a:cxnLst>
                    <a:rect l="0" t="0" r="r" b="b"/>
                    <a:pathLst>
                      <a:path w="989" h="1148">
                        <a:moveTo>
                          <a:pt x="989" y="0"/>
                        </a:moveTo>
                        <a:lnTo>
                          <a:pt x="300" y="1148"/>
                        </a:lnTo>
                        <a:lnTo>
                          <a:pt x="0" y="671"/>
                        </a:lnTo>
                        <a:lnTo>
                          <a:pt x="494" y="57"/>
                        </a:lnTo>
                        <a:lnTo>
                          <a:pt x="98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6">
                    <a:extLst>
                      <a:ext uri="{FF2B5EF4-FFF2-40B4-BE49-F238E27FC236}">
                        <a16:creationId xmlns:a16="http://schemas.microsoft.com/office/drawing/2014/main" id="{3294C28A-43F1-EA45-AF7A-6C3E5203B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44888" y="4208463"/>
                    <a:ext cx="785813" cy="911225"/>
                  </a:xfrm>
                  <a:custGeom>
                    <a:avLst/>
                    <a:gdLst/>
                    <a:ahLst/>
                    <a:cxnLst>
                      <a:cxn ang="0">
                        <a:pos x="991" y="0"/>
                      </a:cxn>
                      <a:cxn ang="0">
                        <a:pos x="302" y="1148"/>
                      </a:cxn>
                      <a:cxn ang="0">
                        <a:pos x="0" y="671"/>
                      </a:cxn>
                      <a:cxn ang="0">
                        <a:pos x="495" y="57"/>
                      </a:cxn>
                      <a:cxn ang="0">
                        <a:pos x="991" y="0"/>
                      </a:cxn>
                    </a:cxnLst>
                    <a:rect l="0" t="0" r="r" b="b"/>
                    <a:pathLst>
                      <a:path w="991" h="1148">
                        <a:moveTo>
                          <a:pt x="991" y="0"/>
                        </a:moveTo>
                        <a:lnTo>
                          <a:pt x="302" y="1148"/>
                        </a:lnTo>
                        <a:lnTo>
                          <a:pt x="0" y="671"/>
                        </a:lnTo>
                        <a:lnTo>
                          <a:pt x="495" y="57"/>
                        </a:lnTo>
                        <a:lnTo>
                          <a:pt x="9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6">
                          <a:lumMod val="75000"/>
                        </a:schemeClr>
                      </a:gs>
                      <a:gs pos="100000">
                        <a:schemeClr val="accent6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6" name="Group 29">
                  <a:extLst>
                    <a:ext uri="{FF2B5EF4-FFF2-40B4-BE49-F238E27FC236}">
                      <a16:creationId xmlns:a16="http://schemas.microsoft.com/office/drawing/2014/main" id="{487B3913-8D62-414F-A9D0-D4FC8959CFC7}"/>
                    </a:ext>
                  </a:extLst>
                </p:cNvPr>
                <p:cNvGrpSpPr/>
                <p:nvPr/>
              </p:nvGrpSpPr>
              <p:grpSpPr>
                <a:xfrm>
                  <a:off x="2498725" y="4151313"/>
                  <a:ext cx="2038350" cy="2706688"/>
                  <a:chOff x="2498725" y="4151313"/>
                  <a:chExt cx="2038350" cy="2706688"/>
                </a:xfrm>
              </p:grpSpPr>
              <p:sp>
                <p:nvSpPr>
                  <p:cNvPr id="27" name="Freeform 18">
                    <a:extLst>
                      <a:ext uri="{FF2B5EF4-FFF2-40B4-BE49-F238E27FC236}">
                        <a16:creationId xmlns:a16="http://schemas.microsoft.com/office/drawing/2014/main" id="{A8991999-C795-9849-9D35-6E93C1E678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8725" y="4151313"/>
                    <a:ext cx="2038350" cy="2706688"/>
                  </a:xfrm>
                  <a:custGeom>
                    <a:avLst/>
                    <a:gdLst/>
                    <a:ahLst/>
                    <a:cxnLst>
                      <a:cxn ang="0">
                        <a:pos x="883" y="50"/>
                      </a:cxn>
                      <a:cxn ang="0">
                        <a:pos x="757" y="183"/>
                      </a:cxn>
                      <a:cxn ang="0">
                        <a:pos x="656" y="323"/>
                      </a:cxn>
                      <a:cxn ang="0">
                        <a:pos x="598" y="428"/>
                      </a:cxn>
                      <a:cxn ang="0">
                        <a:pos x="559" y="540"/>
                      </a:cxn>
                      <a:cxn ang="0">
                        <a:pos x="545" y="625"/>
                      </a:cxn>
                      <a:cxn ang="0">
                        <a:pos x="541" y="734"/>
                      </a:cxn>
                      <a:cxn ang="0">
                        <a:pos x="560" y="902"/>
                      </a:cxn>
                      <a:cxn ang="0">
                        <a:pos x="598" y="1046"/>
                      </a:cxn>
                      <a:cxn ang="0">
                        <a:pos x="636" y="1138"/>
                      </a:cxn>
                      <a:cxn ang="0">
                        <a:pos x="593" y="1377"/>
                      </a:cxn>
                      <a:cxn ang="0">
                        <a:pos x="474" y="1933"/>
                      </a:cxn>
                      <a:cxn ang="0">
                        <a:pos x="391" y="2252"/>
                      </a:cxn>
                      <a:cxn ang="0">
                        <a:pos x="296" y="2559"/>
                      </a:cxn>
                      <a:cxn ang="0">
                        <a:pos x="191" y="2821"/>
                      </a:cxn>
                      <a:cxn ang="0">
                        <a:pos x="121" y="2949"/>
                      </a:cxn>
                      <a:cxn ang="0">
                        <a:pos x="78" y="3009"/>
                      </a:cxn>
                      <a:cxn ang="0">
                        <a:pos x="28" y="3087"/>
                      </a:cxn>
                      <a:cxn ang="0">
                        <a:pos x="4" y="3154"/>
                      </a:cxn>
                      <a:cxn ang="0">
                        <a:pos x="4" y="3229"/>
                      </a:cxn>
                      <a:cxn ang="0">
                        <a:pos x="23" y="3275"/>
                      </a:cxn>
                      <a:cxn ang="0">
                        <a:pos x="52" y="3310"/>
                      </a:cxn>
                      <a:cxn ang="0">
                        <a:pos x="98" y="3341"/>
                      </a:cxn>
                      <a:cxn ang="0">
                        <a:pos x="159" y="3368"/>
                      </a:cxn>
                      <a:cxn ang="0">
                        <a:pos x="264" y="3394"/>
                      </a:cxn>
                      <a:cxn ang="0">
                        <a:pos x="505" y="3411"/>
                      </a:cxn>
                      <a:cxn ang="0">
                        <a:pos x="911" y="3408"/>
                      </a:cxn>
                      <a:cxn ang="0">
                        <a:pos x="1295" y="3387"/>
                      </a:cxn>
                      <a:cxn ang="0">
                        <a:pos x="1470" y="3362"/>
                      </a:cxn>
                      <a:cxn ang="0">
                        <a:pos x="1608" y="3329"/>
                      </a:cxn>
                      <a:cxn ang="0">
                        <a:pos x="1711" y="3281"/>
                      </a:cxn>
                      <a:cxn ang="0">
                        <a:pos x="1772" y="3219"/>
                      </a:cxn>
                      <a:cxn ang="0">
                        <a:pos x="1788" y="3182"/>
                      </a:cxn>
                      <a:cxn ang="0">
                        <a:pos x="1794" y="3138"/>
                      </a:cxn>
                      <a:cxn ang="0">
                        <a:pos x="1781" y="3003"/>
                      </a:cxn>
                      <a:cxn ang="0">
                        <a:pos x="1692" y="2523"/>
                      </a:cxn>
                      <a:cxn ang="0">
                        <a:pos x="1642" y="2206"/>
                      </a:cxn>
                      <a:cxn ang="0">
                        <a:pos x="1620" y="1956"/>
                      </a:cxn>
                      <a:cxn ang="0">
                        <a:pos x="1626" y="1728"/>
                      </a:cxn>
                      <a:cxn ang="0">
                        <a:pos x="1642" y="1627"/>
                      </a:cxn>
                      <a:cxn ang="0">
                        <a:pos x="1671" y="1537"/>
                      </a:cxn>
                      <a:cxn ang="0">
                        <a:pos x="1708" y="1462"/>
                      </a:cxn>
                      <a:cxn ang="0">
                        <a:pos x="1748" y="1337"/>
                      </a:cxn>
                      <a:cxn ang="0">
                        <a:pos x="1743" y="1245"/>
                      </a:cxn>
                      <a:cxn ang="0">
                        <a:pos x="1708" y="1173"/>
                      </a:cxn>
                      <a:cxn ang="0">
                        <a:pos x="1642" y="1098"/>
                      </a:cxn>
                      <a:cxn ang="0">
                        <a:pos x="1576" y="1029"/>
                      </a:cxn>
                      <a:cxn ang="0">
                        <a:pos x="1540" y="965"/>
                      </a:cxn>
                      <a:cxn ang="0">
                        <a:pos x="1534" y="884"/>
                      </a:cxn>
                      <a:cxn ang="0">
                        <a:pos x="1576" y="720"/>
                      </a:cxn>
                      <a:cxn ang="0">
                        <a:pos x="1628" y="576"/>
                      </a:cxn>
                      <a:cxn ang="0">
                        <a:pos x="1670" y="502"/>
                      </a:cxn>
                      <a:cxn ang="0">
                        <a:pos x="1726" y="433"/>
                      </a:cxn>
                      <a:cxn ang="0">
                        <a:pos x="1798" y="370"/>
                      </a:cxn>
                      <a:cxn ang="0">
                        <a:pos x="1891" y="311"/>
                      </a:cxn>
                      <a:cxn ang="0">
                        <a:pos x="1976" y="269"/>
                      </a:cxn>
                      <a:cxn ang="0">
                        <a:pos x="2211" y="182"/>
                      </a:cxn>
                      <a:cxn ang="0">
                        <a:pos x="2476" y="96"/>
                      </a:cxn>
                      <a:cxn ang="0">
                        <a:pos x="2539" y="62"/>
                      </a:cxn>
                      <a:cxn ang="0">
                        <a:pos x="2565" y="29"/>
                      </a:cxn>
                      <a:cxn ang="0">
                        <a:pos x="2569" y="0"/>
                      </a:cxn>
                    </a:cxnLst>
                    <a:rect l="0" t="0" r="r" b="b"/>
                    <a:pathLst>
                      <a:path w="2569" h="3411">
                        <a:moveTo>
                          <a:pt x="937" y="0"/>
                        </a:moveTo>
                        <a:lnTo>
                          <a:pt x="937" y="0"/>
                        </a:lnTo>
                        <a:lnTo>
                          <a:pt x="922" y="13"/>
                        </a:lnTo>
                        <a:lnTo>
                          <a:pt x="883" y="50"/>
                        </a:lnTo>
                        <a:lnTo>
                          <a:pt x="855" y="77"/>
                        </a:lnTo>
                        <a:lnTo>
                          <a:pt x="825" y="108"/>
                        </a:lnTo>
                        <a:lnTo>
                          <a:pt x="792" y="144"/>
                        </a:lnTo>
                        <a:lnTo>
                          <a:pt x="757" y="183"/>
                        </a:lnTo>
                        <a:lnTo>
                          <a:pt x="722" y="228"/>
                        </a:lnTo>
                        <a:lnTo>
                          <a:pt x="689" y="274"/>
                        </a:lnTo>
                        <a:lnTo>
                          <a:pt x="672" y="298"/>
                        </a:lnTo>
                        <a:lnTo>
                          <a:pt x="656" y="323"/>
                        </a:lnTo>
                        <a:lnTo>
                          <a:pt x="640" y="348"/>
                        </a:lnTo>
                        <a:lnTo>
                          <a:pt x="626" y="375"/>
                        </a:lnTo>
                        <a:lnTo>
                          <a:pt x="612" y="402"/>
                        </a:lnTo>
                        <a:lnTo>
                          <a:pt x="598" y="428"/>
                        </a:lnTo>
                        <a:lnTo>
                          <a:pt x="587" y="455"/>
                        </a:lnTo>
                        <a:lnTo>
                          <a:pt x="576" y="483"/>
                        </a:lnTo>
                        <a:lnTo>
                          <a:pt x="567" y="511"/>
                        </a:lnTo>
                        <a:lnTo>
                          <a:pt x="559" y="540"/>
                        </a:lnTo>
                        <a:lnTo>
                          <a:pt x="553" y="568"/>
                        </a:lnTo>
                        <a:lnTo>
                          <a:pt x="548" y="597"/>
                        </a:lnTo>
                        <a:lnTo>
                          <a:pt x="548" y="597"/>
                        </a:lnTo>
                        <a:lnTo>
                          <a:pt x="545" y="625"/>
                        </a:lnTo>
                        <a:lnTo>
                          <a:pt x="542" y="653"/>
                        </a:lnTo>
                        <a:lnTo>
                          <a:pt x="541" y="680"/>
                        </a:lnTo>
                        <a:lnTo>
                          <a:pt x="541" y="707"/>
                        </a:lnTo>
                        <a:lnTo>
                          <a:pt x="541" y="734"/>
                        </a:lnTo>
                        <a:lnTo>
                          <a:pt x="542" y="759"/>
                        </a:lnTo>
                        <a:lnTo>
                          <a:pt x="546" y="809"/>
                        </a:lnTo>
                        <a:lnTo>
                          <a:pt x="552" y="857"/>
                        </a:lnTo>
                        <a:lnTo>
                          <a:pt x="560" y="902"/>
                        </a:lnTo>
                        <a:lnTo>
                          <a:pt x="568" y="943"/>
                        </a:lnTo>
                        <a:lnTo>
                          <a:pt x="578" y="981"/>
                        </a:lnTo>
                        <a:lnTo>
                          <a:pt x="589" y="1016"/>
                        </a:lnTo>
                        <a:lnTo>
                          <a:pt x="598" y="1046"/>
                        </a:lnTo>
                        <a:lnTo>
                          <a:pt x="609" y="1073"/>
                        </a:lnTo>
                        <a:lnTo>
                          <a:pt x="618" y="1096"/>
                        </a:lnTo>
                        <a:lnTo>
                          <a:pt x="632" y="1126"/>
                        </a:lnTo>
                        <a:lnTo>
                          <a:pt x="636" y="1138"/>
                        </a:lnTo>
                        <a:lnTo>
                          <a:pt x="636" y="1138"/>
                        </a:lnTo>
                        <a:lnTo>
                          <a:pt x="626" y="1203"/>
                        </a:lnTo>
                        <a:lnTo>
                          <a:pt x="612" y="1278"/>
                        </a:lnTo>
                        <a:lnTo>
                          <a:pt x="593" y="1377"/>
                        </a:lnTo>
                        <a:lnTo>
                          <a:pt x="570" y="1497"/>
                        </a:lnTo>
                        <a:lnTo>
                          <a:pt x="542" y="1631"/>
                        </a:lnTo>
                        <a:lnTo>
                          <a:pt x="510" y="1778"/>
                        </a:lnTo>
                        <a:lnTo>
                          <a:pt x="474" y="1933"/>
                        </a:lnTo>
                        <a:lnTo>
                          <a:pt x="454" y="2012"/>
                        </a:lnTo>
                        <a:lnTo>
                          <a:pt x="434" y="2092"/>
                        </a:lnTo>
                        <a:lnTo>
                          <a:pt x="414" y="2172"/>
                        </a:lnTo>
                        <a:lnTo>
                          <a:pt x="391" y="2252"/>
                        </a:lnTo>
                        <a:lnTo>
                          <a:pt x="368" y="2331"/>
                        </a:lnTo>
                        <a:lnTo>
                          <a:pt x="345" y="2409"/>
                        </a:lnTo>
                        <a:lnTo>
                          <a:pt x="321" y="2485"/>
                        </a:lnTo>
                        <a:lnTo>
                          <a:pt x="296" y="2559"/>
                        </a:lnTo>
                        <a:lnTo>
                          <a:pt x="271" y="2630"/>
                        </a:lnTo>
                        <a:lnTo>
                          <a:pt x="245" y="2697"/>
                        </a:lnTo>
                        <a:lnTo>
                          <a:pt x="218" y="2761"/>
                        </a:lnTo>
                        <a:lnTo>
                          <a:pt x="191" y="2821"/>
                        </a:lnTo>
                        <a:lnTo>
                          <a:pt x="164" y="2876"/>
                        </a:lnTo>
                        <a:lnTo>
                          <a:pt x="149" y="2902"/>
                        </a:lnTo>
                        <a:lnTo>
                          <a:pt x="135" y="2927"/>
                        </a:lnTo>
                        <a:lnTo>
                          <a:pt x="121" y="2949"/>
                        </a:lnTo>
                        <a:lnTo>
                          <a:pt x="107" y="2971"/>
                        </a:lnTo>
                        <a:lnTo>
                          <a:pt x="92" y="2991"/>
                        </a:lnTo>
                        <a:lnTo>
                          <a:pt x="78" y="3009"/>
                        </a:lnTo>
                        <a:lnTo>
                          <a:pt x="78" y="3009"/>
                        </a:lnTo>
                        <a:lnTo>
                          <a:pt x="64" y="3027"/>
                        </a:lnTo>
                        <a:lnTo>
                          <a:pt x="50" y="3046"/>
                        </a:lnTo>
                        <a:lnTo>
                          <a:pt x="35" y="3072"/>
                        </a:lnTo>
                        <a:lnTo>
                          <a:pt x="28" y="3087"/>
                        </a:lnTo>
                        <a:lnTo>
                          <a:pt x="20" y="3102"/>
                        </a:lnTo>
                        <a:lnTo>
                          <a:pt x="14" y="3118"/>
                        </a:lnTo>
                        <a:lnTo>
                          <a:pt x="8" y="3136"/>
                        </a:lnTo>
                        <a:lnTo>
                          <a:pt x="4" y="3154"/>
                        </a:lnTo>
                        <a:lnTo>
                          <a:pt x="1" y="3173"/>
                        </a:lnTo>
                        <a:lnTo>
                          <a:pt x="0" y="3192"/>
                        </a:lnTo>
                        <a:lnTo>
                          <a:pt x="0" y="3210"/>
                        </a:lnTo>
                        <a:lnTo>
                          <a:pt x="4" y="3229"/>
                        </a:lnTo>
                        <a:lnTo>
                          <a:pt x="9" y="3247"/>
                        </a:lnTo>
                        <a:lnTo>
                          <a:pt x="13" y="3257"/>
                        </a:lnTo>
                        <a:lnTo>
                          <a:pt x="18" y="3266"/>
                        </a:lnTo>
                        <a:lnTo>
                          <a:pt x="23" y="3275"/>
                        </a:lnTo>
                        <a:lnTo>
                          <a:pt x="29" y="3284"/>
                        </a:lnTo>
                        <a:lnTo>
                          <a:pt x="36" y="3293"/>
                        </a:lnTo>
                        <a:lnTo>
                          <a:pt x="44" y="3302"/>
                        </a:lnTo>
                        <a:lnTo>
                          <a:pt x="52" y="3310"/>
                        </a:lnTo>
                        <a:lnTo>
                          <a:pt x="63" y="3318"/>
                        </a:lnTo>
                        <a:lnTo>
                          <a:pt x="73" y="3326"/>
                        </a:lnTo>
                        <a:lnTo>
                          <a:pt x="85" y="3333"/>
                        </a:lnTo>
                        <a:lnTo>
                          <a:pt x="98" y="3341"/>
                        </a:lnTo>
                        <a:lnTo>
                          <a:pt x="112" y="3348"/>
                        </a:lnTo>
                        <a:lnTo>
                          <a:pt x="126" y="3355"/>
                        </a:lnTo>
                        <a:lnTo>
                          <a:pt x="142" y="3362"/>
                        </a:lnTo>
                        <a:lnTo>
                          <a:pt x="159" y="3368"/>
                        </a:lnTo>
                        <a:lnTo>
                          <a:pt x="178" y="3374"/>
                        </a:lnTo>
                        <a:lnTo>
                          <a:pt x="198" y="3380"/>
                        </a:lnTo>
                        <a:lnTo>
                          <a:pt x="218" y="3384"/>
                        </a:lnTo>
                        <a:lnTo>
                          <a:pt x="264" y="3394"/>
                        </a:lnTo>
                        <a:lnTo>
                          <a:pt x="316" y="3402"/>
                        </a:lnTo>
                        <a:lnTo>
                          <a:pt x="373" y="3406"/>
                        </a:lnTo>
                        <a:lnTo>
                          <a:pt x="436" y="3410"/>
                        </a:lnTo>
                        <a:lnTo>
                          <a:pt x="505" y="3411"/>
                        </a:lnTo>
                        <a:lnTo>
                          <a:pt x="505" y="3411"/>
                        </a:lnTo>
                        <a:lnTo>
                          <a:pt x="648" y="3411"/>
                        </a:lnTo>
                        <a:lnTo>
                          <a:pt x="783" y="3410"/>
                        </a:lnTo>
                        <a:lnTo>
                          <a:pt x="911" y="3408"/>
                        </a:lnTo>
                        <a:lnTo>
                          <a:pt x="1030" y="3403"/>
                        </a:lnTo>
                        <a:lnTo>
                          <a:pt x="1143" y="3398"/>
                        </a:lnTo>
                        <a:lnTo>
                          <a:pt x="1246" y="3391"/>
                        </a:lnTo>
                        <a:lnTo>
                          <a:pt x="1295" y="3387"/>
                        </a:lnTo>
                        <a:lnTo>
                          <a:pt x="1342" y="3381"/>
                        </a:lnTo>
                        <a:lnTo>
                          <a:pt x="1387" y="3376"/>
                        </a:lnTo>
                        <a:lnTo>
                          <a:pt x="1430" y="3369"/>
                        </a:lnTo>
                        <a:lnTo>
                          <a:pt x="1470" y="3362"/>
                        </a:lnTo>
                        <a:lnTo>
                          <a:pt x="1507" y="3355"/>
                        </a:lnTo>
                        <a:lnTo>
                          <a:pt x="1543" y="3347"/>
                        </a:lnTo>
                        <a:lnTo>
                          <a:pt x="1577" y="3338"/>
                        </a:lnTo>
                        <a:lnTo>
                          <a:pt x="1608" y="3329"/>
                        </a:lnTo>
                        <a:lnTo>
                          <a:pt x="1637" y="3318"/>
                        </a:lnTo>
                        <a:lnTo>
                          <a:pt x="1664" y="3307"/>
                        </a:lnTo>
                        <a:lnTo>
                          <a:pt x="1689" y="3294"/>
                        </a:lnTo>
                        <a:lnTo>
                          <a:pt x="1711" y="3281"/>
                        </a:lnTo>
                        <a:lnTo>
                          <a:pt x="1729" y="3267"/>
                        </a:lnTo>
                        <a:lnTo>
                          <a:pt x="1747" y="3252"/>
                        </a:lnTo>
                        <a:lnTo>
                          <a:pt x="1761" y="3236"/>
                        </a:lnTo>
                        <a:lnTo>
                          <a:pt x="1772" y="3219"/>
                        </a:lnTo>
                        <a:lnTo>
                          <a:pt x="1778" y="3210"/>
                        </a:lnTo>
                        <a:lnTo>
                          <a:pt x="1781" y="3201"/>
                        </a:lnTo>
                        <a:lnTo>
                          <a:pt x="1785" y="3192"/>
                        </a:lnTo>
                        <a:lnTo>
                          <a:pt x="1788" y="3182"/>
                        </a:lnTo>
                        <a:lnTo>
                          <a:pt x="1791" y="3172"/>
                        </a:lnTo>
                        <a:lnTo>
                          <a:pt x="1792" y="3161"/>
                        </a:lnTo>
                        <a:lnTo>
                          <a:pt x="1792" y="3161"/>
                        </a:lnTo>
                        <a:lnTo>
                          <a:pt x="1794" y="3138"/>
                        </a:lnTo>
                        <a:lnTo>
                          <a:pt x="1793" y="3110"/>
                        </a:lnTo>
                        <a:lnTo>
                          <a:pt x="1791" y="3079"/>
                        </a:lnTo>
                        <a:lnTo>
                          <a:pt x="1787" y="3043"/>
                        </a:lnTo>
                        <a:lnTo>
                          <a:pt x="1781" y="3003"/>
                        </a:lnTo>
                        <a:lnTo>
                          <a:pt x="1774" y="2961"/>
                        </a:lnTo>
                        <a:lnTo>
                          <a:pt x="1758" y="2864"/>
                        </a:lnTo>
                        <a:lnTo>
                          <a:pt x="1715" y="2644"/>
                        </a:lnTo>
                        <a:lnTo>
                          <a:pt x="1692" y="2523"/>
                        </a:lnTo>
                        <a:lnTo>
                          <a:pt x="1670" y="2397"/>
                        </a:lnTo>
                        <a:lnTo>
                          <a:pt x="1659" y="2334"/>
                        </a:lnTo>
                        <a:lnTo>
                          <a:pt x="1650" y="2270"/>
                        </a:lnTo>
                        <a:lnTo>
                          <a:pt x="1642" y="2206"/>
                        </a:lnTo>
                        <a:lnTo>
                          <a:pt x="1634" y="2142"/>
                        </a:lnTo>
                        <a:lnTo>
                          <a:pt x="1628" y="2079"/>
                        </a:lnTo>
                        <a:lnTo>
                          <a:pt x="1623" y="2017"/>
                        </a:lnTo>
                        <a:lnTo>
                          <a:pt x="1620" y="1956"/>
                        </a:lnTo>
                        <a:lnTo>
                          <a:pt x="1618" y="1896"/>
                        </a:lnTo>
                        <a:lnTo>
                          <a:pt x="1619" y="1838"/>
                        </a:lnTo>
                        <a:lnTo>
                          <a:pt x="1621" y="1782"/>
                        </a:lnTo>
                        <a:lnTo>
                          <a:pt x="1626" y="1728"/>
                        </a:lnTo>
                        <a:lnTo>
                          <a:pt x="1629" y="1701"/>
                        </a:lnTo>
                        <a:lnTo>
                          <a:pt x="1633" y="1675"/>
                        </a:lnTo>
                        <a:lnTo>
                          <a:pt x="1637" y="1651"/>
                        </a:lnTo>
                        <a:lnTo>
                          <a:pt x="1642" y="1627"/>
                        </a:lnTo>
                        <a:lnTo>
                          <a:pt x="1649" y="1603"/>
                        </a:lnTo>
                        <a:lnTo>
                          <a:pt x="1655" y="1580"/>
                        </a:lnTo>
                        <a:lnTo>
                          <a:pt x="1663" y="1558"/>
                        </a:lnTo>
                        <a:lnTo>
                          <a:pt x="1671" y="1537"/>
                        </a:lnTo>
                        <a:lnTo>
                          <a:pt x="1679" y="1517"/>
                        </a:lnTo>
                        <a:lnTo>
                          <a:pt x="1690" y="1498"/>
                        </a:lnTo>
                        <a:lnTo>
                          <a:pt x="1690" y="1498"/>
                        </a:lnTo>
                        <a:lnTo>
                          <a:pt x="1708" y="1462"/>
                        </a:lnTo>
                        <a:lnTo>
                          <a:pt x="1722" y="1427"/>
                        </a:lnTo>
                        <a:lnTo>
                          <a:pt x="1734" y="1396"/>
                        </a:lnTo>
                        <a:lnTo>
                          <a:pt x="1742" y="1365"/>
                        </a:lnTo>
                        <a:lnTo>
                          <a:pt x="1748" y="1337"/>
                        </a:lnTo>
                        <a:lnTo>
                          <a:pt x="1750" y="1312"/>
                        </a:lnTo>
                        <a:lnTo>
                          <a:pt x="1750" y="1288"/>
                        </a:lnTo>
                        <a:lnTo>
                          <a:pt x="1748" y="1266"/>
                        </a:lnTo>
                        <a:lnTo>
                          <a:pt x="1743" y="1245"/>
                        </a:lnTo>
                        <a:lnTo>
                          <a:pt x="1737" y="1225"/>
                        </a:lnTo>
                        <a:lnTo>
                          <a:pt x="1729" y="1206"/>
                        </a:lnTo>
                        <a:lnTo>
                          <a:pt x="1719" y="1189"/>
                        </a:lnTo>
                        <a:lnTo>
                          <a:pt x="1708" y="1173"/>
                        </a:lnTo>
                        <a:lnTo>
                          <a:pt x="1697" y="1156"/>
                        </a:lnTo>
                        <a:lnTo>
                          <a:pt x="1684" y="1141"/>
                        </a:lnTo>
                        <a:lnTo>
                          <a:pt x="1670" y="1127"/>
                        </a:lnTo>
                        <a:lnTo>
                          <a:pt x="1642" y="1098"/>
                        </a:lnTo>
                        <a:lnTo>
                          <a:pt x="1614" y="1072"/>
                        </a:lnTo>
                        <a:lnTo>
                          <a:pt x="1600" y="1058"/>
                        </a:lnTo>
                        <a:lnTo>
                          <a:pt x="1587" y="1044"/>
                        </a:lnTo>
                        <a:lnTo>
                          <a:pt x="1576" y="1029"/>
                        </a:lnTo>
                        <a:lnTo>
                          <a:pt x="1564" y="1015"/>
                        </a:lnTo>
                        <a:lnTo>
                          <a:pt x="1555" y="998"/>
                        </a:lnTo>
                        <a:lnTo>
                          <a:pt x="1547" y="982"/>
                        </a:lnTo>
                        <a:lnTo>
                          <a:pt x="1540" y="965"/>
                        </a:lnTo>
                        <a:lnTo>
                          <a:pt x="1535" y="946"/>
                        </a:lnTo>
                        <a:lnTo>
                          <a:pt x="1533" y="927"/>
                        </a:lnTo>
                        <a:lnTo>
                          <a:pt x="1532" y="906"/>
                        </a:lnTo>
                        <a:lnTo>
                          <a:pt x="1534" y="884"/>
                        </a:lnTo>
                        <a:lnTo>
                          <a:pt x="1539" y="860"/>
                        </a:lnTo>
                        <a:lnTo>
                          <a:pt x="1539" y="860"/>
                        </a:lnTo>
                        <a:lnTo>
                          <a:pt x="1563" y="765"/>
                        </a:lnTo>
                        <a:lnTo>
                          <a:pt x="1576" y="720"/>
                        </a:lnTo>
                        <a:lnTo>
                          <a:pt x="1589" y="677"/>
                        </a:lnTo>
                        <a:lnTo>
                          <a:pt x="1603" y="635"/>
                        </a:lnTo>
                        <a:lnTo>
                          <a:pt x="1619" y="596"/>
                        </a:lnTo>
                        <a:lnTo>
                          <a:pt x="1628" y="576"/>
                        </a:lnTo>
                        <a:lnTo>
                          <a:pt x="1637" y="557"/>
                        </a:lnTo>
                        <a:lnTo>
                          <a:pt x="1648" y="539"/>
                        </a:lnTo>
                        <a:lnTo>
                          <a:pt x="1658" y="520"/>
                        </a:lnTo>
                        <a:lnTo>
                          <a:pt x="1670" y="502"/>
                        </a:lnTo>
                        <a:lnTo>
                          <a:pt x="1683" y="484"/>
                        </a:lnTo>
                        <a:lnTo>
                          <a:pt x="1695" y="467"/>
                        </a:lnTo>
                        <a:lnTo>
                          <a:pt x="1711" y="451"/>
                        </a:lnTo>
                        <a:lnTo>
                          <a:pt x="1726" y="433"/>
                        </a:lnTo>
                        <a:lnTo>
                          <a:pt x="1742" y="417"/>
                        </a:lnTo>
                        <a:lnTo>
                          <a:pt x="1759" y="402"/>
                        </a:lnTo>
                        <a:lnTo>
                          <a:pt x="1778" y="385"/>
                        </a:lnTo>
                        <a:lnTo>
                          <a:pt x="1798" y="370"/>
                        </a:lnTo>
                        <a:lnTo>
                          <a:pt x="1819" y="355"/>
                        </a:lnTo>
                        <a:lnTo>
                          <a:pt x="1842" y="340"/>
                        </a:lnTo>
                        <a:lnTo>
                          <a:pt x="1866" y="325"/>
                        </a:lnTo>
                        <a:lnTo>
                          <a:pt x="1891" y="311"/>
                        </a:lnTo>
                        <a:lnTo>
                          <a:pt x="1918" y="297"/>
                        </a:lnTo>
                        <a:lnTo>
                          <a:pt x="1946" y="283"/>
                        </a:lnTo>
                        <a:lnTo>
                          <a:pt x="1976" y="269"/>
                        </a:lnTo>
                        <a:lnTo>
                          <a:pt x="1976" y="269"/>
                        </a:lnTo>
                        <a:lnTo>
                          <a:pt x="2038" y="244"/>
                        </a:lnTo>
                        <a:lnTo>
                          <a:pt x="2098" y="221"/>
                        </a:lnTo>
                        <a:lnTo>
                          <a:pt x="2156" y="201"/>
                        </a:lnTo>
                        <a:lnTo>
                          <a:pt x="2211" y="182"/>
                        </a:lnTo>
                        <a:lnTo>
                          <a:pt x="2314" y="150"/>
                        </a:lnTo>
                        <a:lnTo>
                          <a:pt x="2403" y="122"/>
                        </a:lnTo>
                        <a:lnTo>
                          <a:pt x="2441" y="109"/>
                        </a:lnTo>
                        <a:lnTo>
                          <a:pt x="2476" y="96"/>
                        </a:lnTo>
                        <a:lnTo>
                          <a:pt x="2505" y="82"/>
                        </a:lnTo>
                        <a:lnTo>
                          <a:pt x="2518" y="76"/>
                        </a:lnTo>
                        <a:lnTo>
                          <a:pt x="2529" y="69"/>
                        </a:lnTo>
                        <a:lnTo>
                          <a:pt x="2539" y="62"/>
                        </a:lnTo>
                        <a:lnTo>
                          <a:pt x="2548" y="53"/>
                        </a:lnTo>
                        <a:lnTo>
                          <a:pt x="2555" y="46"/>
                        </a:lnTo>
                        <a:lnTo>
                          <a:pt x="2561" y="37"/>
                        </a:lnTo>
                        <a:lnTo>
                          <a:pt x="2565" y="29"/>
                        </a:lnTo>
                        <a:lnTo>
                          <a:pt x="2568" y="20"/>
                        </a:lnTo>
                        <a:lnTo>
                          <a:pt x="2569" y="10"/>
                        </a:lnTo>
                        <a:lnTo>
                          <a:pt x="2569" y="0"/>
                        </a:lnTo>
                        <a:lnTo>
                          <a:pt x="2569" y="0"/>
                        </a:lnTo>
                        <a:lnTo>
                          <a:pt x="937" y="0"/>
                        </a:lnTo>
                        <a:lnTo>
                          <a:pt x="937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33000">
                        <a:schemeClr val="tx2">
                          <a:lumMod val="50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  <a:gs pos="13000">
                        <a:schemeClr val="tx2">
                          <a:lumMod val="75000"/>
                        </a:schemeClr>
                      </a:gs>
                    </a:gsLst>
                    <a:lin ang="1380000" scaled="0"/>
                    <a:tileRect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grpSp>
                <p:nvGrpSpPr>
                  <p:cNvPr id="28" name="Group 23">
                    <a:extLst>
                      <a:ext uri="{FF2B5EF4-FFF2-40B4-BE49-F238E27FC236}">
                        <a16:creationId xmlns:a16="http://schemas.microsoft.com/office/drawing/2014/main" id="{B9774909-1F7B-9E44-A9D3-5AAA71D72D47}"/>
                      </a:ext>
                    </a:extLst>
                  </p:cNvPr>
                  <p:cNvGrpSpPr/>
                  <p:nvPr/>
                </p:nvGrpSpPr>
                <p:grpSpPr>
                  <a:xfrm>
                    <a:off x="2697163" y="5378112"/>
                    <a:ext cx="1003300" cy="1265576"/>
                    <a:chOff x="2697163" y="5378112"/>
                    <a:chExt cx="1003300" cy="1265576"/>
                  </a:xfrm>
                </p:grpSpPr>
                <p:sp>
                  <p:nvSpPr>
                    <p:cNvPr id="29" name="Freeform 21">
                      <a:extLst>
                        <a:ext uri="{FF2B5EF4-FFF2-40B4-BE49-F238E27FC236}">
                          <a16:creationId xmlns:a16="http://schemas.microsoft.com/office/drawing/2014/main" id="{E166ED42-C82F-FD41-8EA8-85310B7020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7163" y="6461126"/>
                      <a:ext cx="1003300" cy="182562"/>
                    </a:xfrm>
                    <a:custGeom>
                      <a:avLst/>
                      <a:gdLst/>
                      <a:ahLst/>
                      <a:cxnLst>
                        <a:cxn ang="0">
                          <a:pos x="1263" y="84"/>
                        </a:cxn>
                        <a:cxn ang="0">
                          <a:pos x="1262" y="104"/>
                        </a:cxn>
                        <a:cxn ang="0">
                          <a:pos x="1256" y="124"/>
                        </a:cxn>
                        <a:cxn ang="0">
                          <a:pos x="1248" y="141"/>
                        </a:cxn>
                        <a:cxn ang="0">
                          <a:pos x="1237" y="156"/>
                        </a:cxn>
                        <a:cxn ang="0">
                          <a:pos x="1223" y="170"/>
                        </a:cxn>
                        <a:cxn ang="0">
                          <a:pos x="1206" y="181"/>
                        </a:cxn>
                        <a:cxn ang="0">
                          <a:pos x="1189" y="189"/>
                        </a:cxn>
                        <a:cxn ang="0">
                          <a:pos x="1169" y="194"/>
                        </a:cxn>
                        <a:cxn ang="0">
                          <a:pos x="1102" y="200"/>
                        </a:cxn>
                        <a:cxn ang="0">
                          <a:pos x="968" y="212"/>
                        </a:cxn>
                        <a:cxn ang="0">
                          <a:pos x="835" y="221"/>
                        </a:cxn>
                        <a:cxn ang="0">
                          <a:pos x="700" y="227"/>
                        </a:cxn>
                        <a:cxn ang="0">
                          <a:pos x="567" y="231"/>
                        </a:cxn>
                        <a:cxn ang="0">
                          <a:pos x="432" y="229"/>
                        </a:cxn>
                        <a:cxn ang="0">
                          <a:pos x="298" y="227"/>
                        </a:cxn>
                        <a:cxn ang="0">
                          <a:pos x="165" y="220"/>
                        </a:cxn>
                        <a:cxn ang="0">
                          <a:pos x="97" y="216"/>
                        </a:cxn>
                        <a:cxn ang="0">
                          <a:pos x="79" y="212"/>
                        </a:cxn>
                        <a:cxn ang="0">
                          <a:pos x="60" y="205"/>
                        </a:cxn>
                        <a:cxn ang="0">
                          <a:pos x="44" y="195"/>
                        </a:cxn>
                        <a:cxn ang="0">
                          <a:pos x="29" y="182"/>
                        </a:cxn>
                        <a:cxn ang="0">
                          <a:pos x="17" y="167"/>
                        </a:cxn>
                        <a:cxn ang="0">
                          <a:pos x="8" y="149"/>
                        </a:cxn>
                        <a:cxn ang="0">
                          <a:pos x="2" y="131"/>
                        </a:cxn>
                        <a:cxn ang="0">
                          <a:pos x="0" y="111"/>
                        </a:cxn>
                        <a:cxn ang="0">
                          <a:pos x="0" y="111"/>
                        </a:cxn>
                        <a:cxn ang="0">
                          <a:pos x="1" y="91"/>
                        </a:cxn>
                        <a:cxn ang="0">
                          <a:pos x="6" y="74"/>
                        </a:cxn>
                        <a:cxn ang="0">
                          <a:pos x="15" y="59"/>
                        </a:cxn>
                        <a:cxn ang="0">
                          <a:pos x="27" y="45"/>
                        </a:cxn>
                        <a:cxn ang="0">
                          <a:pos x="41" y="34"/>
                        </a:cxn>
                        <a:cxn ang="0">
                          <a:pos x="57" y="27"/>
                        </a:cxn>
                        <a:cxn ang="0">
                          <a:pos x="74" y="23"/>
                        </a:cxn>
                        <a:cxn ang="0">
                          <a:pos x="94" y="23"/>
                        </a:cxn>
                        <a:cxn ang="0">
                          <a:pos x="160" y="26"/>
                        </a:cxn>
                        <a:cxn ang="0">
                          <a:pos x="295" y="33"/>
                        </a:cxn>
                        <a:cxn ang="0">
                          <a:pos x="428" y="37"/>
                        </a:cxn>
                        <a:cxn ang="0">
                          <a:pos x="562" y="37"/>
                        </a:cxn>
                        <a:cxn ang="0">
                          <a:pos x="697" y="34"/>
                        </a:cxn>
                        <a:cxn ang="0">
                          <a:pos x="830" y="29"/>
                        </a:cxn>
                        <a:cxn ang="0">
                          <a:pos x="965" y="19"/>
                        </a:cxn>
                        <a:cxn ang="0">
                          <a:pos x="1098" y="8"/>
                        </a:cxn>
                        <a:cxn ang="0">
                          <a:pos x="1165" y="1"/>
                        </a:cxn>
                        <a:cxn ang="0">
                          <a:pos x="1184" y="0"/>
                        </a:cxn>
                        <a:cxn ang="0">
                          <a:pos x="1203" y="3"/>
                        </a:cxn>
                        <a:cxn ang="0">
                          <a:pos x="1219" y="10"/>
                        </a:cxn>
                        <a:cxn ang="0">
                          <a:pos x="1234" y="21"/>
                        </a:cxn>
                        <a:cxn ang="0">
                          <a:pos x="1246" y="33"/>
                        </a:cxn>
                        <a:cxn ang="0">
                          <a:pos x="1255" y="48"/>
                        </a:cxn>
                        <a:cxn ang="0">
                          <a:pos x="1261" y="66"/>
                        </a:cxn>
                        <a:cxn ang="0">
                          <a:pos x="1263" y="84"/>
                        </a:cxn>
                      </a:cxnLst>
                      <a:rect l="0" t="0" r="r" b="b"/>
                      <a:pathLst>
                        <a:path w="1263" h="231">
                          <a:moveTo>
                            <a:pt x="1263" y="84"/>
                          </a:moveTo>
                          <a:lnTo>
                            <a:pt x="1263" y="84"/>
                          </a:lnTo>
                          <a:lnTo>
                            <a:pt x="1263" y="95"/>
                          </a:lnTo>
                          <a:lnTo>
                            <a:pt x="1262" y="104"/>
                          </a:lnTo>
                          <a:lnTo>
                            <a:pt x="1260" y="115"/>
                          </a:lnTo>
                          <a:lnTo>
                            <a:pt x="1256" y="124"/>
                          </a:lnTo>
                          <a:lnTo>
                            <a:pt x="1253" y="132"/>
                          </a:lnTo>
                          <a:lnTo>
                            <a:pt x="1248" y="141"/>
                          </a:lnTo>
                          <a:lnTo>
                            <a:pt x="1242" y="149"/>
                          </a:lnTo>
                          <a:lnTo>
                            <a:pt x="1237" y="156"/>
                          </a:lnTo>
                          <a:lnTo>
                            <a:pt x="1230" y="163"/>
                          </a:lnTo>
                          <a:lnTo>
                            <a:pt x="1223" y="170"/>
                          </a:lnTo>
                          <a:lnTo>
                            <a:pt x="1215" y="176"/>
                          </a:lnTo>
                          <a:lnTo>
                            <a:pt x="1206" y="181"/>
                          </a:lnTo>
                          <a:lnTo>
                            <a:pt x="1198" y="185"/>
                          </a:lnTo>
                          <a:lnTo>
                            <a:pt x="1189" y="189"/>
                          </a:lnTo>
                          <a:lnTo>
                            <a:pt x="1179" y="191"/>
                          </a:lnTo>
                          <a:lnTo>
                            <a:pt x="1169" y="194"/>
                          </a:lnTo>
                          <a:lnTo>
                            <a:pt x="1169" y="194"/>
                          </a:lnTo>
                          <a:lnTo>
                            <a:pt x="1102" y="200"/>
                          </a:lnTo>
                          <a:lnTo>
                            <a:pt x="1036" y="206"/>
                          </a:lnTo>
                          <a:lnTo>
                            <a:pt x="968" y="212"/>
                          </a:lnTo>
                          <a:lnTo>
                            <a:pt x="901" y="218"/>
                          </a:lnTo>
                          <a:lnTo>
                            <a:pt x="835" y="221"/>
                          </a:lnTo>
                          <a:lnTo>
                            <a:pt x="767" y="225"/>
                          </a:lnTo>
                          <a:lnTo>
                            <a:pt x="700" y="227"/>
                          </a:lnTo>
                          <a:lnTo>
                            <a:pt x="634" y="229"/>
                          </a:lnTo>
                          <a:lnTo>
                            <a:pt x="567" y="231"/>
                          </a:lnTo>
                          <a:lnTo>
                            <a:pt x="499" y="231"/>
                          </a:lnTo>
                          <a:lnTo>
                            <a:pt x="432" y="229"/>
                          </a:lnTo>
                          <a:lnTo>
                            <a:pt x="366" y="228"/>
                          </a:lnTo>
                          <a:lnTo>
                            <a:pt x="298" y="227"/>
                          </a:lnTo>
                          <a:lnTo>
                            <a:pt x="231" y="224"/>
                          </a:lnTo>
                          <a:lnTo>
                            <a:pt x="165" y="220"/>
                          </a:lnTo>
                          <a:lnTo>
                            <a:pt x="97" y="216"/>
                          </a:lnTo>
                          <a:lnTo>
                            <a:pt x="97" y="216"/>
                          </a:lnTo>
                          <a:lnTo>
                            <a:pt x="88" y="214"/>
                          </a:lnTo>
                          <a:lnTo>
                            <a:pt x="79" y="212"/>
                          </a:lnTo>
                          <a:lnTo>
                            <a:pt x="70" y="210"/>
                          </a:lnTo>
                          <a:lnTo>
                            <a:pt x="60" y="205"/>
                          </a:lnTo>
                          <a:lnTo>
                            <a:pt x="52" y="200"/>
                          </a:lnTo>
                          <a:lnTo>
                            <a:pt x="44" y="195"/>
                          </a:lnTo>
                          <a:lnTo>
                            <a:pt x="36" y="189"/>
                          </a:lnTo>
                          <a:lnTo>
                            <a:pt x="29" y="182"/>
                          </a:lnTo>
                          <a:lnTo>
                            <a:pt x="23" y="175"/>
                          </a:lnTo>
                          <a:lnTo>
                            <a:pt x="17" y="167"/>
                          </a:lnTo>
                          <a:lnTo>
                            <a:pt x="12" y="159"/>
                          </a:lnTo>
                          <a:lnTo>
                            <a:pt x="8" y="149"/>
                          </a:lnTo>
                          <a:lnTo>
                            <a:pt x="5" y="140"/>
                          </a:lnTo>
                          <a:lnTo>
                            <a:pt x="2" y="131"/>
                          </a:lnTo>
                          <a:lnTo>
                            <a:pt x="0" y="122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lnTo>
                            <a:pt x="0" y="102"/>
                          </a:lnTo>
                          <a:lnTo>
                            <a:pt x="1" y="91"/>
                          </a:lnTo>
                          <a:lnTo>
                            <a:pt x="3" y="83"/>
                          </a:lnTo>
                          <a:lnTo>
                            <a:pt x="6" y="74"/>
                          </a:lnTo>
                          <a:lnTo>
                            <a:pt x="10" y="66"/>
                          </a:lnTo>
                          <a:lnTo>
                            <a:pt x="15" y="59"/>
                          </a:lnTo>
                          <a:lnTo>
                            <a:pt x="20" y="52"/>
                          </a:lnTo>
                          <a:lnTo>
                            <a:pt x="27" y="45"/>
                          </a:lnTo>
                          <a:lnTo>
                            <a:pt x="32" y="39"/>
                          </a:lnTo>
                          <a:lnTo>
                            <a:pt x="41" y="34"/>
                          </a:lnTo>
                          <a:lnTo>
                            <a:pt x="49" y="31"/>
                          </a:lnTo>
                          <a:lnTo>
                            <a:pt x="57" y="27"/>
                          </a:lnTo>
                          <a:lnTo>
                            <a:pt x="65" y="24"/>
                          </a:lnTo>
                          <a:lnTo>
                            <a:pt x="74" y="23"/>
                          </a:lnTo>
                          <a:lnTo>
                            <a:pt x="84" y="22"/>
                          </a:lnTo>
                          <a:lnTo>
                            <a:pt x="94" y="23"/>
                          </a:lnTo>
                          <a:lnTo>
                            <a:pt x="94" y="23"/>
                          </a:lnTo>
                          <a:lnTo>
                            <a:pt x="160" y="26"/>
                          </a:lnTo>
                          <a:lnTo>
                            <a:pt x="228" y="31"/>
                          </a:lnTo>
                          <a:lnTo>
                            <a:pt x="295" y="33"/>
                          </a:lnTo>
                          <a:lnTo>
                            <a:pt x="361" y="36"/>
                          </a:lnTo>
                          <a:lnTo>
                            <a:pt x="428" y="37"/>
                          </a:lnTo>
                          <a:lnTo>
                            <a:pt x="496" y="38"/>
                          </a:lnTo>
                          <a:lnTo>
                            <a:pt x="562" y="37"/>
                          </a:lnTo>
                          <a:lnTo>
                            <a:pt x="629" y="37"/>
                          </a:lnTo>
                          <a:lnTo>
                            <a:pt x="697" y="34"/>
                          </a:lnTo>
                          <a:lnTo>
                            <a:pt x="764" y="32"/>
                          </a:lnTo>
                          <a:lnTo>
                            <a:pt x="830" y="29"/>
                          </a:lnTo>
                          <a:lnTo>
                            <a:pt x="898" y="24"/>
                          </a:lnTo>
                          <a:lnTo>
                            <a:pt x="965" y="19"/>
                          </a:lnTo>
                          <a:lnTo>
                            <a:pt x="1031" y="14"/>
                          </a:lnTo>
                          <a:lnTo>
                            <a:pt x="1098" y="8"/>
                          </a:lnTo>
                          <a:lnTo>
                            <a:pt x="1165" y="1"/>
                          </a:lnTo>
                          <a:lnTo>
                            <a:pt x="1165" y="1"/>
                          </a:lnTo>
                          <a:lnTo>
                            <a:pt x="1175" y="0"/>
                          </a:lnTo>
                          <a:lnTo>
                            <a:pt x="1184" y="0"/>
                          </a:lnTo>
                          <a:lnTo>
                            <a:pt x="1194" y="1"/>
                          </a:lnTo>
                          <a:lnTo>
                            <a:pt x="1203" y="3"/>
                          </a:lnTo>
                          <a:lnTo>
                            <a:pt x="1211" y="7"/>
                          </a:lnTo>
                          <a:lnTo>
                            <a:pt x="1219" y="10"/>
                          </a:lnTo>
                          <a:lnTo>
                            <a:pt x="1227" y="15"/>
                          </a:lnTo>
                          <a:lnTo>
                            <a:pt x="1234" y="21"/>
                          </a:lnTo>
                          <a:lnTo>
                            <a:pt x="1240" y="26"/>
                          </a:lnTo>
                          <a:lnTo>
                            <a:pt x="1246" y="33"/>
                          </a:lnTo>
                          <a:lnTo>
                            <a:pt x="1251" y="40"/>
                          </a:lnTo>
                          <a:lnTo>
                            <a:pt x="1255" y="48"/>
                          </a:lnTo>
                          <a:lnTo>
                            <a:pt x="1259" y="57"/>
                          </a:lnTo>
                          <a:lnTo>
                            <a:pt x="1261" y="66"/>
                          </a:lnTo>
                          <a:lnTo>
                            <a:pt x="1263" y="75"/>
                          </a:lnTo>
                          <a:lnTo>
                            <a:pt x="1263" y="84"/>
                          </a:lnTo>
                          <a:lnTo>
                            <a:pt x="1263" y="84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lumMod val="5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alpha val="50000"/>
                          </a:schemeClr>
                        </a:gs>
                      </a:gsLst>
                      <a:lin ang="4980000" scaled="0"/>
                      <a:tileRect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0" name="Freeform 22">
                      <a:extLst>
                        <a:ext uri="{FF2B5EF4-FFF2-40B4-BE49-F238E27FC236}">
                          <a16:creationId xmlns:a16="http://schemas.microsoft.com/office/drawing/2014/main" id="{D24488AA-272D-D341-A3F8-2FF6B6D917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76538" y="6264274"/>
                      <a:ext cx="919163" cy="166687"/>
                    </a:xfrm>
                    <a:custGeom>
                      <a:avLst/>
                      <a:gdLst/>
                      <a:ahLst/>
                      <a:cxnLst>
                        <a:cxn ang="0">
                          <a:pos x="1159" y="78"/>
                        </a:cxn>
                        <a:cxn ang="0">
                          <a:pos x="1157" y="97"/>
                        </a:cxn>
                        <a:cxn ang="0">
                          <a:pos x="1153" y="113"/>
                        </a:cxn>
                        <a:cxn ang="0">
                          <a:pos x="1145" y="129"/>
                        </a:cxn>
                        <a:cxn ang="0">
                          <a:pos x="1134" y="144"/>
                        </a:cxn>
                        <a:cxn ang="0">
                          <a:pos x="1121" y="156"/>
                        </a:cxn>
                        <a:cxn ang="0">
                          <a:pos x="1106" y="166"/>
                        </a:cxn>
                        <a:cxn ang="0">
                          <a:pos x="1090" y="173"/>
                        </a:cxn>
                        <a:cxn ang="0">
                          <a:pos x="1071" y="177"/>
                        </a:cxn>
                        <a:cxn ang="0">
                          <a:pos x="1011" y="184"/>
                        </a:cxn>
                        <a:cxn ang="0">
                          <a:pos x="888" y="195"/>
                        </a:cxn>
                        <a:cxn ang="0">
                          <a:pos x="765" y="203"/>
                        </a:cxn>
                        <a:cxn ang="0">
                          <a:pos x="643" y="209"/>
                        </a:cxn>
                        <a:cxn ang="0">
                          <a:pos x="520" y="211"/>
                        </a:cxn>
                        <a:cxn ang="0">
                          <a:pos x="397" y="211"/>
                        </a:cxn>
                        <a:cxn ang="0">
                          <a:pos x="274" y="208"/>
                        </a:cxn>
                        <a:cxn ang="0">
                          <a:pos x="152" y="202"/>
                        </a:cxn>
                        <a:cxn ang="0">
                          <a:pos x="90" y="198"/>
                        </a:cxn>
                        <a:cxn ang="0">
                          <a:pos x="73" y="195"/>
                        </a:cxn>
                        <a:cxn ang="0">
                          <a:pos x="55" y="188"/>
                        </a:cxn>
                        <a:cxn ang="0">
                          <a:pos x="40" y="179"/>
                        </a:cxn>
                        <a:cxn ang="0">
                          <a:pos x="28" y="167"/>
                        </a:cxn>
                        <a:cxn ang="0">
                          <a:pos x="16" y="153"/>
                        </a:cxn>
                        <a:cxn ang="0">
                          <a:pos x="8" y="137"/>
                        </a:cxn>
                        <a:cxn ang="0">
                          <a:pos x="2" y="120"/>
                        </a:cxn>
                        <a:cxn ang="0">
                          <a:pos x="0" y="102"/>
                        </a:cxn>
                        <a:cxn ang="0">
                          <a:pos x="0" y="102"/>
                        </a:cxn>
                        <a:cxn ang="0">
                          <a:pos x="2" y="85"/>
                        </a:cxn>
                        <a:cxn ang="0">
                          <a:pos x="7" y="69"/>
                        </a:cxn>
                        <a:cxn ang="0">
                          <a:pos x="15" y="54"/>
                        </a:cxn>
                        <a:cxn ang="0">
                          <a:pos x="25" y="42"/>
                        </a:cxn>
                        <a:cxn ang="0">
                          <a:pos x="38" y="32"/>
                        </a:cxn>
                        <a:cxn ang="0">
                          <a:pos x="52" y="25"/>
                        </a:cxn>
                        <a:cxn ang="0">
                          <a:pos x="69" y="21"/>
                        </a:cxn>
                        <a:cxn ang="0">
                          <a:pos x="87" y="21"/>
                        </a:cxn>
                        <a:cxn ang="0">
                          <a:pos x="148" y="25"/>
                        </a:cxn>
                        <a:cxn ang="0">
                          <a:pos x="270" y="30"/>
                        </a:cxn>
                        <a:cxn ang="0">
                          <a:pos x="393" y="34"/>
                        </a:cxn>
                        <a:cxn ang="0">
                          <a:pos x="516" y="34"/>
                        </a:cxn>
                        <a:cxn ang="0">
                          <a:pos x="639" y="32"/>
                        </a:cxn>
                        <a:cxn ang="0">
                          <a:pos x="761" y="27"/>
                        </a:cxn>
                        <a:cxn ang="0">
                          <a:pos x="884" y="19"/>
                        </a:cxn>
                        <a:cxn ang="0">
                          <a:pos x="1008" y="7"/>
                        </a:cxn>
                        <a:cxn ang="0">
                          <a:pos x="1068" y="0"/>
                        </a:cxn>
                        <a:cxn ang="0">
                          <a:pos x="1087" y="0"/>
                        </a:cxn>
                        <a:cxn ang="0">
                          <a:pos x="1103" y="4"/>
                        </a:cxn>
                        <a:cxn ang="0">
                          <a:pos x="1118" y="9"/>
                        </a:cxn>
                        <a:cxn ang="0">
                          <a:pos x="1132" y="19"/>
                        </a:cxn>
                        <a:cxn ang="0">
                          <a:pos x="1142" y="30"/>
                        </a:cxn>
                        <a:cxn ang="0">
                          <a:pos x="1150" y="44"/>
                        </a:cxn>
                        <a:cxn ang="0">
                          <a:pos x="1156" y="61"/>
                        </a:cxn>
                        <a:cxn ang="0">
                          <a:pos x="1159" y="78"/>
                        </a:cxn>
                      </a:cxnLst>
                      <a:rect l="0" t="0" r="r" b="b"/>
                      <a:pathLst>
                        <a:path w="1159" h="211">
                          <a:moveTo>
                            <a:pt x="1159" y="78"/>
                          </a:moveTo>
                          <a:lnTo>
                            <a:pt x="1159" y="78"/>
                          </a:lnTo>
                          <a:lnTo>
                            <a:pt x="1159" y="87"/>
                          </a:lnTo>
                          <a:lnTo>
                            <a:pt x="1157" y="97"/>
                          </a:lnTo>
                          <a:lnTo>
                            <a:pt x="1155" y="105"/>
                          </a:lnTo>
                          <a:lnTo>
                            <a:pt x="1153" y="113"/>
                          </a:lnTo>
                          <a:lnTo>
                            <a:pt x="1149" y="121"/>
                          </a:lnTo>
                          <a:lnTo>
                            <a:pt x="1145" y="129"/>
                          </a:lnTo>
                          <a:lnTo>
                            <a:pt x="1140" y="137"/>
                          </a:lnTo>
                          <a:lnTo>
                            <a:pt x="1134" y="144"/>
                          </a:lnTo>
                          <a:lnTo>
                            <a:pt x="1127" y="150"/>
                          </a:lnTo>
                          <a:lnTo>
                            <a:pt x="1121" y="156"/>
                          </a:lnTo>
                          <a:lnTo>
                            <a:pt x="1114" y="162"/>
                          </a:lnTo>
                          <a:lnTo>
                            <a:pt x="1106" y="166"/>
                          </a:lnTo>
                          <a:lnTo>
                            <a:pt x="1098" y="170"/>
                          </a:lnTo>
                          <a:lnTo>
                            <a:pt x="1090" y="173"/>
                          </a:lnTo>
                          <a:lnTo>
                            <a:pt x="1081" y="175"/>
                          </a:lnTo>
                          <a:lnTo>
                            <a:pt x="1071" y="177"/>
                          </a:lnTo>
                          <a:lnTo>
                            <a:pt x="1071" y="177"/>
                          </a:lnTo>
                          <a:lnTo>
                            <a:pt x="1011" y="184"/>
                          </a:lnTo>
                          <a:lnTo>
                            <a:pt x="950" y="189"/>
                          </a:lnTo>
                          <a:lnTo>
                            <a:pt x="888" y="195"/>
                          </a:lnTo>
                          <a:lnTo>
                            <a:pt x="826" y="200"/>
                          </a:lnTo>
                          <a:lnTo>
                            <a:pt x="765" y="203"/>
                          </a:lnTo>
                          <a:lnTo>
                            <a:pt x="704" y="207"/>
                          </a:lnTo>
                          <a:lnTo>
                            <a:pt x="643" y="209"/>
                          </a:lnTo>
                          <a:lnTo>
                            <a:pt x="581" y="210"/>
                          </a:lnTo>
                          <a:lnTo>
                            <a:pt x="520" y="211"/>
                          </a:lnTo>
                          <a:lnTo>
                            <a:pt x="458" y="211"/>
                          </a:lnTo>
                          <a:lnTo>
                            <a:pt x="397" y="211"/>
                          </a:lnTo>
                          <a:lnTo>
                            <a:pt x="335" y="210"/>
                          </a:lnTo>
                          <a:lnTo>
                            <a:pt x="274" y="208"/>
                          </a:lnTo>
                          <a:lnTo>
                            <a:pt x="213" y="206"/>
                          </a:lnTo>
                          <a:lnTo>
                            <a:pt x="152" y="202"/>
                          </a:lnTo>
                          <a:lnTo>
                            <a:pt x="90" y="198"/>
                          </a:lnTo>
                          <a:lnTo>
                            <a:pt x="90" y="198"/>
                          </a:lnTo>
                          <a:lnTo>
                            <a:pt x="81" y="196"/>
                          </a:lnTo>
                          <a:lnTo>
                            <a:pt x="73" y="195"/>
                          </a:lnTo>
                          <a:lnTo>
                            <a:pt x="64" y="192"/>
                          </a:lnTo>
                          <a:lnTo>
                            <a:pt x="55" y="188"/>
                          </a:lnTo>
                          <a:lnTo>
                            <a:pt x="48" y="184"/>
                          </a:lnTo>
                          <a:lnTo>
                            <a:pt x="40" y="179"/>
                          </a:lnTo>
                          <a:lnTo>
                            <a:pt x="33" y="173"/>
                          </a:lnTo>
                          <a:lnTo>
                            <a:pt x="28" y="167"/>
                          </a:lnTo>
                          <a:lnTo>
                            <a:pt x="22" y="160"/>
                          </a:lnTo>
                          <a:lnTo>
                            <a:pt x="16" y="153"/>
                          </a:lnTo>
                          <a:lnTo>
                            <a:pt x="11" y="145"/>
                          </a:lnTo>
                          <a:lnTo>
                            <a:pt x="8" y="137"/>
                          </a:lnTo>
                          <a:lnTo>
                            <a:pt x="4" y="129"/>
                          </a:lnTo>
                          <a:lnTo>
                            <a:pt x="2" y="120"/>
                          </a:lnTo>
                          <a:lnTo>
                            <a:pt x="1" y="112"/>
                          </a:lnTo>
                          <a:lnTo>
                            <a:pt x="0" y="102"/>
                          </a:lnTo>
                          <a:lnTo>
                            <a:pt x="0" y="102"/>
                          </a:lnTo>
                          <a:lnTo>
                            <a:pt x="0" y="102"/>
                          </a:lnTo>
                          <a:lnTo>
                            <a:pt x="1" y="93"/>
                          </a:lnTo>
                          <a:lnTo>
                            <a:pt x="2" y="85"/>
                          </a:lnTo>
                          <a:lnTo>
                            <a:pt x="3" y="76"/>
                          </a:lnTo>
                          <a:lnTo>
                            <a:pt x="7" y="69"/>
                          </a:lnTo>
                          <a:lnTo>
                            <a:pt x="10" y="61"/>
                          </a:lnTo>
                          <a:lnTo>
                            <a:pt x="15" y="54"/>
                          </a:lnTo>
                          <a:lnTo>
                            <a:pt x="19" y="48"/>
                          </a:lnTo>
                          <a:lnTo>
                            <a:pt x="25" y="42"/>
                          </a:lnTo>
                          <a:lnTo>
                            <a:pt x="31" y="36"/>
                          </a:lnTo>
                          <a:lnTo>
                            <a:pt x="38" y="32"/>
                          </a:lnTo>
                          <a:lnTo>
                            <a:pt x="45" y="28"/>
                          </a:lnTo>
                          <a:lnTo>
                            <a:pt x="52" y="25"/>
                          </a:lnTo>
                          <a:lnTo>
                            <a:pt x="60" y="22"/>
                          </a:lnTo>
                          <a:lnTo>
                            <a:pt x="69" y="21"/>
                          </a:lnTo>
                          <a:lnTo>
                            <a:pt x="77" y="20"/>
                          </a:lnTo>
                          <a:lnTo>
                            <a:pt x="87" y="21"/>
                          </a:lnTo>
                          <a:lnTo>
                            <a:pt x="87" y="21"/>
                          </a:lnTo>
                          <a:lnTo>
                            <a:pt x="148" y="25"/>
                          </a:lnTo>
                          <a:lnTo>
                            <a:pt x="209" y="28"/>
                          </a:lnTo>
                          <a:lnTo>
                            <a:pt x="270" y="30"/>
                          </a:lnTo>
                          <a:lnTo>
                            <a:pt x="332" y="33"/>
                          </a:lnTo>
                          <a:lnTo>
                            <a:pt x="393" y="34"/>
                          </a:lnTo>
                          <a:lnTo>
                            <a:pt x="455" y="35"/>
                          </a:lnTo>
                          <a:lnTo>
                            <a:pt x="516" y="34"/>
                          </a:lnTo>
                          <a:lnTo>
                            <a:pt x="578" y="34"/>
                          </a:lnTo>
                          <a:lnTo>
                            <a:pt x="639" y="32"/>
                          </a:lnTo>
                          <a:lnTo>
                            <a:pt x="700" y="29"/>
                          </a:lnTo>
                          <a:lnTo>
                            <a:pt x="761" y="27"/>
                          </a:lnTo>
                          <a:lnTo>
                            <a:pt x="823" y="22"/>
                          </a:lnTo>
                          <a:lnTo>
                            <a:pt x="884" y="19"/>
                          </a:lnTo>
                          <a:lnTo>
                            <a:pt x="946" y="13"/>
                          </a:lnTo>
                          <a:lnTo>
                            <a:pt x="1008" y="7"/>
                          </a:lnTo>
                          <a:lnTo>
                            <a:pt x="1068" y="0"/>
                          </a:lnTo>
                          <a:lnTo>
                            <a:pt x="1068" y="0"/>
                          </a:lnTo>
                          <a:lnTo>
                            <a:pt x="1077" y="0"/>
                          </a:lnTo>
                          <a:lnTo>
                            <a:pt x="1087" y="0"/>
                          </a:lnTo>
                          <a:lnTo>
                            <a:pt x="1095" y="1"/>
                          </a:lnTo>
                          <a:lnTo>
                            <a:pt x="1103" y="4"/>
                          </a:lnTo>
                          <a:lnTo>
                            <a:pt x="1111" y="6"/>
                          </a:lnTo>
                          <a:lnTo>
                            <a:pt x="1118" y="9"/>
                          </a:lnTo>
                          <a:lnTo>
                            <a:pt x="1125" y="14"/>
                          </a:lnTo>
                          <a:lnTo>
                            <a:pt x="1132" y="19"/>
                          </a:lnTo>
                          <a:lnTo>
                            <a:pt x="1138" y="25"/>
                          </a:lnTo>
                          <a:lnTo>
                            <a:pt x="1142" y="30"/>
                          </a:lnTo>
                          <a:lnTo>
                            <a:pt x="1147" y="37"/>
                          </a:lnTo>
                          <a:lnTo>
                            <a:pt x="1150" y="44"/>
                          </a:lnTo>
                          <a:lnTo>
                            <a:pt x="1154" y="52"/>
                          </a:lnTo>
                          <a:lnTo>
                            <a:pt x="1156" y="61"/>
                          </a:lnTo>
                          <a:lnTo>
                            <a:pt x="1157" y="69"/>
                          </a:lnTo>
                          <a:lnTo>
                            <a:pt x="1159" y="78"/>
                          </a:lnTo>
                          <a:lnTo>
                            <a:pt x="1159" y="78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lumMod val="5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alpha val="50000"/>
                          </a:schemeClr>
                        </a:gs>
                      </a:gsLst>
                      <a:lin ang="4980000" scaled="0"/>
                      <a:tileRect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1" name="Freeform 23">
                      <a:extLst>
                        <a:ext uri="{FF2B5EF4-FFF2-40B4-BE49-F238E27FC236}">
                          <a16:creationId xmlns:a16="http://schemas.microsoft.com/office/drawing/2014/main" id="{41DD22A3-BF23-454F-93F8-E4CCF3CADE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7338" y="6067081"/>
                      <a:ext cx="863600" cy="158750"/>
                    </a:xfrm>
                    <a:custGeom>
                      <a:avLst/>
                      <a:gdLst/>
                      <a:ahLst/>
                      <a:cxnLst>
                        <a:cxn ang="0">
                          <a:pos x="1088" y="73"/>
                        </a:cxn>
                        <a:cxn ang="0">
                          <a:pos x="1087" y="91"/>
                        </a:cxn>
                        <a:cxn ang="0">
                          <a:pos x="1082" y="107"/>
                        </a:cxn>
                        <a:cxn ang="0">
                          <a:pos x="1074" y="122"/>
                        </a:cxn>
                        <a:cxn ang="0">
                          <a:pos x="1064" y="136"/>
                        </a:cxn>
                        <a:cxn ang="0">
                          <a:pos x="1052" y="147"/>
                        </a:cxn>
                        <a:cxn ang="0">
                          <a:pos x="1038" y="157"/>
                        </a:cxn>
                        <a:cxn ang="0">
                          <a:pos x="1023" y="163"/>
                        </a:cxn>
                        <a:cxn ang="0">
                          <a:pos x="1006" y="167"/>
                        </a:cxn>
                        <a:cxn ang="0">
                          <a:pos x="891" y="179"/>
                        </a:cxn>
                        <a:cxn ang="0">
                          <a:pos x="660" y="194"/>
                        </a:cxn>
                        <a:cxn ang="0">
                          <a:pos x="429" y="199"/>
                        </a:cxn>
                        <a:cxn ang="0">
                          <a:pos x="199" y="193"/>
                        </a:cxn>
                        <a:cxn ang="0">
                          <a:pos x="83" y="186"/>
                        </a:cxn>
                        <a:cxn ang="0">
                          <a:pos x="67" y="183"/>
                        </a:cxn>
                        <a:cxn ang="0">
                          <a:pos x="52" y="178"/>
                        </a:cxn>
                        <a:cxn ang="0">
                          <a:pos x="37" y="168"/>
                        </a:cxn>
                        <a:cxn ang="0">
                          <a:pos x="25" y="157"/>
                        </a:cxn>
                        <a:cxn ang="0">
                          <a:pos x="15" y="144"/>
                        </a:cxn>
                        <a:cxn ang="0">
                          <a:pos x="7" y="129"/>
                        </a:cxn>
                        <a:cxn ang="0">
                          <a:pos x="1" y="113"/>
                        </a:cxn>
                        <a:cxn ang="0">
                          <a:pos x="0" y="96"/>
                        </a:cxn>
                        <a:cxn ang="0">
                          <a:pos x="0" y="96"/>
                        </a:cxn>
                        <a:cxn ang="0">
                          <a:pos x="1" y="80"/>
                        </a:cxn>
                        <a:cxn ang="0">
                          <a:pos x="5" y="64"/>
                        </a:cxn>
                        <a:cxn ang="0">
                          <a:pos x="12" y="51"/>
                        </a:cxn>
                        <a:cxn ang="0">
                          <a:pos x="22" y="39"/>
                        </a:cxn>
                        <a:cxn ang="0">
                          <a:pos x="35" y="30"/>
                        </a:cxn>
                        <a:cxn ang="0">
                          <a:pos x="48" y="23"/>
                        </a:cxn>
                        <a:cxn ang="0">
                          <a:pos x="64" y="20"/>
                        </a:cxn>
                        <a:cxn ang="0">
                          <a:pos x="80" y="20"/>
                        </a:cxn>
                        <a:cxn ang="0">
                          <a:pos x="196" y="27"/>
                        </a:cxn>
                        <a:cxn ang="0">
                          <a:pos x="426" y="32"/>
                        </a:cxn>
                        <a:cxn ang="0">
                          <a:pos x="657" y="28"/>
                        </a:cxn>
                        <a:cxn ang="0">
                          <a:pos x="888" y="13"/>
                        </a:cxn>
                        <a:cxn ang="0">
                          <a:pos x="1003" y="1"/>
                        </a:cxn>
                        <a:cxn ang="0">
                          <a:pos x="1019" y="0"/>
                        </a:cxn>
                        <a:cxn ang="0">
                          <a:pos x="1035" y="3"/>
                        </a:cxn>
                        <a:cxn ang="0">
                          <a:pos x="1049" y="9"/>
                        </a:cxn>
                        <a:cxn ang="0">
                          <a:pos x="1062" y="19"/>
                        </a:cxn>
                        <a:cxn ang="0">
                          <a:pos x="1073" y="29"/>
                        </a:cxn>
                        <a:cxn ang="0">
                          <a:pos x="1081" y="42"/>
                        </a:cxn>
                        <a:cxn ang="0">
                          <a:pos x="1085" y="57"/>
                        </a:cxn>
                        <a:cxn ang="0">
                          <a:pos x="1088" y="73"/>
                        </a:cxn>
                      </a:cxnLst>
                      <a:rect l="0" t="0" r="r" b="b"/>
                      <a:pathLst>
                        <a:path w="1088" h="199">
                          <a:moveTo>
                            <a:pt x="1088" y="73"/>
                          </a:moveTo>
                          <a:lnTo>
                            <a:pt x="1088" y="73"/>
                          </a:lnTo>
                          <a:lnTo>
                            <a:pt x="1087" y="82"/>
                          </a:lnTo>
                          <a:lnTo>
                            <a:pt x="1087" y="91"/>
                          </a:lnTo>
                          <a:lnTo>
                            <a:pt x="1084" y="99"/>
                          </a:lnTo>
                          <a:lnTo>
                            <a:pt x="1082" y="107"/>
                          </a:lnTo>
                          <a:lnTo>
                            <a:pt x="1078" y="115"/>
                          </a:lnTo>
                          <a:lnTo>
                            <a:pt x="1074" y="122"/>
                          </a:lnTo>
                          <a:lnTo>
                            <a:pt x="1069" y="129"/>
                          </a:lnTo>
                          <a:lnTo>
                            <a:pt x="1064" y="136"/>
                          </a:lnTo>
                          <a:lnTo>
                            <a:pt x="1059" y="142"/>
                          </a:lnTo>
                          <a:lnTo>
                            <a:pt x="1052" y="147"/>
                          </a:lnTo>
                          <a:lnTo>
                            <a:pt x="1046" y="152"/>
                          </a:lnTo>
                          <a:lnTo>
                            <a:pt x="1038" y="157"/>
                          </a:lnTo>
                          <a:lnTo>
                            <a:pt x="1031" y="160"/>
                          </a:lnTo>
                          <a:lnTo>
                            <a:pt x="1023" y="163"/>
                          </a:lnTo>
                          <a:lnTo>
                            <a:pt x="1015" y="165"/>
                          </a:lnTo>
                          <a:lnTo>
                            <a:pt x="1006" y="167"/>
                          </a:lnTo>
                          <a:lnTo>
                            <a:pt x="1006" y="167"/>
                          </a:lnTo>
                          <a:lnTo>
                            <a:pt x="891" y="179"/>
                          </a:lnTo>
                          <a:lnTo>
                            <a:pt x="775" y="188"/>
                          </a:lnTo>
                          <a:lnTo>
                            <a:pt x="660" y="194"/>
                          </a:lnTo>
                          <a:lnTo>
                            <a:pt x="545" y="197"/>
                          </a:lnTo>
                          <a:lnTo>
                            <a:pt x="429" y="199"/>
                          </a:lnTo>
                          <a:lnTo>
                            <a:pt x="314" y="197"/>
                          </a:lnTo>
                          <a:lnTo>
                            <a:pt x="199" y="193"/>
                          </a:lnTo>
                          <a:lnTo>
                            <a:pt x="83" y="186"/>
                          </a:lnTo>
                          <a:lnTo>
                            <a:pt x="83" y="186"/>
                          </a:lnTo>
                          <a:lnTo>
                            <a:pt x="75" y="185"/>
                          </a:lnTo>
                          <a:lnTo>
                            <a:pt x="67" y="183"/>
                          </a:lnTo>
                          <a:lnTo>
                            <a:pt x="59" y="181"/>
                          </a:lnTo>
                          <a:lnTo>
                            <a:pt x="52" y="178"/>
                          </a:lnTo>
                          <a:lnTo>
                            <a:pt x="44" y="173"/>
                          </a:lnTo>
                          <a:lnTo>
                            <a:pt x="37" y="168"/>
                          </a:lnTo>
                          <a:lnTo>
                            <a:pt x="31" y="163"/>
                          </a:lnTo>
                          <a:lnTo>
                            <a:pt x="25" y="157"/>
                          </a:lnTo>
                          <a:lnTo>
                            <a:pt x="19" y="151"/>
                          </a:lnTo>
                          <a:lnTo>
                            <a:pt x="15" y="144"/>
                          </a:lnTo>
                          <a:lnTo>
                            <a:pt x="10" y="137"/>
                          </a:lnTo>
                          <a:lnTo>
                            <a:pt x="7" y="129"/>
                          </a:lnTo>
                          <a:lnTo>
                            <a:pt x="3" y="121"/>
                          </a:lnTo>
                          <a:lnTo>
                            <a:pt x="1" y="113"/>
                          </a:lnTo>
                          <a:lnTo>
                            <a:pt x="0" y="104"/>
                          </a:lnTo>
                          <a:lnTo>
                            <a:pt x="0" y="96"/>
                          </a:lnTo>
                          <a:lnTo>
                            <a:pt x="0" y="96"/>
                          </a:lnTo>
                          <a:lnTo>
                            <a:pt x="0" y="96"/>
                          </a:lnTo>
                          <a:lnTo>
                            <a:pt x="0" y="88"/>
                          </a:lnTo>
                          <a:lnTo>
                            <a:pt x="1" y="80"/>
                          </a:lnTo>
                          <a:lnTo>
                            <a:pt x="2" y="72"/>
                          </a:lnTo>
                          <a:lnTo>
                            <a:pt x="5" y="64"/>
                          </a:lnTo>
                          <a:lnTo>
                            <a:pt x="8" y="57"/>
                          </a:lnTo>
                          <a:lnTo>
                            <a:pt x="12" y="51"/>
                          </a:lnTo>
                          <a:lnTo>
                            <a:pt x="17" y="45"/>
                          </a:lnTo>
                          <a:lnTo>
                            <a:pt x="22" y="39"/>
                          </a:lnTo>
                          <a:lnTo>
                            <a:pt x="28" y="35"/>
                          </a:lnTo>
                          <a:lnTo>
                            <a:pt x="35" y="30"/>
                          </a:lnTo>
                          <a:lnTo>
                            <a:pt x="41" y="27"/>
                          </a:lnTo>
                          <a:lnTo>
                            <a:pt x="48" y="23"/>
                          </a:lnTo>
                          <a:lnTo>
                            <a:pt x="55" y="22"/>
                          </a:lnTo>
                          <a:lnTo>
                            <a:pt x="64" y="20"/>
                          </a:lnTo>
                          <a:lnTo>
                            <a:pt x="72" y="20"/>
                          </a:lnTo>
                          <a:lnTo>
                            <a:pt x="80" y="20"/>
                          </a:lnTo>
                          <a:lnTo>
                            <a:pt x="80" y="20"/>
                          </a:lnTo>
                          <a:lnTo>
                            <a:pt x="196" y="27"/>
                          </a:lnTo>
                          <a:lnTo>
                            <a:pt x="311" y="31"/>
                          </a:lnTo>
                          <a:lnTo>
                            <a:pt x="426" y="32"/>
                          </a:lnTo>
                          <a:lnTo>
                            <a:pt x="542" y="31"/>
                          </a:lnTo>
                          <a:lnTo>
                            <a:pt x="657" y="28"/>
                          </a:lnTo>
                          <a:lnTo>
                            <a:pt x="772" y="22"/>
                          </a:lnTo>
                          <a:lnTo>
                            <a:pt x="888" y="13"/>
                          </a:lnTo>
                          <a:lnTo>
                            <a:pt x="1003" y="1"/>
                          </a:lnTo>
                          <a:lnTo>
                            <a:pt x="1003" y="1"/>
                          </a:lnTo>
                          <a:lnTo>
                            <a:pt x="1011" y="0"/>
                          </a:lnTo>
                          <a:lnTo>
                            <a:pt x="1019" y="0"/>
                          </a:lnTo>
                          <a:lnTo>
                            <a:pt x="1027" y="1"/>
                          </a:lnTo>
                          <a:lnTo>
                            <a:pt x="1035" y="3"/>
                          </a:lnTo>
                          <a:lnTo>
                            <a:pt x="1042" y="6"/>
                          </a:lnTo>
                          <a:lnTo>
                            <a:pt x="1049" y="9"/>
                          </a:lnTo>
                          <a:lnTo>
                            <a:pt x="1056" y="14"/>
                          </a:lnTo>
                          <a:lnTo>
                            <a:pt x="1062" y="19"/>
                          </a:lnTo>
                          <a:lnTo>
                            <a:pt x="1067" y="23"/>
                          </a:lnTo>
                          <a:lnTo>
                            <a:pt x="1073" y="29"/>
                          </a:lnTo>
                          <a:lnTo>
                            <a:pt x="1076" y="35"/>
                          </a:lnTo>
                          <a:lnTo>
                            <a:pt x="1081" y="42"/>
                          </a:lnTo>
                          <a:lnTo>
                            <a:pt x="1083" y="50"/>
                          </a:lnTo>
                          <a:lnTo>
                            <a:pt x="1085" y="57"/>
                          </a:lnTo>
                          <a:lnTo>
                            <a:pt x="1087" y="65"/>
                          </a:lnTo>
                          <a:lnTo>
                            <a:pt x="1088" y="73"/>
                          </a:lnTo>
                          <a:lnTo>
                            <a:pt x="1088" y="73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lumMod val="5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alpha val="50000"/>
                          </a:schemeClr>
                        </a:gs>
                      </a:gsLst>
                      <a:lin ang="4980000" scaled="0"/>
                      <a:tileRect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2" name="Freeform 24">
                      <a:extLst>
                        <a:ext uri="{FF2B5EF4-FFF2-40B4-BE49-F238E27FC236}">
                          <a16:creationId xmlns:a16="http://schemas.microsoft.com/office/drawing/2014/main" id="{29F30F8E-9D59-3440-8F49-E966FE0526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6551" y="5884518"/>
                      <a:ext cx="784225" cy="147637"/>
                    </a:xfrm>
                    <a:custGeom>
                      <a:avLst/>
                      <a:gdLst/>
                      <a:ahLst/>
                      <a:cxnLst>
                        <a:cxn ang="0">
                          <a:pos x="988" y="68"/>
                        </a:cxn>
                        <a:cxn ang="0">
                          <a:pos x="987" y="84"/>
                        </a:cxn>
                        <a:cxn ang="0">
                          <a:pos x="983" y="99"/>
                        </a:cxn>
                        <a:cxn ang="0">
                          <a:pos x="968" y="125"/>
                        </a:cxn>
                        <a:cxn ang="0">
                          <a:pos x="950" y="142"/>
                        </a:cxn>
                        <a:cxn ang="0">
                          <a:pos x="936" y="149"/>
                        </a:cxn>
                        <a:cxn ang="0">
                          <a:pos x="922" y="154"/>
                        </a:cxn>
                        <a:cxn ang="0">
                          <a:pos x="914" y="156"/>
                        </a:cxn>
                        <a:cxn ang="0">
                          <a:pos x="705" y="175"/>
                        </a:cxn>
                        <a:cxn ang="0">
                          <a:pos x="496" y="185"/>
                        </a:cxn>
                        <a:cxn ang="0">
                          <a:pos x="286" y="183"/>
                        </a:cxn>
                        <a:cxn ang="0">
                          <a:pos x="77" y="173"/>
                        </a:cxn>
                        <a:cxn ang="0">
                          <a:pos x="70" y="173"/>
                        </a:cxn>
                        <a:cxn ang="0">
                          <a:pos x="55" y="168"/>
                        </a:cxn>
                        <a:cxn ang="0">
                          <a:pos x="41" y="161"/>
                        </a:cxn>
                        <a:cxn ang="0">
                          <a:pos x="23" y="146"/>
                        </a:cxn>
                        <a:cxn ang="0">
                          <a:pos x="7" y="120"/>
                        </a:cxn>
                        <a:cxn ang="0">
                          <a:pos x="3" y="106"/>
                        </a:cxn>
                        <a:cxn ang="0">
                          <a:pos x="0" y="89"/>
                        </a:cxn>
                        <a:cxn ang="0">
                          <a:pos x="0" y="89"/>
                        </a:cxn>
                        <a:cxn ang="0">
                          <a:pos x="1" y="74"/>
                        </a:cxn>
                        <a:cxn ang="0">
                          <a:pos x="6" y="59"/>
                        </a:cxn>
                        <a:cxn ang="0">
                          <a:pos x="12" y="46"/>
                        </a:cxn>
                        <a:cxn ang="0">
                          <a:pos x="21" y="36"/>
                        </a:cxn>
                        <a:cxn ang="0">
                          <a:pos x="33" y="28"/>
                        </a:cxn>
                        <a:cxn ang="0">
                          <a:pos x="44" y="22"/>
                        </a:cxn>
                        <a:cxn ang="0">
                          <a:pos x="59" y="19"/>
                        </a:cxn>
                        <a:cxn ang="0">
                          <a:pos x="75" y="17"/>
                        </a:cxn>
                        <a:cxn ang="0">
                          <a:pos x="179" y="24"/>
                        </a:cxn>
                        <a:cxn ang="0">
                          <a:pos x="388" y="30"/>
                        </a:cxn>
                        <a:cxn ang="0">
                          <a:pos x="597" y="25"/>
                        </a:cxn>
                        <a:cxn ang="0">
                          <a:pos x="806" y="10"/>
                        </a:cxn>
                        <a:cxn ang="0">
                          <a:pos x="911" y="0"/>
                        </a:cxn>
                        <a:cxn ang="0">
                          <a:pos x="927" y="0"/>
                        </a:cxn>
                        <a:cxn ang="0">
                          <a:pos x="941" y="2"/>
                        </a:cxn>
                        <a:cxn ang="0">
                          <a:pos x="954" y="8"/>
                        </a:cxn>
                        <a:cxn ang="0">
                          <a:pos x="965" y="16"/>
                        </a:cxn>
                        <a:cxn ang="0">
                          <a:pos x="974" y="27"/>
                        </a:cxn>
                        <a:cxn ang="0">
                          <a:pos x="981" y="38"/>
                        </a:cxn>
                        <a:cxn ang="0">
                          <a:pos x="986" y="52"/>
                        </a:cxn>
                        <a:cxn ang="0">
                          <a:pos x="988" y="68"/>
                        </a:cxn>
                      </a:cxnLst>
                      <a:rect l="0" t="0" r="r" b="b"/>
                      <a:pathLst>
                        <a:path w="988" h="186">
                          <a:moveTo>
                            <a:pt x="988" y="68"/>
                          </a:moveTo>
                          <a:lnTo>
                            <a:pt x="988" y="68"/>
                          </a:lnTo>
                          <a:lnTo>
                            <a:pt x="987" y="77"/>
                          </a:lnTo>
                          <a:lnTo>
                            <a:pt x="987" y="84"/>
                          </a:lnTo>
                          <a:lnTo>
                            <a:pt x="985" y="92"/>
                          </a:lnTo>
                          <a:lnTo>
                            <a:pt x="983" y="99"/>
                          </a:lnTo>
                          <a:lnTo>
                            <a:pt x="976" y="114"/>
                          </a:lnTo>
                          <a:lnTo>
                            <a:pt x="968" y="125"/>
                          </a:lnTo>
                          <a:lnTo>
                            <a:pt x="956" y="137"/>
                          </a:lnTo>
                          <a:lnTo>
                            <a:pt x="950" y="142"/>
                          </a:lnTo>
                          <a:lnTo>
                            <a:pt x="943" y="145"/>
                          </a:lnTo>
                          <a:lnTo>
                            <a:pt x="936" y="149"/>
                          </a:lnTo>
                          <a:lnTo>
                            <a:pt x="929" y="152"/>
                          </a:lnTo>
                          <a:lnTo>
                            <a:pt x="922" y="154"/>
                          </a:lnTo>
                          <a:lnTo>
                            <a:pt x="914" y="156"/>
                          </a:lnTo>
                          <a:lnTo>
                            <a:pt x="914" y="156"/>
                          </a:lnTo>
                          <a:lnTo>
                            <a:pt x="810" y="166"/>
                          </a:lnTo>
                          <a:lnTo>
                            <a:pt x="705" y="175"/>
                          </a:lnTo>
                          <a:lnTo>
                            <a:pt x="601" y="181"/>
                          </a:lnTo>
                          <a:lnTo>
                            <a:pt x="496" y="185"/>
                          </a:lnTo>
                          <a:lnTo>
                            <a:pt x="392" y="186"/>
                          </a:lnTo>
                          <a:lnTo>
                            <a:pt x="286" y="183"/>
                          </a:lnTo>
                          <a:lnTo>
                            <a:pt x="181" y="180"/>
                          </a:lnTo>
                          <a:lnTo>
                            <a:pt x="77" y="173"/>
                          </a:lnTo>
                          <a:lnTo>
                            <a:pt x="77" y="173"/>
                          </a:lnTo>
                          <a:lnTo>
                            <a:pt x="70" y="173"/>
                          </a:lnTo>
                          <a:lnTo>
                            <a:pt x="62" y="171"/>
                          </a:lnTo>
                          <a:lnTo>
                            <a:pt x="55" y="168"/>
                          </a:lnTo>
                          <a:lnTo>
                            <a:pt x="48" y="165"/>
                          </a:lnTo>
                          <a:lnTo>
                            <a:pt x="41" y="161"/>
                          </a:lnTo>
                          <a:lnTo>
                            <a:pt x="35" y="157"/>
                          </a:lnTo>
                          <a:lnTo>
                            <a:pt x="23" y="146"/>
                          </a:lnTo>
                          <a:lnTo>
                            <a:pt x="14" y="133"/>
                          </a:lnTo>
                          <a:lnTo>
                            <a:pt x="7" y="120"/>
                          </a:lnTo>
                          <a:lnTo>
                            <a:pt x="4" y="113"/>
                          </a:lnTo>
                          <a:lnTo>
                            <a:pt x="3" y="106"/>
                          </a:lnTo>
                          <a:lnTo>
                            <a:pt x="1" y="97"/>
                          </a:lnTo>
                          <a:lnTo>
                            <a:pt x="0" y="89"/>
                          </a:lnTo>
                          <a:lnTo>
                            <a:pt x="0" y="89"/>
                          </a:lnTo>
                          <a:lnTo>
                            <a:pt x="0" y="89"/>
                          </a:lnTo>
                          <a:lnTo>
                            <a:pt x="0" y="81"/>
                          </a:lnTo>
                          <a:lnTo>
                            <a:pt x="1" y="74"/>
                          </a:lnTo>
                          <a:lnTo>
                            <a:pt x="4" y="66"/>
                          </a:lnTo>
                          <a:lnTo>
                            <a:pt x="6" y="59"/>
                          </a:lnTo>
                          <a:lnTo>
                            <a:pt x="8" y="53"/>
                          </a:lnTo>
                          <a:lnTo>
                            <a:pt x="12" y="46"/>
                          </a:lnTo>
                          <a:lnTo>
                            <a:pt x="16" y="42"/>
                          </a:lnTo>
                          <a:lnTo>
                            <a:pt x="21" y="36"/>
                          </a:lnTo>
                          <a:lnTo>
                            <a:pt x="27" y="31"/>
                          </a:lnTo>
                          <a:lnTo>
                            <a:pt x="33" y="28"/>
                          </a:lnTo>
                          <a:lnTo>
                            <a:pt x="39" y="24"/>
                          </a:lnTo>
                          <a:lnTo>
                            <a:pt x="44" y="22"/>
                          </a:lnTo>
                          <a:lnTo>
                            <a:pt x="51" y="20"/>
                          </a:lnTo>
                          <a:lnTo>
                            <a:pt x="59" y="19"/>
                          </a:lnTo>
                          <a:lnTo>
                            <a:pt x="66" y="17"/>
                          </a:lnTo>
                          <a:lnTo>
                            <a:pt x="75" y="17"/>
                          </a:lnTo>
                          <a:lnTo>
                            <a:pt x="75" y="17"/>
                          </a:lnTo>
                          <a:lnTo>
                            <a:pt x="179" y="24"/>
                          </a:lnTo>
                          <a:lnTo>
                            <a:pt x="284" y="28"/>
                          </a:lnTo>
                          <a:lnTo>
                            <a:pt x="388" y="30"/>
                          </a:lnTo>
                          <a:lnTo>
                            <a:pt x="493" y="29"/>
                          </a:lnTo>
                          <a:lnTo>
                            <a:pt x="597" y="25"/>
                          </a:lnTo>
                          <a:lnTo>
                            <a:pt x="702" y="20"/>
                          </a:lnTo>
                          <a:lnTo>
                            <a:pt x="806" y="10"/>
                          </a:lnTo>
                          <a:lnTo>
                            <a:pt x="911" y="0"/>
                          </a:lnTo>
                          <a:lnTo>
                            <a:pt x="911" y="0"/>
                          </a:lnTo>
                          <a:lnTo>
                            <a:pt x="919" y="0"/>
                          </a:lnTo>
                          <a:lnTo>
                            <a:pt x="927" y="0"/>
                          </a:lnTo>
                          <a:lnTo>
                            <a:pt x="934" y="1"/>
                          </a:lnTo>
                          <a:lnTo>
                            <a:pt x="941" y="2"/>
                          </a:lnTo>
                          <a:lnTo>
                            <a:pt x="948" y="5"/>
                          </a:lnTo>
                          <a:lnTo>
                            <a:pt x="954" y="8"/>
                          </a:lnTo>
                          <a:lnTo>
                            <a:pt x="959" y="12"/>
                          </a:lnTo>
                          <a:lnTo>
                            <a:pt x="965" y="16"/>
                          </a:lnTo>
                          <a:lnTo>
                            <a:pt x="970" y="21"/>
                          </a:lnTo>
                          <a:lnTo>
                            <a:pt x="974" y="27"/>
                          </a:lnTo>
                          <a:lnTo>
                            <a:pt x="978" y="32"/>
                          </a:lnTo>
                          <a:lnTo>
                            <a:pt x="981" y="38"/>
                          </a:lnTo>
                          <a:lnTo>
                            <a:pt x="984" y="45"/>
                          </a:lnTo>
                          <a:lnTo>
                            <a:pt x="986" y="52"/>
                          </a:lnTo>
                          <a:lnTo>
                            <a:pt x="987" y="60"/>
                          </a:lnTo>
                          <a:lnTo>
                            <a:pt x="988" y="68"/>
                          </a:lnTo>
                          <a:lnTo>
                            <a:pt x="988" y="68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lumMod val="5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alpha val="50000"/>
                          </a:schemeClr>
                        </a:gs>
                      </a:gsLst>
                      <a:lin ang="4980000" scaled="0"/>
                      <a:tileRect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3" name="Freeform 25">
                      <a:extLst>
                        <a:ext uri="{FF2B5EF4-FFF2-40B4-BE49-F238E27FC236}">
                          <a16:creationId xmlns:a16="http://schemas.microsoft.com/office/drawing/2014/main" id="{D8DD20AF-776E-D349-BADA-C046D28BF94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3700" y="5711825"/>
                      <a:ext cx="715963" cy="136525"/>
                    </a:xfrm>
                    <a:custGeom>
                      <a:avLst/>
                      <a:gdLst/>
                      <a:ahLst/>
                      <a:cxnLst>
                        <a:cxn ang="0">
                          <a:pos x="901" y="64"/>
                        </a:cxn>
                        <a:cxn ang="0">
                          <a:pos x="900" y="79"/>
                        </a:cxn>
                        <a:cxn ang="0">
                          <a:pos x="891" y="105"/>
                        </a:cxn>
                        <a:cxn ang="0">
                          <a:pos x="872" y="127"/>
                        </a:cxn>
                        <a:cxn ang="0">
                          <a:pos x="855" y="139"/>
                        </a:cxn>
                        <a:cxn ang="0">
                          <a:pos x="841" y="144"/>
                        </a:cxn>
                        <a:cxn ang="0">
                          <a:pos x="834" y="145"/>
                        </a:cxn>
                        <a:cxn ang="0">
                          <a:pos x="644" y="163"/>
                        </a:cxn>
                        <a:cxn ang="0">
                          <a:pos x="453" y="172"/>
                        </a:cxn>
                        <a:cxn ang="0">
                          <a:pos x="261" y="172"/>
                        </a:cxn>
                        <a:cxn ang="0">
                          <a:pos x="71" y="162"/>
                        </a:cxn>
                        <a:cxn ang="0">
                          <a:pos x="64" y="161"/>
                        </a:cxn>
                        <a:cxn ang="0">
                          <a:pos x="50" y="156"/>
                        </a:cxn>
                        <a:cxn ang="0">
                          <a:pos x="33" y="146"/>
                        </a:cxn>
                        <a:cxn ang="0">
                          <a:pos x="13" y="125"/>
                        </a:cxn>
                        <a:cxn ang="0">
                          <a:pos x="3" y="98"/>
                        </a:cxn>
                        <a:cxn ang="0">
                          <a:pos x="0" y="83"/>
                        </a:cxn>
                        <a:cxn ang="0">
                          <a:pos x="0" y="83"/>
                        </a:cxn>
                        <a:cxn ang="0">
                          <a:pos x="1" y="69"/>
                        </a:cxn>
                        <a:cxn ang="0">
                          <a:pos x="6" y="55"/>
                        </a:cxn>
                        <a:cxn ang="0">
                          <a:pos x="20" y="33"/>
                        </a:cxn>
                        <a:cxn ang="0">
                          <a:pos x="35" y="23"/>
                        </a:cxn>
                        <a:cxn ang="0">
                          <a:pos x="48" y="18"/>
                        </a:cxn>
                        <a:cxn ang="0">
                          <a:pos x="61" y="16"/>
                        </a:cxn>
                        <a:cxn ang="0">
                          <a:pos x="68" y="17"/>
                        </a:cxn>
                        <a:cxn ang="0">
                          <a:pos x="259" y="26"/>
                        </a:cxn>
                        <a:cxn ang="0">
                          <a:pos x="450" y="28"/>
                        </a:cxn>
                        <a:cxn ang="0">
                          <a:pos x="641" y="18"/>
                        </a:cxn>
                        <a:cxn ang="0">
                          <a:pos x="832" y="0"/>
                        </a:cxn>
                        <a:cxn ang="0">
                          <a:pos x="839" y="0"/>
                        </a:cxn>
                        <a:cxn ang="0">
                          <a:pos x="851" y="1"/>
                        </a:cxn>
                        <a:cxn ang="0">
                          <a:pos x="864" y="4"/>
                        </a:cxn>
                        <a:cxn ang="0">
                          <a:pos x="880" y="15"/>
                        </a:cxn>
                        <a:cxn ang="0">
                          <a:pos x="896" y="36"/>
                        </a:cxn>
                        <a:cxn ang="0">
                          <a:pos x="900" y="50"/>
                        </a:cxn>
                        <a:cxn ang="0">
                          <a:pos x="901" y="64"/>
                        </a:cxn>
                      </a:cxnLst>
                      <a:rect l="0" t="0" r="r" b="b"/>
                      <a:pathLst>
                        <a:path w="901" h="173">
                          <a:moveTo>
                            <a:pt x="901" y="64"/>
                          </a:moveTo>
                          <a:lnTo>
                            <a:pt x="901" y="64"/>
                          </a:lnTo>
                          <a:lnTo>
                            <a:pt x="901" y="71"/>
                          </a:lnTo>
                          <a:lnTo>
                            <a:pt x="900" y="79"/>
                          </a:lnTo>
                          <a:lnTo>
                            <a:pt x="897" y="93"/>
                          </a:lnTo>
                          <a:lnTo>
                            <a:pt x="891" y="105"/>
                          </a:lnTo>
                          <a:lnTo>
                            <a:pt x="883" y="117"/>
                          </a:lnTo>
                          <a:lnTo>
                            <a:pt x="872" y="127"/>
                          </a:lnTo>
                          <a:lnTo>
                            <a:pt x="861" y="136"/>
                          </a:lnTo>
                          <a:lnTo>
                            <a:pt x="855" y="139"/>
                          </a:lnTo>
                          <a:lnTo>
                            <a:pt x="848" y="141"/>
                          </a:lnTo>
                          <a:lnTo>
                            <a:pt x="841" y="144"/>
                          </a:lnTo>
                          <a:lnTo>
                            <a:pt x="834" y="145"/>
                          </a:lnTo>
                          <a:lnTo>
                            <a:pt x="834" y="145"/>
                          </a:lnTo>
                          <a:lnTo>
                            <a:pt x="739" y="155"/>
                          </a:lnTo>
                          <a:lnTo>
                            <a:pt x="644" y="163"/>
                          </a:lnTo>
                          <a:lnTo>
                            <a:pt x="548" y="169"/>
                          </a:lnTo>
                          <a:lnTo>
                            <a:pt x="453" y="172"/>
                          </a:lnTo>
                          <a:lnTo>
                            <a:pt x="357" y="173"/>
                          </a:lnTo>
                          <a:lnTo>
                            <a:pt x="261" y="172"/>
                          </a:lnTo>
                          <a:lnTo>
                            <a:pt x="166" y="168"/>
                          </a:lnTo>
                          <a:lnTo>
                            <a:pt x="71" y="162"/>
                          </a:lnTo>
                          <a:lnTo>
                            <a:pt x="71" y="162"/>
                          </a:lnTo>
                          <a:lnTo>
                            <a:pt x="64" y="161"/>
                          </a:lnTo>
                          <a:lnTo>
                            <a:pt x="57" y="159"/>
                          </a:lnTo>
                          <a:lnTo>
                            <a:pt x="50" y="156"/>
                          </a:lnTo>
                          <a:lnTo>
                            <a:pt x="44" y="154"/>
                          </a:lnTo>
                          <a:lnTo>
                            <a:pt x="33" y="146"/>
                          </a:lnTo>
                          <a:lnTo>
                            <a:pt x="22" y="137"/>
                          </a:lnTo>
                          <a:lnTo>
                            <a:pt x="13" y="125"/>
                          </a:lnTo>
                          <a:lnTo>
                            <a:pt x="7" y="112"/>
                          </a:lnTo>
                          <a:lnTo>
                            <a:pt x="3" y="98"/>
                          </a:lnTo>
                          <a:lnTo>
                            <a:pt x="1" y="90"/>
                          </a:lnTo>
                          <a:lnTo>
                            <a:pt x="0" y="83"/>
                          </a:lnTo>
                          <a:lnTo>
                            <a:pt x="0" y="83"/>
                          </a:lnTo>
                          <a:lnTo>
                            <a:pt x="0" y="83"/>
                          </a:lnTo>
                          <a:lnTo>
                            <a:pt x="1" y="76"/>
                          </a:lnTo>
                          <a:lnTo>
                            <a:pt x="1" y="69"/>
                          </a:lnTo>
                          <a:lnTo>
                            <a:pt x="4" y="62"/>
                          </a:lnTo>
                          <a:lnTo>
                            <a:pt x="6" y="55"/>
                          </a:lnTo>
                          <a:lnTo>
                            <a:pt x="12" y="44"/>
                          </a:lnTo>
                          <a:lnTo>
                            <a:pt x="20" y="33"/>
                          </a:lnTo>
                          <a:lnTo>
                            <a:pt x="30" y="26"/>
                          </a:lnTo>
                          <a:lnTo>
                            <a:pt x="35" y="23"/>
                          </a:lnTo>
                          <a:lnTo>
                            <a:pt x="41" y="21"/>
                          </a:lnTo>
                          <a:lnTo>
                            <a:pt x="48" y="18"/>
                          </a:lnTo>
                          <a:lnTo>
                            <a:pt x="54" y="17"/>
                          </a:lnTo>
                          <a:lnTo>
                            <a:pt x="61" y="16"/>
                          </a:lnTo>
                          <a:lnTo>
                            <a:pt x="68" y="17"/>
                          </a:lnTo>
                          <a:lnTo>
                            <a:pt x="68" y="17"/>
                          </a:lnTo>
                          <a:lnTo>
                            <a:pt x="163" y="23"/>
                          </a:lnTo>
                          <a:lnTo>
                            <a:pt x="259" y="26"/>
                          </a:lnTo>
                          <a:lnTo>
                            <a:pt x="354" y="28"/>
                          </a:lnTo>
                          <a:lnTo>
                            <a:pt x="450" y="28"/>
                          </a:lnTo>
                          <a:lnTo>
                            <a:pt x="545" y="24"/>
                          </a:lnTo>
                          <a:lnTo>
                            <a:pt x="641" y="18"/>
                          </a:lnTo>
                          <a:lnTo>
                            <a:pt x="736" y="10"/>
                          </a:lnTo>
                          <a:lnTo>
                            <a:pt x="832" y="0"/>
                          </a:lnTo>
                          <a:lnTo>
                            <a:pt x="832" y="0"/>
                          </a:lnTo>
                          <a:lnTo>
                            <a:pt x="839" y="0"/>
                          </a:lnTo>
                          <a:lnTo>
                            <a:pt x="846" y="0"/>
                          </a:lnTo>
                          <a:lnTo>
                            <a:pt x="851" y="1"/>
                          </a:lnTo>
                          <a:lnTo>
                            <a:pt x="858" y="2"/>
                          </a:lnTo>
                          <a:lnTo>
                            <a:pt x="864" y="4"/>
                          </a:lnTo>
                          <a:lnTo>
                            <a:pt x="870" y="8"/>
                          </a:lnTo>
                          <a:lnTo>
                            <a:pt x="880" y="15"/>
                          </a:lnTo>
                          <a:lnTo>
                            <a:pt x="889" y="25"/>
                          </a:lnTo>
                          <a:lnTo>
                            <a:pt x="896" y="36"/>
                          </a:lnTo>
                          <a:lnTo>
                            <a:pt x="898" y="43"/>
                          </a:lnTo>
                          <a:lnTo>
                            <a:pt x="900" y="50"/>
                          </a:lnTo>
                          <a:lnTo>
                            <a:pt x="901" y="57"/>
                          </a:lnTo>
                          <a:lnTo>
                            <a:pt x="901" y="64"/>
                          </a:lnTo>
                          <a:lnTo>
                            <a:pt x="901" y="64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lumMod val="5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alpha val="50000"/>
                          </a:schemeClr>
                        </a:gs>
                      </a:gsLst>
                      <a:lin ang="4980000" scaled="0"/>
                      <a:tileRect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4" name="Freeform 26">
                      <a:extLst>
                        <a:ext uri="{FF2B5EF4-FFF2-40B4-BE49-F238E27FC236}">
                          <a16:creationId xmlns:a16="http://schemas.microsoft.com/office/drawing/2014/main" id="{91BBF5DB-57B1-3C47-A333-8CC0369742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2913" y="5543212"/>
                      <a:ext cx="661988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834" y="58"/>
                        </a:cxn>
                        <a:cxn ang="0">
                          <a:pos x="834" y="58"/>
                        </a:cxn>
                        <a:cxn ang="0">
                          <a:pos x="832" y="72"/>
                        </a:cxn>
                        <a:cxn ang="0">
                          <a:pos x="829" y="84"/>
                        </a:cxn>
                        <a:cxn ang="0">
                          <a:pos x="824" y="97"/>
                        </a:cxn>
                        <a:cxn ang="0">
                          <a:pos x="816" y="108"/>
                        </a:cxn>
                        <a:cxn ang="0">
                          <a:pos x="807" y="117"/>
                        </a:cxn>
                        <a:cxn ang="0">
                          <a:pos x="796" y="125"/>
                        </a:cxn>
                        <a:cxn ang="0">
                          <a:pos x="785" y="131"/>
                        </a:cxn>
                        <a:cxn ang="0">
                          <a:pos x="778" y="132"/>
                        </a:cxn>
                        <a:cxn ang="0">
                          <a:pos x="772" y="133"/>
                        </a:cxn>
                        <a:cxn ang="0">
                          <a:pos x="772" y="133"/>
                        </a:cxn>
                        <a:cxn ang="0">
                          <a:pos x="684" y="143"/>
                        </a:cxn>
                        <a:cxn ang="0">
                          <a:pos x="595" y="151"/>
                        </a:cxn>
                        <a:cxn ang="0">
                          <a:pos x="506" y="155"/>
                        </a:cxn>
                        <a:cxn ang="0">
                          <a:pos x="418" y="159"/>
                        </a:cxn>
                        <a:cxn ang="0">
                          <a:pos x="330" y="160"/>
                        </a:cxn>
                        <a:cxn ang="0">
                          <a:pos x="241" y="158"/>
                        </a:cxn>
                        <a:cxn ang="0">
                          <a:pos x="153" y="154"/>
                        </a:cxn>
                        <a:cxn ang="0">
                          <a:pos x="65" y="149"/>
                        </a:cxn>
                        <a:cxn ang="0">
                          <a:pos x="65" y="149"/>
                        </a:cxn>
                        <a:cxn ang="0">
                          <a:pos x="58" y="148"/>
                        </a:cxn>
                        <a:cxn ang="0">
                          <a:pos x="52" y="147"/>
                        </a:cxn>
                        <a:cxn ang="0">
                          <a:pos x="39" y="141"/>
                        </a:cxn>
                        <a:cxn ang="0">
                          <a:pos x="29" y="134"/>
                        </a:cxn>
                        <a:cxn ang="0">
                          <a:pos x="19" y="125"/>
                        </a:cxn>
                        <a:cxn ang="0">
                          <a:pos x="11" y="115"/>
                        </a:cxn>
                        <a:cxn ang="0">
                          <a:pos x="6" y="103"/>
                        </a:cxn>
                        <a:cxn ang="0">
                          <a:pos x="1" y="90"/>
                        </a:cxn>
                        <a:cxn ang="0">
                          <a:pos x="0" y="76"/>
                        </a:cxn>
                        <a:cxn ang="0">
                          <a:pos x="0" y="76"/>
                        </a:cxn>
                        <a:cxn ang="0">
                          <a:pos x="0" y="76"/>
                        </a:cxn>
                        <a:cxn ang="0">
                          <a:pos x="1" y="64"/>
                        </a:cxn>
                        <a:cxn ang="0">
                          <a:pos x="4" y="51"/>
                        </a:cxn>
                        <a:cxn ang="0">
                          <a:pos x="10" y="40"/>
                        </a:cxn>
                        <a:cxn ang="0">
                          <a:pos x="17" y="31"/>
                        </a:cxn>
                        <a:cxn ang="0">
                          <a:pos x="26" y="23"/>
                        </a:cxn>
                        <a:cxn ang="0">
                          <a:pos x="37" y="18"/>
                        </a:cxn>
                        <a:cxn ang="0">
                          <a:pos x="49" y="15"/>
                        </a:cxn>
                        <a:cxn ang="0">
                          <a:pos x="61" y="15"/>
                        </a:cxn>
                        <a:cxn ang="0">
                          <a:pos x="61" y="15"/>
                        </a:cxn>
                        <a:cxn ang="0">
                          <a:pos x="150" y="21"/>
                        </a:cxn>
                        <a:cxn ang="0">
                          <a:pos x="239" y="24"/>
                        </a:cxn>
                        <a:cxn ang="0">
                          <a:pos x="327" y="25"/>
                        </a:cxn>
                        <a:cxn ang="0">
                          <a:pos x="415" y="24"/>
                        </a:cxn>
                        <a:cxn ang="0">
                          <a:pos x="504" y="22"/>
                        </a:cxn>
                        <a:cxn ang="0">
                          <a:pos x="592" y="16"/>
                        </a:cxn>
                        <a:cxn ang="0">
                          <a:pos x="680" y="9"/>
                        </a:cxn>
                        <a:cxn ang="0">
                          <a:pos x="768" y="0"/>
                        </a:cxn>
                        <a:cxn ang="0">
                          <a:pos x="768" y="0"/>
                        </a:cxn>
                        <a:cxn ang="0">
                          <a:pos x="781" y="0"/>
                        </a:cxn>
                        <a:cxn ang="0">
                          <a:pos x="794" y="2"/>
                        </a:cxn>
                        <a:cxn ang="0">
                          <a:pos x="804" y="7"/>
                        </a:cxn>
                        <a:cxn ang="0">
                          <a:pos x="814" y="14"/>
                        </a:cxn>
                        <a:cxn ang="0">
                          <a:pos x="822" y="22"/>
                        </a:cxn>
                        <a:cxn ang="0">
                          <a:pos x="828" y="32"/>
                        </a:cxn>
                        <a:cxn ang="0">
                          <a:pos x="832" y="45"/>
                        </a:cxn>
                        <a:cxn ang="0">
                          <a:pos x="834" y="58"/>
                        </a:cxn>
                        <a:cxn ang="0">
                          <a:pos x="834" y="58"/>
                        </a:cxn>
                      </a:cxnLst>
                      <a:rect l="0" t="0" r="r" b="b"/>
                      <a:pathLst>
                        <a:path w="834" h="160">
                          <a:moveTo>
                            <a:pt x="834" y="58"/>
                          </a:moveTo>
                          <a:lnTo>
                            <a:pt x="834" y="58"/>
                          </a:lnTo>
                          <a:lnTo>
                            <a:pt x="832" y="72"/>
                          </a:lnTo>
                          <a:lnTo>
                            <a:pt x="829" y="84"/>
                          </a:lnTo>
                          <a:lnTo>
                            <a:pt x="824" y="97"/>
                          </a:lnTo>
                          <a:lnTo>
                            <a:pt x="816" y="108"/>
                          </a:lnTo>
                          <a:lnTo>
                            <a:pt x="807" y="117"/>
                          </a:lnTo>
                          <a:lnTo>
                            <a:pt x="796" y="125"/>
                          </a:lnTo>
                          <a:lnTo>
                            <a:pt x="785" y="131"/>
                          </a:lnTo>
                          <a:lnTo>
                            <a:pt x="778" y="132"/>
                          </a:lnTo>
                          <a:lnTo>
                            <a:pt x="772" y="133"/>
                          </a:lnTo>
                          <a:lnTo>
                            <a:pt x="772" y="133"/>
                          </a:lnTo>
                          <a:lnTo>
                            <a:pt x="684" y="143"/>
                          </a:lnTo>
                          <a:lnTo>
                            <a:pt x="595" y="151"/>
                          </a:lnTo>
                          <a:lnTo>
                            <a:pt x="506" y="155"/>
                          </a:lnTo>
                          <a:lnTo>
                            <a:pt x="418" y="159"/>
                          </a:lnTo>
                          <a:lnTo>
                            <a:pt x="330" y="160"/>
                          </a:lnTo>
                          <a:lnTo>
                            <a:pt x="241" y="158"/>
                          </a:lnTo>
                          <a:lnTo>
                            <a:pt x="153" y="154"/>
                          </a:lnTo>
                          <a:lnTo>
                            <a:pt x="65" y="149"/>
                          </a:lnTo>
                          <a:lnTo>
                            <a:pt x="65" y="149"/>
                          </a:lnTo>
                          <a:lnTo>
                            <a:pt x="58" y="148"/>
                          </a:lnTo>
                          <a:lnTo>
                            <a:pt x="52" y="147"/>
                          </a:lnTo>
                          <a:lnTo>
                            <a:pt x="39" y="141"/>
                          </a:lnTo>
                          <a:lnTo>
                            <a:pt x="29" y="134"/>
                          </a:lnTo>
                          <a:lnTo>
                            <a:pt x="19" y="125"/>
                          </a:lnTo>
                          <a:lnTo>
                            <a:pt x="11" y="115"/>
                          </a:lnTo>
                          <a:lnTo>
                            <a:pt x="6" y="103"/>
                          </a:lnTo>
                          <a:lnTo>
                            <a:pt x="1" y="90"/>
                          </a:lnTo>
                          <a:lnTo>
                            <a:pt x="0" y="76"/>
                          </a:lnTo>
                          <a:lnTo>
                            <a:pt x="0" y="76"/>
                          </a:lnTo>
                          <a:lnTo>
                            <a:pt x="0" y="76"/>
                          </a:lnTo>
                          <a:lnTo>
                            <a:pt x="1" y="64"/>
                          </a:lnTo>
                          <a:lnTo>
                            <a:pt x="4" y="51"/>
                          </a:lnTo>
                          <a:lnTo>
                            <a:pt x="10" y="40"/>
                          </a:lnTo>
                          <a:lnTo>
                            <a:pt x="17" y="31"/>
                          </a:lnTo>
                          <a:lnTo>
                            <a:pt x="26" y="23"/>
                          </a:lnTo>
                          <a:lnTo>
                            <a:pt x="37" y="18"/>
                          </a:lnTo>
                          <a:lnTo>
                            <a:pt x="49" y="15"/>
                          </a:lnTo>
                          <a:lnTo>
                            <a:pt x="61" y="15"/>
                          </a:lnTo>
                          <a:lnTo>
                            <a:pt x="61" y="15"/>
                          </a:lnTo>
                          <a:lnTo>
                            <a:pt x="150" y="21"/>
                          </a:lnTo>
                          <a:lnTo>
                            <a:pt x="239" y="24"/>
                          </a:lnTo>
                          <a:lnTo>
                            <a:pt x="327" y="25"/>
                          </a:lnTo>
                          <a:lnTo>
                            <a:pt x="415" y="24"/>
                          </a:lnTo>
                          <a:lnTo>
                            <a:pt x="504" y="22"/>
                          </a:lnTo>
                          <a:lnTo>
                            <a:pt x="592" y="16"/>
                          </a:lnTo>
                          <a:lnTo>
                            <a:pt x="680" y="9"/>
                          </a:lnTo>
                          <a:lnTo>
                            <a:pt x="768" y="0"/>
                          </a:lnTo>
                          <a:lnTo>
                            <a:pt x="768" y="0"/>
                          </a:lnTo>
                          <a:lnTo>
                            <a:pt x="781" y="0"/>
                          </a:lnTo>
                          <a:lnTo>
                            <a:pt x="794" y="2"/>
                          </a:lnTo>
                          <a:lnTo>
                            <a:pt x="804" y="7"/>
                          </a:lnTo>
                          <a:lnTo>
                            <a:pt x="814" y="14"/>
                          </a:lnTo>
                          <a:lnTo>
                            <a:pt x="822" y="22"/>
                          </a:lnTo>
                          <a:lnTo>
                            <a:pt x="828" y="32"/>
                          </a:lnTo>
                          <a:lnTo>
                            <a:pt x="832" y="45"/>
                          </a:lnTo>
                          <a:lnTo>
                            <a:pt x="834" y="58"/>
                          </a:lnTo>
                          <a:lnTo>
                            <a:pt x="834" y="58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lumMod val="5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alpha val="50000"/>
                          </a:schemeClr>
                        </a:gs>
                      </a:gsLst>
                      <a:lin ang="4980000" scaled="0"/>
                      <a:tileRect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5" name="Freeform 27">
                      <a:extLst>
                        <a:ext uri="{FF2B5EF4-FFF2-40B4-BE49-F238E27FC236}">
                          <a16:creationId xmlns:a16="http://schemas.microsoft.com/office/drawing/2014/main" id="{02F94DF1-9838-4747-8D1E-9A3A9DC78C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30538" y="5378112"/>
                      <a:ext cx="641350" cy="117475"/>
                    </a:xfrm>
                    <a:custGeom>
                      <a:avLst/>
                      <a:gdLst/>
                      <a:ahLst/>
                      <a:cxnLst>
                        <a:cxn ang="0">
                          <a:pos x="808" y="54"/>
                        </a:cxn>
                        <a:cxn ang="0">
                          <a:pos x="808" y="54"/>
                        </a:cxn>
                        <a:cxn ang="0">
                          <a:pos x="807" y="66"/>
                        </a:cxn>
                        <a:cxn ang="0">
                          <a:pos x="804" y="78"/>
                        </a:cxn>
                        <a:cxn ang="0">
                          <a:pos x="798" y="89"/>
                        </a:cxn>
                        <a:cxn ang="0">
                          <a:pos x="791" y="99"/>
                        </a:cxn>
                        <a:cxn ang="0">
                          <a:pos x="782" y="109"/>
                        </a:cxn>
                        <a:cxn ang="0">
                          <a:pos x="771" y="116"/>
                        </a:cxn>
                        <a:cxn ang="0">
                          <a:pos x="761" y="120"/>
                        </a:cxn>
                        <a:cxn ang="0">
                          <a:pos x="748" y="123"/>
                        </a:cxn>
                        <a:cxn ang="0">
                          <a:pos x="748" y="123"/>
                        </a:cxn>
                        <a:cxn ang="0">
                          <a:pos x="662" y="132"/>
                        </a:cxn>
                        <a:cxn ang="0">
                          <a:pos x="577" y="139"/>
                        </a:cxn>
                        <a:cxn ang="0">
                          <a:pos x="491" y="143"/>
                        </a:cxn>
                        <a:cxn ang="0">
                          <a:pos x="405" y="146"/>
                        </a:cxn>
                        <a:cxn ang="0">
                          <a:pos x="319" y="147"/>
                        </a:cxn>
                        <a:cxn ang="0">
                          <a:pos x="234" y="146"/>
                        </a:cxn>
                        <a:cxn ang="0">
                          <a:pos x="149" y="142"/>
                        </a:cxn>
                        <a:cxn ang="0">
                          <a:pos x="63" y="138"/>
                        </a:cxn>
                        <a:cxn ang="0">
                          <a:pos x="63" y="138"/>
                        </a:cxn>
                        <a:cxn ang="0">
                          <a:pos x="50" y="135"/>
                        </a:cxn>
                        <a:cxn ang="0">
                          <a:pos x="38" y="131"/>
                        </a:cxn>
                        <a:cxn ang="0">
                          <a:pos x="28" y="124"/>
                        </a:cxn>
                        <a:cxn ang="0">
                          <a:pos x="19" y="116"/>
                        </a:cxn>
                        <a:cxn ang="0">
                          <a:pos x="12" y="106"/>
                        </a:cxn>
                        <a:cxn ang="0">
                          <a:pos x="6" y="95"/>
                        </a:cxn>
                        <a:cxn ang="0">
                          <a:pos x="1" y="83"/>
                        </a:cxn>
                        <a:cxn ang="0">
                          <a:pos x="0" y="70"/>
                        </a:cxn>
                        <a:cxn ang="0">
                          <a:pos x="0" y="70"/>
                        </a:cxn>
                        <a:cxn ang="0">
                          <a:pos x="0" y="70"/>
                        </a:cxn>
                        <a:cxn ang="0">
                          <a:pos x="1" y="59"/>
                        </a:cxn>
                        <a:cxn ang="0">
                          <a:pos x="5" y="47"/>
                        </a:cxn>
                        <a:cxn ang="0">
                          <a:pos x="9" y="37"/>
                        </a:cxn>
                        <a:cxn ang="0">
                          <a:pos x="18" y="29"/>
                        </a:cxn>
                        <a:cxn ang="0">
                          <a:pos x="26" y="22"/>
                        </a:cxn>
                        <a:cxn ang="0">
                          <a:pos x="36" y="17"/>
                        </a:cxn>
                        <a:cxn ang="0">
                          <a:pos x="48" y="13"/>
                        </a:cxn>
                        <a:cxn ang="0">
                          <a:pos x="61" y="13"/>
                        </a:cxn>
                        <a:cxn ang="0">
                          <a:pos x="61" y="13"/>
                        </a:cxn>
                        <a:cxn ang="0">
                          <a:pos x="146" y="19"/>
                        </a:cxn>
                        <a:cxn ang="0">
                          <a:pos x="231" y="22"/>
                        </a:cxn>
                        <a:cxn ang="0">
                          <a:pos x="317" y="24"/>
                        </a:cxn>
                        <a:cxn ang="0">
                          <a:pos x="403" y="23"/>
                        </a:cxn>
                        <a:cxn ang="0">
                          <a:pos x="489" y="20"/>
                        </a:cxn>
                        <a:cxn ang="0">
                          <a:pos x="574" y="15"/>
                        </a:cxn>
                        <a:cxn ang="0">
                          <a:pos x="660" y="9"/>
                        </a:cxn>
                        <a:cxn ang="0">
                          <a:pos x="746" y="0"/>
                        </a:cxn>
                        <a:cxn ang="0">
                          <a:pos x="746" y="0"/>
                        </a:cxn>
                        <a:cxn ang="0">
                          <a:pos x="757" y="0"/>
                        </a:cxn>
                        <a:cxn ang="0">
                          <a:pos x="769" y="2"/>
                        </a:cxn>
                        <a:cxn ang="0">
                          <a:pos x="780" y="6"/>
                        </a:cxn>
                        <a:cxn ang="0">
                          <a:pos x="790" y="12"/>
                        </a:cxn>
                        <a:cxn ang="0">
                          <a:pos x="797" y="20"/>
                        </a:cxn>
                        <a:cxn ang="0">
                          <a:pos x="803" y="31"/>
                        </a:cxn>
                        <a:cxn ang="0">
                          <a:pos x="807" y="41"/>
                        </a:cxn>
                        <a:cxn ang="0">
                          <a:pos x="808" y="54"/>
                        </a:cxn>
                        <a:cxn ang="0">
                          <a:pos x="808" y="54"/>
                        </a:cxn>
                      </a:cxnLst>
                      <a:rect l="0" t="0" r="r" b="b"/>
                      <a:pathLst>
                        <a:path w="808" h="147">
                          <a:moveTo>
                            <a:pt x="808" y="54"/>
                          </a:moveTo>
                          <a:lnTo>
                            <a:pt x="808" y="54"/>
                          </a:lnTo>
                          <a:lnTo>
                            <a:pt x="807" y="66"/>
                          </a:lnTo>
                          <a:lnTo>
                            <a:pt x="804" y="78"/>
                          </a:lnTo>
                          <a:lnTo>
                            <a:pt x="798" y="89"/>
                          </a:lnTo>
                          <a:lnTo>
                            <a:pt x="791" y="99"/>
                          </a:lnTo>
                          <a:lnTo>
                            <a:pt x="782" y="109"/>
                          </a:lnTo>
                          <a:lnTo>
                            <a:pt x="771" y="116"/>
                          </a:lnTo>
                          <a:lnTo>
                            <a:pt x="761" y="120"/>
                          </a:lnTo>
                          <a:lnTo>
                            <a:pt x="748" y="123"/>
                          </a:lnTo>
                          <a:lnTo>
                            <a:pt x="748" y="123"/>
                          </a:lnTo>
                          <a:lnTo>
                            <a:pt x="662" y="132"/>
                          </a:lnTo>
                          <a:lnTo>
                            <a:pt x="577" y="139"/>
                          </a:lnTo>
                          <a:lnTo>
                            <a:pt x="491" y="143"/>
                          </a:lnTo>
                          <a:lnTo>
                            <a:pt x="405" y="146"/>
                          </a:lnTo>
                          <a:lnTo>
                            <a:pt x="319" y="147"/>
                          </a:lnTo>
                          <a:lnTo>
                            <a:pt x="234" y="146"/>
                          </a:lnTo>
                          <a:lnTo>
                            <a:pt x="149" y="142"/>
                          </a:lnTo>
                          <a:lnTo>
                            <a:pt x="63" y="138"/>
                          </a:lnTo>
                          <a:lnTo>
                            <a:pt x="63" y="138"/>
                          </a:lnTo>
                          <a:lnTo>
                            <a:pt x="50" y="135"/>
                          </a:lnTo>
                          <a:lnTo>
                            <a:pt x="38" y="131"/>
                          </a:lnTo>
                          <a:lnTo>
                            <a:pt x="28" y="124"/>
                          </a:lnTo>
                          <a:lnTo>
                            <a:pt x="19" y="116"/>
                          </a:lnTo>
                          <a:lnTo>
                            <a:pt x="12" y="106"/>
                          </a:lnTo>
                          <a:lnTo>
                            <a:pt x="6" y="95"/>
                          </a:lnTo>
                          <a:lnTo>
                            <a:pt x="1" y="83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1" y="59"/>
                          </a:lnTo>
                          <a:lnTo>
                            <a:pt x="5" y="47"/>
                          </a:lnTo>
                          <a:lnTo>
                            <a:pt x="9" y="37"/>
                          </a:lnTo>
                          <a:lnTo>
                            <a:pt x="18" y="29"/>
                          </a:lnTo>
                          <a:lnTo>
                            <a:pt x="26" y="22"/>
                          </a:lnTo>
                          <a:lnTo>
                            <a:pt x="36" y="17"/>
                          </a:lnTo>
                          <a:lnTo>
                            <a:pt x="48" y="13"/>
                          </a:lnTo>
                          <a:lnTo>
                            <a:pt x="61" y="13"/>
                          </a:lnTo>
                          <a:lnTo>
                            <a:pt x="61" y="13"/>
                          </a:lnTo>
                          <a:lnTo>
                            <a:pt x="146" y="19"/>
                          </a:lnTo>
                          <a:lnTo>
                            <a:pt x="231" y="22"/>
                          </a:lnTo>
                          <a:lnTo>
                            <a:pt x="317" y="24"/>
                          </a:lnTo>
                          <a:lnTo>
                            <a:pt x="403" y="23"/>
                          </a:lnTo>
                          <a:lnTo>
                            <a:pt x="489" y="20"/>
                          </a:lnTo>
                          <a:lnTo>
                            <a:pt x="574" y="15"/>
                          </a:lnTo>
                          <a:lnTo>
                            <a:pt x="660" y="9"/>
                          </a:lnTo>
                          <a:lnTo>
                            <a:pt x="746" y="0"/>
                          </a:lnTo>
                          <a:lnTo>
                            <a:pt x="746" y="0"/>
                          </a:lnTo>
                          <a:lnTo>
                            <a:pt x="757" y="0"/>
                          </a:lnTo>
                          <a:lnTo>
                            <a:pt x="769" y="2"/>
                          </a:lnTo>
                          <a:lnTo>
                            <a:pt x="780" y="6"/>
                          </a:lnTo>
                          <a:lnTo>
                            <a:pt x="790" y="12"/>
                          </a:lnTo>
                          <a:lnTo>
                            <a:pt x="797" y="20"/>
                          </a:lnTo>
                          <a:lnTo>
                            <a:pt x="803" y="31"/>
                          </a:lnTo>
                          <a:lnTo>
                            <a:pt x="807" y="41"/>
                          </a:lnTo>
                          <a:lnTo>
                            <a:pt x="808" y="54"/>
                          </a:lnTo>
                          <a:lnTo>
                            <a:pt x="808" y="54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lumMod val="5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alpha val="50000"/>
                          </a:schemeClr>
                        </a:gs>
                      </a:gsLst>
                      <a:lin ang="4980000" scaled="0"/>
                      <a:tileRect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E097554C-226A-604D-972E-6C3DDDE67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412" y="2151380"/>
                <a:ext cx="250190" cy="1807210"/>
              </a:xfrm>
              <a:custGeom>
                <a:avLst/>
                <a:gdLst/>
                <a:ahLst/>
                <a:cxnLst>
                  <a:cxn ang="0">
                    <a:pos x="395" y="2847"/>
                  </a:cxn>
                  <a:cxn ang="0">
                    <a:pos x="383" y="2844"/>
                  </a:cxn>
                  <a:cxn ang="0">
                    <a:pos x="373" y="2839"/>
                  </a:cxn>
                  <a:cxn ang="0">
                    <a:pos x="361" y="2830"/>
                  </a:cxn>
                  <a:cxn ang="0">
                    <a:pos x="340" y="2801"/>
                  </a:cxn>
                  <a:cxn ang="0">
                    <a:pos x="319" y="2760"/>
                  </a:cxn>
                  <a:cxn ang="0">
                    <a:pos x="300" y="2706"/>
                  </a:cxn>
                  <a:cxn ang="0">
                    <a:pos x="281" y="2640"/>
                  </a:cxn>
                  <a:cxn ang="0">
                    <a:pos x="264" y="2563"/>
                  </a:cxn>
                  <a:cxn ang="0">
                    <a:pos x="247" y="2476"/>
                  </a:cxn>
                  <a:cxn ang="0">
                    <a:pos x="225" y="2329"/>
                  </a:cxn>
                  <a:cxn ang="0">
                    <a:pos x="201" y="2101"/>
                  </a:cxn>
                  <a:cxn ang="0">
                    <a:pos x="185" y="1846"/>
                  </a:cxn>
                  <a:cxn ang="0">
                    <a:pos x="175" y="1569"/>
                  </a:cxn>
                  <a:cxn ang="0">
                    <a:pos x="175" y="1423"/>
                  </a:cxn>
                  <a:cxn ang="0">
                    <a:pos x="179" y="1137"/>
                  </a:cxn>
                  <a:cxn ang="0">
                    <a:pos x="192" y="870"/>
                  </a:cxn>
                  <a:cxn ang="0">
                    <a:pos x="213" y="628"/>
                  </a:cxn>
                  <a:cxn ang="0">
                    <a:pos x="239" y="417"/>
                  </a:cxn>
                  <a:cxn ang="0">
                    <a:pos x="254" y="325"/>
                  </a:cxn>
                  <a:cxn ang="0">
                    <a:pos x="272" y="244"/>
                  </a:cxn>
                  <a:cxn ang="0">
                    <a:pos x="290" y="172"/>
                  </a:cxn>
                  <a:cxn ang="0">
                    <a:pos x="309" y="113"/>
                  </a:cxn>
                  <a:cxn ang="0">
                    <a:pos x="330" y="64"/>
                  </a:cxn>
                  <a:cxn ang="0">
                    <a:pos x="351" y="29"/>
                  </a:cxn>
                  <a:cxn ang="0">
                    <a:pos x="367" y="12"/>
                  </a:cxn>
                  <a:cxn ang="0">
                    <a:pos x="377" y="5"/>
                  </a:cxn>
                  <a:cxn ang="0">
                    <a:pos x="389" y="1"/>
                  </a:cxn>
                  <a:cxn ang="0">
                    <a:pos x="219" y="0"/>
                  </a:cxn>
                  <a:cxn ang="0">
                    <a:pos x="214" y="1"/>
                  </a:cxn>
                  <a:cxn ang="0">
                    <a:pos x="202" y="5"/>
                  </a:cxn>
                  <a:cxn ang="0">
                    <a:pos x="192" y="12"/>
                  </a:cxn>
                  <a:cxn ang="0">
                    <a:pos x="175" y="29"/>
                  </a:cxn>
                  <a:cxn ang="0">
                    <a:pos x="154" y="64"/>
                  </a:cxn>
                  <a:cxn ang="0">
                    <a:pos x="134" y="113"/>
                  </a:cxn>
                  <a:cxn ang="0">
                    <a:pos x="115" y="172"/>
                  </a:cxn>
                  <a:cxn ang="0">
                    <a:pos x="96" y="244"/>
                  </a:cxn>
                  <a:cxn ang="0">
                    <a:pos x="79" y="325"/>
                  </a:cxn>
                  <a:cxn ang="0">
                    <a:pos x="64" y="417"/>
                  </a:cxn>
                  <a:cxn ang="0">
                    <a:pos x="37" y="628"/>
                  </a:cxn>
                  <a:cxn ang="0">
                    <a:pos x="16" y="870"/>
                  </a:cxn>
                  <a:cxn ang="0">
                    <a:pos x="3" y="1137"/>
                  </a:cxn>
                  <a:cxn ang="0">
                    <a:pos x="0" y="1423"/>
                  </a:cxn>
                  <a:cxn ang="0">
                    <a:pos x="0" y="1569"/>
                  </a:cxn>
                  <a:cxn ang="0">
                    <a:pos x="9" y="1846"/>
                  </a:cxn>
                  <a:cxn ang="0">
                    <a:pos x="26" y="2101"/>
                  </a:cxn>
                  <a:cxn ang="0">
                    <a:pos x="50" y="2329"/>
                  </a:cxn>
                  <a:cxn ang="0">
                    <a:pos x="72" y="2476"/>
                  </a:cxn>
                  <a:cxn ang="0">
                    <a:pos x="88" y="2563"/>
                  </a:cxn>
                  <a:cxn ang="0">
                    <a:pos x="106" y="2640"/>
                  </a:cxn>
                  <a:cxn ang="0">
                    <a:pos x="124" y="2706"/>
                  </a:cxn>
                  <a:cxn ang="0">
                    <a:pos x="144" y="2760"/>
                  </a:cxn>
                  <a:cxn ang="0">
                    <a:pos x="165" y="2801"/>
                  </a:cxn>
                  <a:cxn ang="0">
                    <a:pos x="186" y="2830"/>
                  </a:cxn>
                  <a:cxn ang="0">
                    <a:pos x="197" y="2839"/>
                  </a:cxn>
                  <a:cxn ang="0">
                    <a:pos x="208" y="2844"/>
                  </a:cxn>
                  <a:cxn ang="0">
                    <a:pos x="219" y="2847"/>
                  </a:cxn>
                </a:cxnLst>
                <a:rect l="0" t="0" r="r" b="b"/>
                <a:pathLst>
                  <a:path w="395" h="2847">
                    <a:moveTo>
                      <a:pt x="395" y="2847"/>
                    </a:moveTo>
                    <a:lnTo>
                      <a:pt x="395" y="2847"/>
                    </a:lnTo>
                    <a:lnTo>
                      <a:pt x="389" y="2846"/>
                    </a:lnTo>
                    <a:lnTo>
                      <a:pt x="383" y="2844"/>
                    </a:lnTo>
                    <a:lnTo>
                      <a:pt x="377" y="2842"/>
                    </a:lnTo>
                    <a:lnTo>
                      <a:pt x="373" y="2839"/>
                    </a:lnTo>
                    <a:lnTo>
                      <a:pt x="367" y="2835"/>
                    </a:lnTo>
                    <a:lnTo>
                      <a:pt x="361" y="2830"/>
                    </a:lnTo>
                    <a:lnTo>
                      <a:pt x="351" y="2818"/>
                    </a:lnTo>
                    <a:lnTo>
                      <a:pt x="340" y="2801"/>
                    </a:lnTo>
                    <a:lnTo>
                      <a:pt x="330" y="2783"/>
                    </a:lnTo>
                    <a:lnTo>
                      <a:pt x="319" y="2760"/>
                    </a:lnTo>
                    <a:lnTo>
                      <a:pt x="309" y="2734"/>
                    </a:lnTo>
                    <a:lnTo>
                      <a:pt x="300" y="2706"/>
                    </a:lnTo>
                    <a:lnTo>
                      <a:pt x="290" y="2675"/>
                    </a:lnTo>
                    <a:lnTo>
                      <a:pt x="281" y="2640"/>
                    </a:lnTo>
                    <a:lnTo>
                      <a:pt x="272" y="2603"/>
                    </a:lnTo>
                    <a:lnTo>
                      <a:pt x="264" y="2563"/>
                    </a:lnTo>
                    <a:lnTo>
                      <a:pt x="254" y="2522"/>
                    </a:lnTo>
                    <a:lnTo>
                      <a:pt x="247" y="2476"/>
                    </a:lnTo>
                    <a:lnTo>
                      <a:pt x="239" y="2430"/>
                    </a:lnTo>
                    <a:lnTo>
                      <a:pt x="225" y="2329"/>
                    </a:lnTo>
                    <a:lnTo>
                      <a:pt x="213" y="2219"/>
                    </a:lnTo>
                    <a:lnTo>
                      <a:pt x="201" y="2101"/>
                    </a:lnTo>
                    <a:lnTo>
                      <a:pt x="192" y="1977"/>
                    </a:lnTo>
                    <a:lnTo>
                      <a:pt x="185" y="1846"/>
                    </a:lnTo>
                    <a:lnTo>
                      <a:pt x="179" y="1710"/>
                    </a:lnTo>
                    <a:lnTo>
                      <a:pt x="175" y="1569"/>
                    </a:lnTo>
                    <a:lnTo>
                      <a:pt x="175" y="1423"/>
                    </a:lnTo>
                    <a:lnTo>
                      <a:pt x="175" y="1423"/>
                    </a:lnTo>
                    <a:lnTo>
                      <a:pt x="175" y="1278"/>
                    </a:lnTo>
                    <a:lnTo>
                      <a:pt x="179" y="1137"/>
                    </a:lnTo>
                    <a:lnTo>
                      <a:pt x="185" y="1001"/>
                    </a:lnTo>
                    <a:lnTo>
                      <a:pt x="192" y="870"/>
                    </a:lnTo>
                    <a:lnTo>
                      <a:pt x="201" y="745"/>
                    </a:lnTo>
                    <a:lnTo>
                      <a:pt x="213" y="628"/>
                    </a:lnTo>
                    <a:lnTo>
                      <a:pt x="225" y="518"/>
                    </a:lnTo>
                    <a:lnTo>
                      <a:pt x="239" y="417"/>
                    </a:lnTo>
                    <a:lnTo>
                      <a:pt x="247" y="370"/>
                    </a:lnTo>
                    <a:lnTo>
                      <a:pt x="254" y="325"/>
                    </a:lnTo>
                    <a:lnTo>
                      <a:pt x="264" y="283"/>
                    </a:lnTo>
                    <a:lnTo>
                      <a:pt x="272" y="244"/>
                    </a:lnTo>
                    <a:lnTo>
                      <a:pt x="281" y="207"/>
                    </a:lnTo>
                    <a:lnTo>
                      <a:pt x="290" y="172"/>
                    </a:lnTo>
                    <a:lnTo>
                      <a:pt x="300" y="141"/>
                    </a:lnTo>
                    <a:lnTo>
                      <a:pt x="309" y="113"/>
                    </a:lnTo>
                    <a:lnTo>
                      <a:pt x="319" y="87"/>
                    </a:lnTo>
                    <a:lnTo>
                      <a:pt x="330" y="64"/>
                    </a:lnTo>
                    <a:lnTo>
                      <a:pt x="340" y="45"/>
                    </a:lnTo>
                    <a:lnTo>
                      <a:pt x="351" y="29"/>
                    </a:lnTo>
                    <a:lnTo>
                      <a:pt x="361" y="16"/>
                    </a:lnTo>
                    <a:lnTo>
                      <a:pt x="367" y="12"/>
                    </a:lnTo>
                    <a:lnTo>
                      <a:pt x="373" y="8"/>
                    </a:lnTo>
                    <a:lnTo>
                      <a:pt x="377" y="5"/>
                    </a:lnTo>
                    <a:lnTo>
                      <a:pt x="383" y="2"/>
                    </a:lnTo>
                    <a:lnTo>
                      <a:pt x="389" y="1"/>
                    </a:lnTo>
                    <a:lnTo>
                      <a:pt x="395" y="0"/>
                    </a:lnTo>
                    <a:lnTo>
                      <a:pt x="219" y="0"/>
                    </a:lnTo>
                    <a:lnTo>
                      <a:pt x="219" y="0"/>
                    </a:lnTo>
                    <a:lnTo>
                      <a:pt x="214" y="1"/>
                    </a:lnTo>
                    <a:lnTo>
                      <a:pt x="208" y="2"/>
                    </a:lnTo>
                    <a:lnTo>
                      <a:pt x="202" y="5"/>
                    </a:lnTo>
                    <a:lnTo>
                      <a:pt x="197" y="8"/>
                    </a:lnTo>
                    <a:lnTo>
                      <a:pt x="192" y="12"/>
                    </a:lnTo>
                    <a:lnTo>
                      <a:pt x="186" y="16"/>
                    </a:lnTo>
                    <a:lnTo>
                      <a:pt x="175" y="29"/>
                    </a:lnTo>
                    <a:lnTo>
                      <a:pt x="165" y="45"/>
                    </a:lnTo>
                    <a:lnTo>
                      <a:pt x="154" y="64"/>
                    </a:lnTo>
                    <a:lnTo>
                      <a:pt x="144" y="87"/>
                    </a:lnTo>
                    <a:lnTo>
                      <a:pt x="134" y="113"/>
                    </a:lnTo>
                    <a:lnTo>
                      <a:pt x="124" y="141"/>
                    </a:lnTo>
                    <a:lnTo>
                      <a:pt x="115" y="172"/>
                    </a:lnTo>
                    <a:lnTo>
                      <a:pt x="106" y="207"/>
                    </a:lnTo>
                    <a:lnTo>
                      <a:pt x="96" y="244"/>
                    </a:lnTo>
                    <a:lnTo>
                      <a:pt x="88" y="283"/>
                    </a:lnTo>
                    <a:lnTo>
                      <a:pt x="79" y="325"/>
                    </a:lnTo>
                    <a:lnTo>
                      <a:pt x="72" y="370"/>
                    </a:lnTo>
                    <a:lnTo>
                      <a:pt x="64" y="417"/>
                    </a:lnTo>
                    <a:lnTo>
                      <a:pt x="50" y="518"/>
                    </a:lnTo>
                    <a:lnTo>
                      <a:pt x="37" y="628"/>
                    </a:lnTo>
                    <a:lnTo>
                      <a:pt x="26" y="745"/>
                    </a:lnTo>
                    <a:lnTo>
                      <a:pt x="16" y="870"/>
                    </a:lnTo>
                    <a:lnTo>
                      <a:pt x="9" y="1001"/>
                    </a:lnTo>
                    <a:lnTo>
                      <a:pt x="3" y="1137"/>
                    </a:lnTo>
                    <a:lnTo>
                      <a:pt x="0" y="1278"/>
                    </a:lnTo>
                    <a:lnTo>
                      <a:pt x="0" y="1423"/>
                    </a:lnTo>
                    <a:lnTo>
                      <a:pt x="0" y="1423"/>
                    </a:lnTo>
                    <a:lnTo>
                      <a:pt x="0" y="1569"/>
                    </a:lnTo>
                    <a:lnTo>
                      <a:pt x="3" y="1710"/>
                    </a:lnTo>
                    <a:lnTo>
                      <a:pt x="9" y="1846"/>
                    </a:lnTo>
                    <a:lnTo>
                      <a:pt x="16" y="1977"/>
                    </a:lnTo>
                    <a:lnTo>
                      <a:pt x="26" y="2101"/>
                    </a:lnTo>
                    <a:lnTo>
                      <a:pt x="37" y="2219"/>
                    </a:lnTo>
                    <a:lnTo>
                      <a:pt x="50" y="2329"/>
                    </a:lnTo>
                    <a:lnTo>
                      <a:pt x="64" y="2430"/>
                    </a:lnTo>
                    <a:lnTo>
                      <a:pt x="72" y="2476"/>
                    </a:lnTo>
                    <a:lnTo>
                      <a:pt x="79" y="2522"/>
                    </a:lnTo>
                    <a:lnTo>
                      <a:pt x="88" y="2563"/>
                    </a:lnTo>
                    <a:lnTo>
                      <a:pt x="96" y="2603"/>
                    </a:lnTo>
                    <a:lnTo>
                      <a:pt x="106" y="2640"/>
                    </a:lnTo>
                    <a:lnTo>
                      <a:pt x="115" y="2675"/>
                    </a:lnTo>
                    <a:lnTo>
                      <a:pt x="124" y="2706"/>
                    </a:lnTo>
                    <a:lnTo>
                      <a:pt x="134" y="2734"/>
                    </a:lnTo>
                    <a:lnTo>
                      <a:pt x="144" y="2760"/>
                    </a:lnTo>
                    <a:lnTo>
                      <a:pt x="154" y="2783"/>
                    </a:lnTo>
                    <a:lnTo>
                      <a:pt x="165" y="2801"/>
                    </a:lnTo>
                    <a:lnTo>
                      <a:pt x="175" y="2818"/>
                    </a:lnTo>
                    <a:lnTo>
                      <a:pt x="186" y="2830"/>
                    </a:lnTo>
                    <a:lnTo>
                      <a:pt x="192" y="2835"/>
                    </a:lnTo>
                    <a:lnTo>
                      <a:pt x="197" y="2839"/>
                    </a:lnTo>
                    <a:lnTo>
                      <a:pt x="202" y="2842"/>
                    </a:lnTo>
                    <a:lnTo>
                      <a:pt x="208" y="2844"/>
                    </a:lnTo>
                    <a:lnTo>
                      <a:pt x="214" y="2846"/>
                    </a:lnTo>
                    <a:lnTo>
                      <a:pt x="219" y="2847"/>
                    </a:lnTo>
                    <a:lnTo>
                      <a:pt x="395" y="2847"/>
                    </a:lnTo>
                    <a:close/>
                  </a:path>
                </a:pathLst>
              </a:custGeom>
              <a:gradFill flip="none" rotWithShape="1">
                <a:gsLst>
                  <a:gs pos="41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  <a:gs pos="0">
                    <a:schemeClr val="tx2">
                      <a:lumMod val="50000"/>
                    </a:schemeClr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2F2AE1D3-04EF-4249-B1B1-C73E3F34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743" y="815701"/>
                <a:ext cx="5331463" cy="4491991"/>
              </a:xfrm>
              <a:custGeom>
                <a:avLst/>
                <a:gdLst/>
                <a:ahLst/>
                <a:cxnLst>
                  <a:cxn ang="0">
                    <a:pos x="8270" y="93"/>
                  </a:cxn>
                  <a:cxn ang="0">
                    <a:pos x="7907" y="347"/>
                  </a:cxn>
                  <a:cxn ang="0">
                    <a:pos x="7414" y="662"/>
                  </a:cxn>
                  <a:cxn ang="0">
                    <a:pos x="6814" y="1007"/>
                  </a:cxn>
                  <a:cxn ang="0">
                    <a:pos x="6478" y="1180"/>
                  </a:cxn>
                  <a:cxn ang="0">
                    <a:pos x="6124" y="1348"/>
                  </a:cxn>
                  <a:cxn ang="0">
                    <a:pos x="5753" y="1506"/>
                  </a:cxn>
                  <a:cxn ang="0">
                    <a:pos x="5367" y="1652"/>
                  </a:cxn>
                  <a:cxn ang="0">
                    <a:pos x="4971" y="1780"/>
                  </a:cxn>
                  <a:cxn ang="0">
                    <a:pos x="4565" y="1887"/>
                  </a:cxn>
                  <a:cxn ang="0">
                    <a:pos x="4152" y="1968"/>
                  </a:cxn>
                  <a:cxn ang="0">
                    <a:pos x="3736" y="2020"/>
                  </a:cxn>
                  <a:cxn ang="0">
                    <a:pos x="3319" y="2039"/>
                  </a:cxn>
                  <a:cxn ang="0">
                    <a:pos x="219" y="2040"/>
                  </a:cxn>
                  <a:cxn ang="0">
                    <a:pos x="196" y="2056"/>
                  </a:cxn>
                  <a:cxn ang="0">
                    <a:pos x="152" y="2129"/>
                  </a:cxn>
                  <a:cxn ang="0">
                    <a:pos x="111" y="2256"/>
                  </a:cxn>
                  <a:cxn ang="0">
                    <a:pos x="75" y="2428"/>
                  </a:cxn>
                  <a:cxn ang="0">
                    <a:pos x="39" y="2699"/>
                  </a:cxn>
                  <a:cxn ang="0">
                    <a:pos x="5" y="3235"/>
                  </a:cxn>
                  <a:cxn ang="0">
                    <a:pos x="1" y="3690"/>
                  </a:cxn>
                  <a:cxn ang="0">
                    <a:pos x="28" y="4250"/>
                  </a:cxn>
                  <a:cxn ang="0">
                    <a:pos x="67" y="4595"/>
                  </a:cxn>
                  <a:cxn ang="0">
                    <a:pos x="102" y="4779"/>
                  </a:cxn>
                  <a:cxn ang="0">
                    <a:pos x="142" y="4917"/>
                  </a:cxn>
                  <a:cxn ang="0">
                    <a:pos x="185" y="5004"/>
                  </a:cxn>
                  <a:cxn ang="0">
                    <a:pos x="214" y="5029"/>
                  </a:cxn>
                  <a:cxn ang="0">
                    <a:pos x="3319" y="5034"/>
                  </a:cxn>
                  <a:cxn ang="0">
                    <a:pos x="3631" y="5044"/>
                  </a:cxn>
                  <a:cxn ang="0">
                    <a:pos x="4047" y="5089"/>
                  </a:cxn>
                  <a:cxn ang="0">
                    <a:pos x="4459" y="5163"/>
                  </a:cxn>
                  <a:cxn ang="0">
                    <a:pos x="4867" y="5264"/>
                  </a:cxn>
                  <a:cxn ang="0">
                    <a:pos x="5266" y="5388"/>
                  </a:cxn>
                  <a:cxn ang="0">
                    <a:pos x="5655" y="5530"/>
                  </a:cxn>
                  <a:cxn ang="0">
                    <a:pos x="6030" y="5685"/>
                  </a:cxn>
                  <a:cxn ang="0">
                    <a:pos x="6389" y="5851"/>
                  </a:cxn>
                  <a:cxn ang="0">
                    <a:pos x="6729" y="6024"/>
                  </a:cxn>
                  <a:cxn ang="0">
                    <a:pos x="7273" y="6327"/>
                  </a:cxn>
                  <a:cxn ang="0">
                    <a:pos x="7795" y="6654"/>
                  </a:cxn>
                  <a:cxn ang="0">
                    <a:pos x="8192" y="6925"/>
                  </a:cxn>
                  <a:cxn ang="0">
                    <a:pos x="8397" y="7075"/>
                  </a:cxn>
                  <a:cxn ang="0">
                    <a:pos x="8350" y="6990"/>
                  </a:cxn>
                  <a:cxn ang="0">
                    <a:pos x="8264" y="6751"/>
                  </a:cxn>
                  <a:cxn ang="0">
                    <a:pos x="8188" y="6428"/>
                  </a:cxn>
                  <a:cxn ang="0">
                    <a:pos x="8119" y="6029"/>
                  </a:cxn>
                  <a:cxn ang="0">
                    <a:pos x="8061" y="5562"/>
                  </a:cxn>
                  <a:cxn ang="0">
                    <a:pos x="8016" y="5039"/>
                  </a:cxn>
                  <a:cxn ang="0">
                    <a:pos x="7984" y="4466"/>
                  </a:cxn>
                  <a:cxn ang="0">
                    <a:pos x="7968" y="3854"/>
                  </a:cxn>
                  <a:cxn ang="0">
                    <a:pos x="7967" y="3377"/>
                  </a:cxn>
                  <a:cxn ang="0">
                    <a:pos x="7979" y="2757"/>
                  </a:cxn>
                  <a:cxn ang="0">
                    <a:pos x="8006" y="2175"/>
                  </a:cxn>
                  <a:cxn ang="0">
                    <a:pos x="8048" y="1638"/>
                  </a:cxn>
                  <a:cxn ang="0">
                    <a:pos x="8103" y="1156"/>
                  </a:cxn>
                  <a:cxn ang="0">
                    <a:pos x="8169" y="740"/>
                  </a:cxn>
                  <a:cxn ang="0">
                    <a:pos x="8245" y="396"/>
                  </a:cxn>
                  <a:cxn ang="0">
                    <a:pos x="8328" y="136"/>
                  </a:cxn>
                  <a:cxn ang="0">
                    <a:pos x="8384" y="19"/>
                  </a:cxn>
                </a:cxnLst>
                <a:rect l="0" t="0" r="r" b="b"/>
                <a:pathLst>
                  <a:path w="8397" h="7075">
                    <a:moveTo>
                      <a:pt x="8395" y="0"/>
                    </a:moveTo>
                    <a:lnTo>
                      <a:pt x="8395" y="0"/>
                    </a:lnTo>
                    <a:lnTo>
                      <a:pt x="8337" y="43"/>
                    </a:lnTo>
                    <a:lnTo>
                      <a:pt x="8270" y="93"/>
                    </a:lnTo>
                    <a:lnTo>
                      <a:pt x="8192" y="149"/>
                    </a:lnTo>
                    <a:lnTo>
                      <a:pt x="8106" y="210"/>
                    </a:lnTo>
                    <a:lnTo>
                      <a:pt x="8011" y="276"/>
                    </a:lnTo>
                    <a:lnTo>
                      <a:pt x="7907" y="347"/>
                    </a:lnTo>
                    <a:lnTo>
                      <a:pt x="7795" y="421"/>
                    </a:lnTo>
                    <a:lnTo>
                      <a:pt x="7676" y="498"/>
                    </a:lnTo>
                    <a:lnTo>
                      <a:pt x="7549" y="579"/>
                    </a:lnTo>
                    <a:lnTo>
                      <a:pt x="7414" y="662"/>
                    </a:lnTo>
                    <a:lnTo>
                      <a:pt x="7274" y="747"/>
                    </a:lnTo>
                    <a:lnTo>
                      <a:pt x="7126" y="832"/>
                    </a:lnTo>
                    <a:lnTo>
                      <a:pt x="6973" y="920"/>
                    </a:lnTo>
                    <a:lnTo>
                      <a:pt x="6814" y="1007"/>
                    </a:lnTo>
                    <a:lnTo>
                      <a:pt x="6731" y="1050"/>
                    </a:lnTo>
                    <a:lnTo>
                      <a:pt x="6649" y="1094"/>
                    </a:lnTo>
                    <a:lnTo>
                      <a:pt x="6564" y="1137"/>
                    </a:lnTo>
                    <a:lnTo>
                      <a:pt x="6478" y="1180"/>
                    </a:lnTo>
                    <a:lnTo>
                      <a:pt x="6391" y="1223"/>
                    </a:lnTo>
                    <a:lnTo>
                      <a:pt x="6304" y="1264"/>
                    </a:lnTo>
                    <a:lnTo>
                      <a:pt x="6215" y="1306"/>
                    </a:lnTo>
                    <a:lnTo>
                      <a:pt x="6124" y="1348"/>
                    </a:lnTo>
                    <a:lnTo>
                      <a:pt x="6032" y="1389"/>
                    </a:lnTo>
                    <a:lnTo>
                      <a:pt x="5941" y="1428"/>
                    </a:lnTo>
                    <a:lnTo>
                      <a:pt x="5848" y="1468"/>
                    </a:lnTo>
                    <a:lnTo>
                      <a:pt x="5753" y="1506"/>
                    </a:lnTo>
                    <a:lnTo>
                      <a:pt x="5657" y="1544"/>
                    </a:lnTo>
                    <a:lnTo>
                      <a:pt x="5562" y="1581"/>
                    </a:lnTo>
                    <a:lnTo>
                      <a:pt x="5465" y="1617"/>
                    </a:lnTo>
                    <a:lnTo>
                      <a:pt x="5367" y="1652"/>
                    </a:lnTo>
                    <a:lnTo>
                      <a:pt x="5269" y="1686"/>
                    </a:lnTo>
                    <a:lnTo>
                      <a:pt x="5171" y="1718"/>
                    </a:lnTo>
                    <a:lnTo>
                      <a:pt x="5071" y="1750"/>
                    </a:lnTo>
                    <a:lnTo>
                      <a:pt x="4971" y="1780"/>
                    </a:lnTo>
                    <a:lnTo>
                      <a:pt x="4870" y="1809"/>
                    </a:lnTo>
                    <a:lnTo>
                      <a:pt x="4769" y="1837"/>
                    </a:lnTo>
                    <a:lnTo>
                      <a:pt x="4667" y="1862"/>
                    </a:lnTo>
                    <a:lnTo>
                      <a:pt x="4565" y="1887"/>
                    </a:lnTo>
                    <a:lnTo>
                      <a:pt x="4462" y="1910"/>
                    </a:lnTo>
                    <a:lnTo>
                      <a:pt x="4359" y="1931"/>
                    </a:lnTo>
                    <a:lnTo>
                      <a:pt x="4256" y="1950"/>
                    </a:lnTo>
                    <a:lnTo>
                      <a:pt x="4152" y="1968"/>
                    </a:lnTo>
                    <a:lnTo>
                      <a:pt x="4048" y="1984"/>
                    </a:lnTo>
                    <a:lnTo>
                      <a:pt x="3945" y="1998"/>
                    </a:lnTo>
                    <a:lnTo>
                      <a:pt x="3840" y="2011"/>
                    </a:lnTo>
                    <a:lnTo>
                      <a:pt x="3736" y="2020"/>
                    </a:lnTo>
                    <a:lnTo>
                      <a:pt x="3631" y="2028"/>
                    </a:lnTo>
                    <a:lnTo>
                      <a:pt x="3528" y="2034"/>
                    </a:lnTo>
                    <a:lnTo>
                      <a:pt x="3423" y="2038"/>
                    </a:lnTo>
                    <a:lnTo>
                      <a:pt x="3319" y="2039"/>
                    </a:lnTo>
                    <a:lnTo>
                      <a:pt x="232" y="2039"/>
                    </a:lnTo>
                    <a:lnTo>
                      <a:pt x="232" y="2039"/>
                    </a:lnTo>
                    <a:lnTo>
                      <a:pt x="225" y="2039"/>
                    </a:lnTo>
                    <a:lnTo>
                      <a:pt x="219" y="2040"/>
                    </a:lnTo>
                    <a:lnTo>
                      <a:pt x="214" y="2043"/>
                    </a:lnTo>
                    <a:lnTo>
                      <a:pt x="208" y="2046"/>
                    </a:lnTo>
                    <a:lnTo>
                      <a:pt x="202" y="2050"/>
                    </a:lnTo>
                    <a:lnTo>
                      <a:pt x="196" y="2056"/>
                    </a:lnTo>
                    <a:lnTo>
                      <a:pt x="185" y="2069"/>
                    </a:lnTo>
                    <a:lnTo>
                      <a:pt x="174" y="2085"/>
                    </a:lnTo>
                    <a:lnTo>
                      <a:pt x="162" y="2106"/>
                    </a:lnTo>
                    <a:lnTo>
                      <a:pt x="152" y="2129"/>
                    </a:lnTo>
                    <a:lnTo>
                      <a:pt x="142" y="2156"/>
                    </a:lnTo>
                    <a:lnTo>
                      <a:pt x="131" y="2186"/>
                    </a:lnTo>
                    <a:lnTo>
                      <a:pt x="121" y="2219"/>
                    </a:lnTo>
                    <a:lnTo>
                      <a:pt x="111" y="2256"/>
                    </a:lnTo>
                    <a:lnTo>
                      <a:pt x="102" y="2294"/>
                    </a:lnTo>
                    <a:lnTo>
                      <a:pt x="93" y="2336"/>
                    </a:lnTo>
                    <a:lnTo>
                      <a:pt x="85" y="2380"/>
                    </a:lnTo>
                    <a:lnTo>
                      <a:pt x="75" y="2428"/>
                    </a:lnTo>
                    <a:lnTo>
                      <a:pt x="67" y="2478"/>
                    </a:lnTo>
                    <a:lnTo>
                      <a:pt x="60" y="2529"/>
                    </a:lnTo>
                    <a:lnTo>
                      <a:pt x="53" y="2583"/>
                    </a:lnTo>
                    <a:lnTo>
                      <a:pt x="39" y="2699"/>
                    </a:lnTo>
                    <a:lnTo>
                      <a:pt x="28" y="2822"/>
                    </a:lnTo>
                    <a:lnTo>
                      <a:pt x="19" y="2954"/>
                    </a:lnTo>
                    <a:lnTo>
                      <a:pt x="10" y="3091"/>
                    </a:lnTo>
                    <a:lnTo>
                      <a:pt x="5" y="3235"/>
                    </a:lnTo>
                    <a:lnTo>
                      <a:pt x="1" y="3383"/>
                    </a:lnTo>
                    <a:lnTo>
                      <a:pt x="0" y="3536"/>
                    </a:lnTo>
                    <a:lnTo>
                      <a:pt x="0" y="3536"/>
                    </a:lnTo>
                    <a:lnTo>
                      <a:pt x="1" y="3690"/>
                    </a:lnTo>
                    <a:lnTo>
                      <a:pt x="5" y="3838"/>
                    </a:lnTo>
                    <a:lnTo>
                      <a:pt x="10" y="3982"/>
                    </a:lnTo>
                    <a:lnTo>
                      <a:pt x="19" y="4119"/>
                    </a:lnTo>
                    <a:lnTo>
                      <a:pt x="28" y="4250"/>
                    </a:lnTo>
                    <a:lnTo>
                      <a:pt x="39" y="4373"/>
                    </a:lnTo>
                    <a:lnTo>
                      <a:pt x="53" y="4490"/>
                    </a:lnTo>
                    <a:lnTo>
                      <a:pt x="60" y="4543"/>
                    </a:lnTo>
                    <a:lnTo>
                      <a:pt x="67" y="4595"/>
                    </a:lnTo>
                    <a:lnTo>
                      <a:pt x="75" y="4645"/>
                    </a:lnTo>
                    <a:lnTo>
                      <a:pt x="85" y="4693"/>
                    </a:lnTo>
                    <a:lnTo>
                      <a:pt x="93" y="4737"/>
                    </a:lnTo>
                    <a:lnTo>
                      <a:pt x="102" y="4779"/>
                    </a:lnTo>
                    <a:lnTo>
                      <a:pt x="111" y="4817"/>
                    </a:lnTo>
                    <a:lnTo>
                      <a:pt x="121" y="4853"/>
                    </a:lnTo>
                    <a:lnTo>
                      <a:pt x="131" y="4887"/>
                    </a:lnTo>
                    <a:lnTo>
                      <a:pt x="142" y="4917"/>
                    </a:lnTo>
                    <a:lnTo>
                      <a:pt x="152" y="4943"/>
                    </a:lnTo>
                    <a:lnTo>
                      <a:pt x="162" y="4967"/>
                    </a:lnTo>
                    <a:lnTo>
                      <a:pt x="174" y="4988"/>
                    </a:lnTo>
                    <a:lnTo>
                      <a:pt x="185" y="5004"/>
                    </a:lnTo>
                    <a:lnTo>
                      <a:pt x="196" y="5017"/>
                    </a:lnTo>
                    <a:lnTo>
                      <a:pt x="202" y="5022"/>
                    </a:lnTo>
                    <a:lnTo>
                      <a:pt x="208" y="5027"/>
                    </a:lnTo>
                    <a:lnTo>
                      <a:pt x="214" y="5029"/>
                    </a:lnTo>
                    <a:lnTo>
                      <a:pt x="219" y="5033"/>
                    </a:lnTo>
                    <a:lnTo>
                      <a:pt x="225" y="5034"/>
                    </a:lnTo>
                    <a:lnTo>
                      <a:pt x="232" y="5034"/>
                    </a:lnTo>
                    <a:lnTo>
                      <a:pt x="3319" y="5034"/>
                    </a:lnTo>
                    <a:lnTo>
                      <a:pt x="3319" y="5034"/>
                    </a:lnTo>
                    <a:lnTo>
                      <a:pt x="3422" y="5035"/>
                    </a:lnTo>
                    <a:lnTo>
                      <a:pt x="3527" y="5039"/>
                    </a:lnTo>
                    <a:lnTo>
                      <a:pt x="3631" y="5044"/>
                    </a:lnTo>
                    <a:lnTo>
                      <a:pt x="3734" y="5053"/>
                    </a:lnTo>
                    <a:lnTo>
                      <a:pt x="3839" y="5062"/>
                    </a:lnTo>
                    <a:lnTo>
                      <a:pt x="3942" y="5075"/>
                    </a:lnTo>
                    <a:lnTo>
                      <a:pt x="4047" y="5089"/>
                    </a:lnTo>
                    <a:lnTo>
                      <a:pt x="4150" y="5105"/>
                    </a:lnTo>
                    <a:lnTo>
                      <a:pt x="4253" y="5122"/>
                    </a:lnTo>
                    <a:lnTo>
                      <a:pt x="4357" y="5142"/>
                    </a:lnTo>
                    <a:lnTo>
                      <a:pt x="4459" y="5163"/>
                    </a:lnTo>
                    <a:lnTo>
                      <a:pt x="4561" y="5186"/>
                    </a:lnTo>
                    <a:lnTo>
                      <a:pt x="4663" y="5211"/>
                    </a:lnTo>
                    <a:lnTo>
                      <a:pt x="4766" y="5236"/>
                    </a:lnTo>
                    <a:lnTo>
                      <a:pt x="4867" y="5264"/>
                    </a:lnTo>
                    <a:lnTo>
                      <a:pt x="4968" y="5293"/>
                    </a:lnTo>
                    <a:lnTo>
                      <a:pt x="5067" y="5323"/>
                    </a:lnTo>
                    <a:lnTo>
                      <a:pt x="5167" y="5354"/>
                    </a:lnTo>
                    <a:lnTo>
                      <a:pt x="5266" y="5388"/>
                    </a:lnTo>
                    <a:lnTo>
                      <a:pt x="5365" y="5422"/>
                    </a:lnTo>
                    <a:lnTo>
                      <a:pt x="5461" y="5457"/>
                    </a:lnTo>
                    <a:lnTo>
                      <a:pt x="5559" y="5493"/>
                    </a:lnTo>
                    <a:lnTo>
                      <a:pt x="5655" y="5530"/>
                    </a:lnTo>
                    <a:lnTo>
                      <a:pt x="5749" y="5567"/>
                    </a:lnTo>
                    <a:lnTo>
                      <a:pt x="5844" y="5606"/>
                    </a:lnTo>
                    <a:lnTo>
                      <a:pt x="5937" y="5646"/>
                    </a:lnTo>
                    <a:lnTo>
                      <a:pt x="6030" y="5685"/>
                    </a:lnTo>
                    <a:lnTo>
                      <a:pt x="6121" y="5726"/>
                    </a:lnTo>
                    <a:lnTo>
                      <a:pt x="6211" y="5768"/>
                    </a:lnTo>
                    <a:lnTo>
                      <a:pt x="6301" y="5810"/>
                    </a:lnTo>
                    <a:lnTo>
                      <a:pt x="6389" y="5851"/>
                    </a:lnTo>
                    <a:lnTo>
                      <a:pt x="6476" y="5894"/>
                    </a:lnTo>
                    <a:lnTo>
                      <a:pt x="6562" y="5937"/>
                    </a:lnTo>
                    <a:lnTo>
                      <a:pt x="6646" y="5980"/>
                    </a:lnTo>
                    <a:lnTo>
                      <a:pt x="6729" y="6024"/>
                    </a:lnTo>
                    <a:lnTo>
                      <a:pt x="6812" y="6067"/>
                    </a:lnTo>
                    <a:lnTo>
                      <a:pt x="6971" y="6154"/>
                    </a:lnTo>
                    <a:lnTo>
                      <a:pt x="7124" y="6241"/>
                    </a:lnTo>
                    <a:lnTo>
                      <a:pt x="7273" y="6327"/>
                    </a:lnTo>
                    <a:lnTo>
                      <a:pt x="7413" y="6412"/>
                    </a:lnTo>
                    <a:lnTo>
                      <a:pt x="7548" y="6496"/>
                    </a:lnTo>
                    <a:lnTo>
                      <a:pt x="7674" y="6576"/>
                    </a:lnTo>
                    <a:lnTo>
                      <a:pt x="7795" y="6654"/>
                    </a:lnTo>
                    <a:lnTo>
                      <a:pt x="7907" y="6728"/>
                    </a:lnTo>
                    <a:lnTo>
                      <a:pt x="8010" y="6799"/>
                    </a:lnTo>
                    <a:lnTo>
                      <a:pt x="8106" y="6865"/>
                    </a:lnTo>
                    <a:lnTo>
                      <a:pt x="8192" y="6925"/>
                    </a:lnTo>
                    <a:lnTo>
                      <a:pt x="8270" y="6982"/>
                    </a:lnTo>
                    <a:lnTo>
                      <a:pt x="8337" y="7031"/>
                    </a:lnTo>
                    <a:lnTo>
                      <a:pt x="8397" y="7075"/>
                    </a:lnTo>
                    <a:lnTo>
                      <a:pt x="8397" y="7075"/>
                    </a:lnTo>
                    <a:lnTo>
                      <a:pt x="8385" y="7056"/>
                    </a:lnTo>
                    <a:lnTo>
                      <a:pt x="8373" y="7036"/>
                    </a:lnTo>
                    <a:lnTo>
                      <a:pt x="8362" y="7014"/>
                    </a:lnTo>
                    <a:lnTo>
                      <a:pt x="8350" y="6990"/>
                    </a:lnTo>
                    <a:lnTo>
                      <a:pt x="8328" y="6939"/>
                    </a:lnTo>
                    <a:lnTo>
                      <a:pt x="8307" y="6882"/>
                    </a:lnTo>
                    <a:lnTo>
                      <a:pt x="8285" y="6820"/>
                    </a:lnTo>
                    <a:lnTo>
                      <a:pt x="8264" y="6751"/>
                    </a:lnTo>
                    <a:lnTo>
                      <a:pt x="8245" y="6678"/>
                    </a:lnTo>
                    <a:lnTo>
                      <a:pt x="8225" y="6600"/>
                    </a:lnTo>
                    <a:lnTo>
                      <a:pt x="8206" y="6517"/>
                    </a:lnTo>
                    <a:lnTo>
                      <a:pt x="8188" y="6428"/>
                    </a:lnTo>
                    <a:lnTo>
                      <a:pt x="8169" y="6336"/>
                    </a:lnTo>
                    <a:lnTo>
                      <a:pt x="8152" y="6238"/>
                    </a:lnTo>
                    <a:lnTo>
                      <a:pt x="8135" y="6136"/>
                    </a:lnTo>
                    <a:lnTo>
                      <a:pt x="8119" y="6029"/>
                    </a:lnTo>
                    <a:lnTo>
                      <a:pt x="8103" y="5919"/>
                    </a:lnTo>
                    <a:lnTo>
                      <a:pt x="8089" y="5804"/>
                    </a:lnTo>
                    <a:lnTo>
                      <a:pt x="8075" y="5685"/>
                    </a:lnTo>
                    <a:lnTo>
                      <a:pt x="8061" y="5562"/>
                    </a:lnTo>
                    <a:lnTo>
                      <a:pt x="8049" y="5437"/>
                    </a:lnTo>
                    <a:lnTo>
                      <a:pt x="8037" y="5308"/>
                    </a:lnTo>
                    <a:lnTo>
                      <a:pt x="8026" y="5175"/>
                    </a:lnTo>
                    <a:lnTo>
                      <a:pt x="8016" y="5039"/>
                    </a:lnTo>
                    <a:lnTo>
                      <a:pt x="8006" y="4901"/>
                    </a:lnTo>
                    <a:lnTo>
                      <a:pt x="7998" y="4759"/>
                    </a:lnTo>
                    <a:lnTo>
                      <a:pt x="7991" y="4614"/>
                    </a:lnTo>
                    <a:lnTo>
                      <a:pt x="7984" y="4466"/>
                    </a:lnTo>
                    <a:lnTo>
                      <a:pt x="7979" y="4318"/>
                    </a:lnTo>
                    <a:lnTo>
                      <a:pt x="7974" y="4166"/>
                    </a:lnTo>
                    <a:lnTo>
                      <a:pt x="7970" y="4011"/>
                    </a:lnTo>
                    <a:lnTo>
                      <a:pt x="7968" y="3854"/>
                    </a:lnTo>
                    <a:lnTo>
                      <a:pt x="7967" y="3697"/>
                    </a:lnTo>
                    <a:lnTo>
                      <a:pt x="7966" y="3538"/>
                    </a:lnTo>
                    <a:lnTo>
                      <a:pt x="7966" y="3538"/>
                    </a:lnTo>
                    <a:lnTo>
                      <a:pt x="7967" y="3377"/>
                    </a:lnTo>
                    <a:lnTo>
                      <a:pt x="7968" y="3219"/>
                    </a:lnTo>
                    <a:lnTo>
                      <a:pt x="7970" y="3063"/>
                    </a:lnTo>
                    <a:lnTo>
                      <a:pt x="7974" y="2909"/>
                    </a:lnTo>
                    <a:lnTo>
                      <a:pt x="7979" y="2757"/>
                    </a:lnTo>
                    <a:lnTo>
                      <a:pt x="7984" y="2608"/>
                    </a:lnTo>
                    <a:lnTo>
                      <a:pt x="7991" y="2460"/>
                    </a:lnTo>
                    <a:lnTo>
                      <a:pt x="7998" y="2316"/>
                    </a:lnTo>
                    <a:lnTo>
                      <a:pt x="8006" y="2175"/>
                    </a:lnTo>
                    <a:lnTo>
                      <a:pt x="8016" y="2035"/>
                    </a:lnTo>
                    <a:lnTo>
                      <a:pt x="8026" y="1899"/>
                    </a:lnTo>
                    <a:lnTo>
                      <a:pt x="8037" y="1767"/>
                    </a:lnTo>
                    <a:lnTo>
                      <a:pt x="8048" y="1638"/>
                    </a:lnTo>
                    <a:lnTo>
                      <a:pt x="8061" y="1512"/>
                    </a:lnTo>
                    <a:lnTo>
                      <a:pt x="8075" y="1390"/>
                    </a:lnTo>
                    <a:lnTo>
                      <a:pt x="8089" y="1271"/>
                    </a:lnTo>
                    <a:lnTo>
                      <a:pt x="8103" y="1156"/>
                    </a:lnTo>
                    <a:lnTo>
                      <a:pt x="8119" y="1046"/>
                    </a:lnTo>
                    <a:lnTo>
                      <a:pt x="8134" y="939"/>
                    </a:lnTo>
                    <a:lnTo>
                      <a:pt x="8152" y="837"/>
                    </a:lnTo>
                    <a:lnTo>
                      <a:pt x="8169" y="740"/>
                    </a:lnTo>
                    <a:lnTo>
                      <a:pt x="8186" y="647"/>
                    </a:lnTo>
                    <a:lnTo>
                      <a:pt x="8205" y="558"/>
                    </a:lnTo>
                    <a:lnTo>
                      <a:pt x="8225" y="475"/>
                    </a:lnTo>
                    <a:lnTo>
                      <a:pt x="8245" y="396"/>
                    </a:lnTo>
                    <a:lnTo>
                      <a:pt x="8264" y="323"/>
                    </a:lnTo>
                    <a:lnTo>
                      <a:pt x="8285" y="255"/>
                    </a:lnTo>
                    <a:lnTo>
                      <a:pt x="8306" y="193"/>
                    </a:lnTo>
                    <a:lnTo>
                      <a:pt x="8328" y="136"/>
                    </a:lnTo>
                    <a:lnTo>
                      <a:pt x="8350" y="85"/>
                    </a:lnTo>
                    <a:lnTo>
                      <a:pt x="8362" y="60"/>
                    </a:lnTo>
                    <a:lnTo>
                      <a:pt x="8372" y="40"/>
                    </a:lnTo>
                    <a:lnTo>
                      <a:pt x="8384" y="19"/>
                    </a:lnTo>
                    <a:lnTo>
                      <a:pt x="8395" y="0"/>
                    </a:lnTo>
                    <a:lnTo>
                      <a:pt x="839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61000">
                    <a:schemeClr val="bg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  <a:effectLst>
                <a:innerShdw blurRad="758825" dist="215900" dir="5400000">
                  <a:srgbClr val="000000">
                    <a:alpha val="20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BA5E1E36-BBE8-6D41-972D-4EDC2AFB9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9708" y="744220"/>
                <a:ext cx="715011" cy="4622801"/>
              </a:xfrm>
              <a:custGeom>
                <a:avLst/>
                <a:gdLst/>
                <a:ahLst/>
                <a:cxnLst>
                  <a:cxn ang="0">
                    <a:pos x="1125" y="3827"/>
                  </a:cxn>
                  <a:cxn ang="0">
                    <a:pos x="1115" y="4374"/>
                  </a:cxn>
                  <a:cxn ang="0">
                    <a:pos x="1092" y="4892"/>
                  </a:cxn>
                  <a:cxn ang="0">
                    <a:pos x="1058" y="5375"/>
                  </a:cxn>
                  <a:cxn ang="0">
                    <a:pos x="1014" y="5819"/>
                  </a:cxn>
                  <a:cxn ang="0">
                    <a:pos x="960" y="6214"/>
                  </a:cxn>
                  <a:cxn ang="0">
                    <a:pos x="900" y="6557"/>
                  </a:cxn>
                  <a:cxn ang="0">
                    <a:pos x="832" y="6841"/>
                  </a:cxn>
                  <a:cxn ang="0">
                    <a:pos x="794" y="6959"/>
                  </a:cxn>
                  <a:cxn ang="0">
                    <a:pos x="756" y="7060"/>
                  </a:cxn>
                  <a:cxn ang="0">
                    <a:pos x="717" y="7142"/>
                  </a:cxn>
                  <a:cxn ang="0">
                    <a:pos x="676" y="7207"/>
                  </a:cxn>
                  <a:cxn ang="0">
                    <a:pos x="634" y="7251"/>
                  </a:cxn>
                  <a:cxn ang="0">
                    <a:pos x="592" y="7276"/>
                  </a:cxn>
                  <a:cxn ang="0">
                    <a:pos x="563" y="7280"/>
                  </a:cxn>
                  <a:cxn ang="0">
                    <a:pos x="519" y="7270"/>
                  </a:cxn>
                  <a:cxn ang="0">
                    <a:pos x="477" y="7238"/>
                  </a:cxn>
                  <a:cxn ang="0">
                    <a:pos x="436" y="7187"/>
                  </a:cxn>
                  <a:cxn ang="0">
                    <a:pos x="395" y="7117"/>
                  </a:cxn>
                  <a:cxn ang="0">
                    <a:pos x="357" y="7028"/>
                  </a:cxn>
                  <a:cxn ang="0">
                    <a:pos x="318" y="6921"/>
                  </a:cxn>
                  <a:cxn ang="0">
                    <a:pos x="271" y="6753"/>
                  </a:cxn>
                  <a:cxn ang="0">
                    <a:pos x="205" y="6449"/>
                  </a:cxn>
                  <a:cxn ang="0">
                    <a:pos x="146" y="6088"/>
                  </a:cxn>
                  <a:cxn ang="0">
                    <a:pos x="95" y="5676"/>
                  </a:cxn>
                  <a:cxn ang="0">
                    <a:pos x="55" y="5218"/>
                  </a:cxn>
                  <a:cxn ang="0">
                    <a:pos x="25" y="4723"/>
                  </a:cxn>
                  <a:cxn ang="0">
                    <a:pos x="6" y="4194"/>
                  </a:cxn>
                  <a:cxn ang="0">
                    <a:pos x="0" y="3641"/>
                  </a:cxn>
                  <a:cxn ang="0">
                    <a:pos x="2" y="3268"/>
                  </a:cxn>
                  <a:cxn ang="0">
                    <a:pos x="18" y="2730"/>
                  </a:cxn>
                  <a:cxn ang="0">
                    <a:pos x="44" y="2223"/>
                  </a:cxn>
                  <a:cxn ang="0">
                    <a:pos x="81" y="1752"/>
                  </a:cxn>
                  <a:cxn ang="0">
                    <a:pos x="128" y="1324"/>
                  </a:cxn>
                  <a:cxn ang="0">
                    <a:pos x="185" y="945"/>
                  </a:cxn>
                  <a:cxn ang="0">
                    <a:pos x="247" y="621"/>
                  </a:cxn>
                  <a:cxn ang="0">
                    <a:pos x="307" y="398"/>
                  </a:cxn>
                  <a:cxn ang="0">
                    <a:pos x="344" y="285"/>
                  </a:cxn>
                  <a:cxn ang="0">
                    <a:pos x="382" y="190"/>
                  </a:cxn>
                  <a:cxn ang="0">
                    <a:pos x="422" y="113"/>
                  </a:cxn>
                  <a:cxn ang="0">
                    <a:pos x="463" y="57"/>
                  </a:cxn>
                  <a:cxn ang="0">
                    <a:pos x="505" y="18"/>
                  </a:cxn>
                  <a:cxn ang="0">
                    <a:pos x="548" y="1"/>
                  </a:cxn>
                  <a:cxn ang="0">
                    <a:pos x="577" y="1"/>
                  </a:cxn>
                  <a:cxn ang="0">
                    <a:pos x="620" y="18"/>
                  </a:cxn>
                  <a:cxn ang="0">
                    <a:pos x="662" y="57"/>
                  </a:cxn>
                  <a:cxn ang="0">
                    <a:pos x="704" y="113"/>
                  </a:cxn>
                  <a:cxn ang="0">
                    <a:pos x="743" y="190"/>
                  </a:cxn>
                  <a:cxn ang="0">
                    <a:pos x="782" y="285"/>
                  </a:cxn>
                  <a:cxn ang="0">
                    <a:pos x="819" y="398"/>
                  </a:cxn>
                  <a:cxn ang="0">
                    <a:pos x="878" y="621"/>
                  </a:cxn>
                  <a:cxn ang="0">
                    <a:pos x="942" y="945"/>
                  </a:cxn>
                  <a:cxn ang="0">
                    <a:pos x="998" y="1324"/>
                  </a:cxn>
                  <a:cxn ang="0">
                    <a:pos x="1044" y="1752"/>
                  </a:cxn>
                  <a:cxn ang="0">
                    <a:pos x="1081" y="2223"/>
                  </a:cxn>
                  <a:cxn ang="0">
                    <a:pos x="1108" y="2730"/>
                  </a:cxn>
                  <a:cxn ang="0">
                    <a:pos x="1123" y="3268"/>
                  </a:cxn>
                  <a:cxn ang="0">
                    <a:pos x="1125" y="3641"/>
                  </a:cxn>
                </a:cxnLst>
                <a:rect l="0" t="0" r="r" b="b"/>
                <a:pathLst>
                  <a:path w="1125" h="7280">
                    <a:moveTo>
                      <a:pt x="1125" y="3641"/>
                    </a:moveTo>
                    <a:lnTo>
                      <a:pt x="1125" y="3641"/>
                    </a:lnTo>
                    <a:lnTo>
                      <a:pt x="1125" y="3827"/>
                    </a:lnTo>
                    <a:lnTo>
                      <a:pt x="1123" y="4012"/>
                    </a:lnTo>
                    <a:lnTo>
                      <a:pt x="1120" y="4194"/>
                    </a:lnTo>
                    <a:lnTo>
                      <a:pt x="1115" y="4374"/>
                    </a:lnTo>
                    <a:lnTo>
                      <a:pt x="1108" y="4550"/>
                    </a:lnTo>
                    <a:lnTo>
                      <a:pt x="1101" y="4723"/>
                    </a:lnTo>
                    <a:lnTo>
                      <a:pt x="1092" y="4892"/>
                    </a:lnTo>
                    <a:lnTo>
                      <a:pt x="1081" y="5057"/>
                    </a:lnTo>
                    <a:lnTo>
                      <a:pt x="1071" y="5218"/>
                    </a:lnTo>
                    <a:lnTo>
                      <a:pt x="1058" y="5375"/>
                    </a:lnTo>
                    <a:lnTo>
                      <a:pt x="1044" y="5528"/>
                    </a:lnTo>
                    <a:lnTo>
                      <a:pt x="1030" y="5676"/>
                    </a:lnTo>
                    <a:lnTo>
                      <a:pt x="1014" y="5819"/>
                    </a:lnTo>
                    <a:lnTo>
                      <a:pt x="998" y="5956"/>
                    </a:lnTo>
                    <a:lnTo>
                      <a:pt x="979" y="6088"/>
                    </a:lnTo>
                    <a:lnTo>
                      <a:pt x="960" y="6214"/>
                    </a:lnTo>
                    <a:lnTo>
                      <a:pt x="942" y="6335"/>
                    </a:lnTo>
                    <a:lnTo>
                      <a:pt x="921" y="6449"/>
                    </a:lnTo>
                    <a:lnTo>
                      <a:pt x="900" y="6557"/>
                    </a:lnTo>
                    <a:lnTo>
                      <a:pt x="878" y="6659"/>
                    </a:lnTo>
                    <a:lnTo>
                      <a:pt x="855" y="6753"/>
                    </a:lnTo>
                    <a:lnTo>
                      <a:pt x="832" y="6841"/>
                    </a:lnTo>
                    <a:lnTo>
                      <a:pt x="819" y="6882"/>
                    </a:lnTo>
                    <a:lnTo>
                      <a:pt x="807" y="6921"/>
                    </a:lnTo>
                    <a:lnTo>
                      <a:pt x="794" y="6959"/>
                    </a:lnTo>
                    <a:lnTo>
                      <a:pt x="782" y="6995"/>
                    </a:lnTo>
                    <a:lnTo>
                      <a:pt x="769" y="7028"/>
                    </a:lnTo>
                    <a:lnTo>
                      <a:pt x="756" y="7060"/>
                    </a:lnTo>
                    <a:lnTo>
                      <a:pt x="743" y="7090"/>
                    </a:lnTo>
                    <a:lnTo>
                      <a:pt x="731" y="7117"/>
                    </a:lnTo>
                    <a:lnTo>
                      <a:pt x="717" y="7142"/>
                    </a:lnTo>
                    <a:lnTo>
                      <a:pt x="704" y="7166"/>
                    </a:lnTo>
                    <a:lnTo>
                      <a:pt x="690" y="7187"/>
                    </a:lnTo>
                    <a:lnTo>
                      <a:pt x="676" y="7207"/>
                    </a:lnTo>
                    <a:lnTo>
                      <a:pt x="662" y="7223"/>
                    </a:lnTo>
                    <a:lnTo>
                      <a:pt x="648" y="7238"/>
                    </a:lnTo>
                    <a:lnTo>
                      <a:pt x="634" y="7251"/>
                    </a:lnTo>
                    <a:lnTo>
                      <a:pt x="620" y="7262"/>
                    </a:lnTo>
                    <a:lnTo>
                      <a:pt x="606" y="7270"/>
                    </a:lnTo>
                    <a:lnTo>
                      <a:pt x="592" y="7276"/>
                    </a:lnTo>
                    <a:lnTo>
                      <a:pt x="577" y="7279"/>
                    </a:lnTo>
                    <a:lnTo>
                      <a:pt x="563" y="7280"/>
                    </a:lnTo>
                    <a:lnTo>
                      <a:pt x="563" y="7280"/>
                    </a:lnTo>
                    <a:lnTo>
                      <a:pt x="548" y="7279"/>
                    </a:lnTo>
                    <a:lnTo>
                      <a:pt x="534" y="7276"/>
                    </a:lnTo>
                    <a:lnTo>
                      <a:pt x="519" y="7270"/>
                    </a:lnTo>
                    <a:lnTo>
                      <a:pt x="505" y="7262"/>
                    </a:lnTo>
                    <a:lnTo>
                      <a:pt x="491" y="7251"/>
                    </a:lnTo>
                    <a:lnTo>
                      <a:pt x="477" y="7238"/>
                    </a:lnTo>
                    <a:lnTo>
                      <a:pt x="463" y="7223"/>
                    </a:lnTo>
                    <a:lnTo>
                      <a:pt x="450" y="7207"/>
                    </a:lnTo>
                    <a:lnTo>
                      <a:pt x="436" y="7187"/>
                    </a:lnTo>
                    <a:lnTo>
                      <a:pt x="422" y="7166"/>
                    </a:lnTo>
                    <a:lnTo>
                      <a:pt x="409" y="7142"/>
                    </a:lnTo>
                    <a:lnTo>
                      <a:pt x="395" y="7117"/>
                    </a:lnTo>
                    <a:lnTo>
                      <a:pt x="382" y="7090"/>
                    </a:lnTo>
                    <a:lnTo>
                      <a:pt x="369" y="7060"/>
                    </a:lnTo>
                    <a:lnTo>
                      <a:pt x="357" y="7028"/>
                    </a:lnTo>
                    <a:lnTo>
                      <a:pt x="344" y="6995"/>
                    </a:lnTo>
                    <a:lnTo>
                      <a:pt x="331" y="6959"/>
                    </a:lnTo>
                    <a:lnTo>
                      <a:pt x="318" y="6921"/>
                    </a:lnTo>
                    <a:lnTo>
                      <a:pt x="307" y="6882"/>
                    </a:lnTo>
                    <a:lnTo>
                      <a:pt x="294" y="6841"/>
                    </a:lnTo>
                    <a:lnTo>
                      <a:pt x="271" y="6753"/>
                    </a:lnTo>
                    <a:lnTo>
                      <a:pt x="247" y="6659"/>
                    </a:lnTo>
                    <a:lnTo>
                      <a:pt x="225" y="6557"/>
                    </a:lnTo>
                    <a:lnTo>
                      <a:pt x="205" y="6449"/>
                    </a:lnTo>
                    <a:lnTo>
                      <a:pt x="185" y="6335"/>
                    </a:lnTo>
                    <a:lnTo>
                      <a:pt x="165" y="6214"/>
                    </a:lnTo>
                    <a:lnTo>
                      <a:pt x="146" y="6088"/>
                    </a:lnTo>
                    <a:lnTo>
                      <a:pt x="128" y="5956"/>
                    </a:lnTo>
                    <a:lnTo>
                      <a:pt x="112" y="5819"/>
                    </a:lnTo>
                    <a:lnTo>
                      <a:pt x="95" y="5676"/>
                    </a:lnTo>
                    <a:lnTo>
                      <a:pt x="81" y="5528"/>
                    </a:lnTo>
                    <a:lnTo>
                      <a:pt x="68" y="5375"/>
                    </a:lnTo>
                    <a:lnTo>
                      <a:pt x="55" y="5218"/>
                    </a:lnTo>
                    <a:lnTo>
                      <a:pt x="44" y="5057"/>
                    </a:lnTo>
                    <a:lnTo>
                      <a:pt x="34" y="4892"/>
                    </a:lnTo>
                    <a:lnTo>
                      <a:pt x="25" y="4723"/>
                    </a:lnTo>
                    <a:lnTo>
                      <a:pt x="18" y="4550"/>
                    </a:lnTo>
                    <a:lnTo>
                      <a:pt x="11" y="4374"/>
                    </a:lnTo>
                    <a:lnTo>
                      <a:pt x="6" y="4194"/>
                    </a:lnTo>
                    <a:lnTo>
                      <a:pt x="2" y="4012"/>
                    </a:lnTo>
                    <a:lnTo>
                      <a:pt x="0" y="3827"/>
                    </a:lnTo>
                    <a:lnTo>
                      <a:pt x="0" y="3641"/>
                    </a:lnTo>
                    <a:lnTo>
                      <a:pt x="0" y="3641"/>
                    </a:lnTo>
                    <a:lnTo>
                      <a:pt x="0" y="3452"/>
                    </a:lnTo>
                    <a:lnTo>
                      <a:pt x="2" y="3268"/>
                    </a:lnTo>
                    <a:lnTo>
                      <a:pt x="6" y="3086"/>
                    </a:lnTo>
                    <a:lnTo>
                      <a:pt x="11" y="2907"/>
                    </a:lnTo>
                    <a:lnTo>
                      <a:pt x="18" y="2730"/>
                    </a:lnTo>
                    <a:lnTo>
                      <a:pt x="25" y="2557"/>
                    </a:lnTo>
                    <a:lnTo>
                      <a:pt x="34" y="2388"/>
                    </a:lnTo>
                    <a:lnTo>
                      <a:pt x="44" y="2223"/>
                    </a:lnTo>
                    <a:lnTo>
                      <a:pt x="55" y="2062"/>
                    </a:lnTo>
                    <a:lnTo>
                      <a:pt x="68" y="1905"/>
                    </a:lnTo>
                    <a:lnTo>
                      <a:pt x="81" y="1752"/>
                    </a:lnTo>
                    <a:lnTo>
                      <a:pt x="95" y="1604"/>
                    </a:lnTo>
                    <a:lnTo>
                      <a:pt x="112" y="1461"/>
                    </a:lnTo>
                    <a:lnTo>
                      <a:pt x="128" y="1324"/>
                    </a:lnTo>
                    <a:lnTo>
                      <a:pt x="146" y="1192"/>
                    </a:lnTo>
                    <a:lnTo>
                      <a:pt x="165" y="1065"/>
                    </a:lnTo>
                    <a:lnTo>
                      <a:pt x="185" y="945"/>
                    </a:lnTo>
                    <a:lnTo>
                      <a:pt x="205" y="831"/>
                    </a:lnTo>
                    <a:lnTo>
                      <a:pt x="225" y="723"/>
                    </a:lnTo>
                    <a:lnTo>
                      <a:pt x="247" y="621"/>
                    </a:lnTo>
                    <a:lnTo>
                      <a:pt x="271" y="527"/>
                    </a:lnTo>
                    <a:lnTo>
                      <a:pt x="294" y="439"/>
                    </a:lnTo>
                    <a:lnTo>
                      <a:pt x="307" y="398"/>
                    </a:lnTo>
                    <a:lnTo>
                      <a:pt x="318" y="358"/>
                    </a:lnTo>
                    <a:lnTo>
                      <a:pt x="331" y="321"/>
                    </a:lnTo>
                    <a:lnTo>
                      <a:pt x="344" y="285"/>
                    </a:lnTo>
                    <a:lnTo>
                      <a:pt x="357" y="252"/>
                    </a:lnTo>
                    <a:lnTo>
                      <a:pt x="369" y="220"/>
                    </a:lnTo>
                    <a:lnTo>
                      <a:pt x="382" y="190"/>
                    </a:lnTo>
                    <a:lnTo>
                      <a:pt x="395" y="163"/>
                    </a:lnTo>
                    <a:lnTo>
                      <a:pt x="409" y="138"/>
                    </a:lnTo>
                    <a:lnTo>
                      <a:pt x="422" y="113"/>
                    </a:lnTo>
                    <a:lnTo>
                      <a:pt x="436" y="93"/>
                    </a:lnTo>
                    <a:lnTo>
                      <a:pt x="450" y="73"/>
                    </a:lnTo>
                    <a:lnTo>
                      <a:pt x="463" y="57"/>
                    </a:lnTo>
                    <a:lnTo>
                      <a:pt x="477" y="42"/>
                    </a:lnTo>
                    <a:lnTo>
                      <a:pt x="491" y="29"/>
                    </a:lnTo>
                    <a:lnTo>
                      <a:pt x="505" y="18"/>
                    </a:lnTo>
                    <a:lnTo>
                      <a:pt x="519" y="10"/>
                    </a:lnTo>
                    <a:lnTo>
                      <a:pt x="534" y="4"/>
                    </a:lnTo>
                    <a:lnTo>
                      <a:pt x="548" y="1"/>
                    </a:lnTo>
                    <a:lnTo>
                      <a:pt x="563" y="0"/>
                    </a:lnTo>
                    <a:lnTo>
                      <a:pt x="563" y="0"/>
                    </a:lnTo>
                    <a:lnTo>
                      <a:pt x="577" y="1"/>
                    </a:lnTo>
                    <a:lnTo>
                      <a:pt x="592" y="4"/>
                    </a:lnTo>
                    <a:lnTo>
                      <a:pt x="606" y="10"/>
                    </a:lnTo>
                    <a:lnTo>
                      <a:pt x="620" y="18"/>
                    </a:lnTo>
                    <a:lnTo>
                      <a:pt x="634" y="29"/>
                    </a:lnTo>
                    <a:lnTo>
                      <a:pt x="648" y="42"/>
                    </a:lnTo>
                    <a:lnTo>
                      <a:pt x="662" y="57"/>
                    </a:lnTo>
                    <a:lnTo>
                      <a:pt x="676" y="73"/>
                    </a:lnTo>
                    <a:lnTo>
                      <a:pt x="690" y="93"/>
                    </a:lnTo>
                    <a:lnTo>
                      <a:pt x="704" y="113"/>
                    </a:lnTo>
                    <a:lnTo>
                      <a:pt x="717" y="138"/>
                    </a:lnTo>
                    <a:lnTo>
                      <a:pt x="731" y="163"/>
                    </a:lnTo>
                    <a:lnTo>
                      <a:pt x="743" y="190"/>
                    </a:lnTo>
                    <a:lnTo>
                      <a:pt x="756" y="220"/>
                    </a:lnTo>
                    <a:lnTo>
                      <a:pt x="769" y="252"/>
                    </a:lnTo>
                    <a:lnTo>
                      <a:pt x="782" y="285"/>
                    </a:lnTo>
                    <a:lnTo>
                      <a:pt x="794" y="321"/>
                    </a:lnTo>
                    <a:lnTo>
                      <a:pt x="807" y="358"/>
                    </a:lnTo>
                    <a:lnTo>
                      <a:pt x="819" y="398"/>
                    </a:lnTo>
                    <a:lnTo>
                      <a:pt x="832" y="439"/>
                    </a:lnTo>
                    <a:lnTo>
                      <a:pt x="855" y="527"/>
                    </a:lnTo>
                    <a:lnTo>
                      <a:pt x="878" y="621"/>
                    </a:lnTo>
                    <a:lnTo>
                      <a:pt x="900" y="723"/>
                    </a:lnTo>
                    <a:lnTo>
                      <a:pt x="921" y="831"/>
                    </a:lnTo>
                    <a:lnTo>
                      <a:pt x="942" y="945"/>
                    </a:lnTo>
                    <a:lnTo>
                      <a:pt x="960" y="1065"/>
                    </a:lnTo>
                    <a:lnTo>
                      <a:pt x="979" y="1192"/>
                    </a:lnTo>
                    <a:lnTo>
                      <a:pt x="998" y="1324"/>
                    </a:lnTo>
                    <a:lnTo>
                      <a:pt x="1014" y="1461"/>
                    </a:lnTo>
                    <a:lnTo>
                      <a:pt x="1030" y="1604"/>
                    </a:lnTo>
                    <a:lnTo>
                      <a:pt x="1044" y="1752"/>
                    </a:lnTo>
                    <a:lnTo>
                      <a:pt x="1058" y="1905"/>
                    </a:lnTo>
                    <a:lnTo>
                      <a:pt x="1071" y="2062"/>
                    </a:lnTo>
                    <a:lnTo>
                      <a:pt x="1081" y="2223"/>
                    </a:lnTo>
                    <a:lnTo>
                      <a:pt x="1092" y="2388"/>
                    </a:lnTo>
                    <a:lnTo>
                      <a:pt x="1101" y="2557"/>
                    </a:lnTo>
                    <a:lnTo>
                      <a:pt x="1108" y="2730"/>
                    </a:lnTo>
                    <a:lnTo>
                      <a:pt x="1115" y="2907"/>
                    </a:lnTo>
                    <a:lnTo>
                      <a:pt x="1120" y="3086"/>
                    </a:lnTo>
                    <a:lnTo>
                      <a:pt x="1123" y="3268"/>
                    </a:lnTo>
                    <a:lnTo>
                      <a:pt x="1125" y="3452"/>
                    </a:lnTo>
                    <a:lnTo>
                      <a:pt x="1125" y="3641"/>
                    </a:lnTo>
                    <a:lnTo>
                      <a:pt x="1125" y="3641"/>
                    </a:lnTo>
                    <a:close/>
                  </a:path>
                </a:pathLst>
              </a:custGeom>
              <a:gradFill flip="none" rotWithShape="1">
                <a:gsLst>
                  <a:gs pos="86000">
                    <a:schemeClr val="bg1">
                      <a:lumMod val="50000"/>
                    </a:schemeClr>
                  </a:gs>
                  <a:gs pos="10000">
                    <a:schemeClr val="bg1">
                      <a:lumMod val="65000"/>
                    </a:schemeClr>
                  </a:gs>
                  <a:gs pos="59000">
                    <a:schemeClr val="bg1">
                      <a:lumMod val="85000"/>
                    </a:schemeClr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4" name="Group 26">
                <a:extLst>
                  <a:ext uri="{FF2B5EF4-FFF2-40B4-BE49-F238E27FC236}">
                    <a16:creationId xmlns:a16="http://schemas.microsoft.com/office/drawing/2014/main" id="{E80247B8-DC54-0247-A4A2-7066FD8C1F74}"/>
                  </a:ext>
                </a:extLst>
              </p:cNvPr>
              <p:cNvGrpSpPr/>
              <p:nvPr/>
            </p:nvGrpSpPr>
            <p:grpSpPr>
              <a:xfrm>
                <a:off x="7829236" y="2818131"/>
                <a:ext cx="360681" cy="469900"/>
                <a:chOff x="8804275" y="2665413"/>
                <a:chExt cx="450850" cy="587375"/>
              </a:xfrm>
            </p:grpSpPr>
            <p:sp>
              <p:nvSpPr>
                <p:cNvPr id="23" name="Freeform 12">
                  <a:extLst>
                    <a:ext uri="{FF2B5EF4-FFF2-40B4-BE49-F238E27FC236}">
                      <a16:creationId xmlns:a16="http://schemas.microsoft.com/office/drawing/2014/main" id="{414BA82F-2AD0-6B42-AA47-A27B40D31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04275" y="2665413"/>
                  <a:ext cx="450850" cy="587375"/>
                </a:xfrm>
                <a:custGeom>
                  <a:avLst/>
                  <a:gdLst/>
                  <a:ahLst/>
                  <a:cxnLst>
                    <a:cxn ang="0">
                      <a:pos x="569" y="361"/>
                    </a:cxn>
                    <a:cxn ang="0">
                      <a:pos x="569" y="346"/>
                    </a:cxn>
                    <a:cxn ang="0">
                      <a:pos x="567" y="327"/>
                    </a:cxn>
                    <a:cxn ang="0">
                      <a:pos x="565" y="309"/>
                    </a:cxn>
                    <a:cxn ang="0">
                      <a:pos x="563" y="295"/>
                    </a:cxn>
                    <a:cxn ang="0">
                      <a:pos x="563" y="293"/>
                    </a:cxn>
                    <a:cxn ang="0">
                      <a:pos x="529" y="177"/>
                    </a:cxn>
                    <a:cxn ang="0">
                      <a:pos x="526" y="169"/>
                    </a:cxn>
                    <a:cxn ang="0">
                      <a:pos x="513" y="144"/>
                    </a:cxn>
                    <a:cxn ang="0">
                      <a:pos x="502" y="123"/>
                    </a:cxn>
                    <a:cxn ang="0">
                      <a:pos x="483" y="96"/>
                    </a:cxn>
                    <a:cxn ang="0">
                      <a:pos x="477" y="89"/>
                    </a:cxn>
                    <a:cxn ang="0">
                      <a:pos x="473" y="84"/>
                    </a:cxn>
                    <a:cxn ang="0">
                      <a:pos x="435" y="50"/>
                    </a:cxn>
                    <a:cxn ang="0">
                      <a:pos x="431" y="46"/>
                    </a:cxn>
                    <a:cxn ang="0">
                      <a:pos x="420" y="40"/>
                    </a:cxn>
                    <a:cxn ang="0">
                      <a:pos x="387" y="25"/>
                    </a:cxn>
                    <a:cxn ang="0">
                      <a:pos x="354" y="15"/>
                    </a:cxn>
                    <a:cxn ang="0">
                      <a:pos x="316" y="11"/>
                    </a:cxn>
                    <a:cxn ang="0">
                      <a:pos x="240" y="10"/>
                    </a:cxn>
                    <a:cxn ang="0">
                      <a:pos x="51" y="2"/>
                    </a:cxn>
                    <a:cxn ang="0">
                      <a:pos x="96" y="736"/>
                    </a:cxn>
                    <a:cxn ang="0">
                      <a:pos x="193" y="731"/>
                    </a:cxn>
                    <a:cxn ang="0">
                      <a:pos x="193" y="731"/>
                    </a:cxn>
                    <a:cxn ang="0">
                      <a:pos x="209" y="731"/>
                    </a:cxn>
                    <a:cxn ang="0">
                      <a:pos x="248" y="729"/>
                    </a:cxn>
                    <a:cxn ang="0">
                      <a:pos x="255" y="729"/>
                    </a:cxn>
                    <a:cxn ang="0">
                      <a:pos x="258" y="729"/>
                    </a:cxn>
                    <a:cxn ang="0">
                      <a:pos x="307" y="728"/>
                    </a:cxn>
                    <a:cxn ang="0">
                      <a:pos x="315" y="728"/>
                    </a:cxn>
                    <a:cxn ang="0">
                      <a:pos x="366" y="722"/>
                    </a:cxn>
                    <a:cxn ang="0">
                      <a:pos x="380" y="718"/>
                    </a:cxn>
                    <a:cxn ang="0">
                      <a:pos x="403" y="709"/>
                    </a:cxn>
                    <a:cxn ang="0">
                      <a:pos x="421" y="699"/>
                    </a:cxn>
                    <a:cxn ang="0">
                      <a:pos x="449" y="678"/>
                    </a:cxn>
                    <a:cxn ang="0">
                      <a:pos x="473" y="656"/>
                    </a:cxn>
                    <a:cxn ang="0">
                      <a:pos x="506" y="609"/>
                    </a:cxn>
                    <a:cxn ang="0">
                      <a:pos x="514" y="594"/>
                    </a:cxn>
                    <a:cxn ang="0">
                      <a:pos x="521" y="580"/>
                    </a:cxn>
                    <a:cxn ang="0">
                      <a:pos x="528" y="565"/>
                    </a:cxn>
                    <a:cxn ang="0">
                      <a:pos x="534" y="550"/>
                    </a:cxn>
                    <a:cxn ang="0">
                      <a:pos x="542" y="529"/>
                    </a:cxn>
                    <a:cxn ang="0">
                      <a:pos x="548" y="509"/>
                    </a:cxn>
                    <a:cxn ang="0">
                      <a:pos x="549" y="506"/>
                    </a:cxn>
                    <a:cxn ang="0">
                      <a:pos x="563" y="443"/>
                    </a:cxn>
                    <a:cxn ang="0">
                      <a:pos x="564" y="435"/>
                    </a:cxn>
                    <a:cxn ang="0">
                      <a:pos x="565" y="425"/>
                    </a:cxn>
                    <a:cxn ang="0">
                      <a:pos x="569" y="399"/>
                    </a:cxn>
                    <a:cxn ang="0">
                      <a:pos x="569" y="375"/>
                    </a:cxn>
                    <a:cxn ang="0">
                      <a:pos x="569" y="361"/>
                    </a:cxn>
                  </a:cxnLst>
                  <a:rect l="0" t="0" r="r" b="b"/>
                  <a:pathLst>
                    <a:path w="569" h="739">
                      <a:moveTo>
                        <a:pt x="569" y="361"/>
                      </a:moveTo>
                      <a:lnTo>
                        <a:pt x="569" y="361"/>
                      </a:lnTo>
                      <a:lnTo>
                        <a:pt x="569" y="361"/>
                      </a:lnTo>
                      <a:lnTo>
                        <a:pt x="569" y="361"/>
                      </a:lnTo>
                      <a:lnTo>
                        <a:pt x="569" y="347"/>
                      </a:lnTo>
                      <a:lnTo>
                        <a:pt x="569" y="347"/>
                      </a:lnTo>
                      <a:lnTo>
                        <a:pt x="569" y="346"/>
                      </a:lnTo>
                      <a:lnTo>
                        <a:pt x="569" y="346"/>
                      </a:lnTo>
                      <a:lnTo>
                        <a:pt x="568" y="333"/>
                      </a:lnTo>
                      <a:lnTo>
                        <a:pt x="568" y="333"/>
                      </a:lnTo>
                      <a:lnTo>
                        <a:pt x="567" y="327"/>
                      </a:lnTo>
                      <a:lnTo>
                        <a:pt x="567" y="327"/>
                      </a:lnTo>
                      <a:lnTo>
                        <a:pt x="567" y="318"/>
                      </a:lnTo>
                      <a:lnTo>
                        <a:pt x="567" y="318"/>
                      </a:lnTo>
                      <a:lnTo>
                        <a:pt x="565" y="309"/>
                      </a:lnTo>
                      <a:lnTo>
                        <a:pt x="565" y="309"/>
                      </a:lnTo>
                      <a:lnTo>
                        <a:pt x="564" y="305"/>
                      </a:lnTo>
                      <a:lnTo>
                        <a:pt x="564" y="305"/>
                      </a:lnTo>
                      <a:lnTo>
                        <a:pt x="563" y="295"/>
                      </a:lnTo>
                      <a:lnTo>
                        <a:pt x="563" y="295"/>
                      </a:lnTo>
                      <a:lnTo>
                        <a:pt x="563" y="293"/>
                      </a:lnTo>
                      <a:lnTo>
                        <a:pt x="563" y="293"/>
                      </a:lnTo>
                      <a:lnTo>
                        <a:pt x="563" y="293"/>
                      </a:lnTo>
                      <a:lnTo>
                        <a:pt x="563" y="293"/>
                      </a:lnTo>
                      <a:lnTo>
                        <a:pt x="559" y="269"/>
                      </a:lnTo>
                      <a:lnTo>
                        <a:pt x="552" y="240"/>
                      </a:lnTo>
                      <a:lnTo>
                        <a:pt x="542" y="210"/>
                      </a:lnTo>
                      <a:lnTo>
                        <a:pt x="529" y="177"/>
                      </a:lnTo>
                      <a:lnTo>
                        <a:pt x="529" y="177"/>
                      </a:lnTo>
                      <a:lnTo>
                        <a:pt x="528" y="174"/>
                      </a:lnTo>
                      <a:lnTo>
                        <a:pt x="528" y="174"/>
                      </a:lnTo>
                      <a:lnTo>
                        <a:pt x="526" y="169"/>
                      </a:lnTo>
                      <a:lnTo>
                        <a:pt x="526" y="169"/>
                      </a:lnTo>
                      <a:lnTo>
                        <a:pt x="525" y="166"/>
                      </a:lnTo>
                      <a:lnTo>
                        <a:pt x="525" y="166"/>
                      </a:lnTo>
                      <a:lnTo>
                        <a:pt x="513" y="144"/>
                      </a:lnTo>
                      <a:lnTo>
                        <a:pt x="503" y="125"/>
                      </a:lnTo>
                      <a:lnTo>
                        <a:pt x="503" y="125"/>
                      </a:lnTo>
                      <a:lnTo>
                        <a:pt x="502" y="123"/>
                      </a:lnTo>
                      <a:lnTo>
                        <a:pt x="502" y="123"/>
                      </a:lnTo>
                      <a:lnTo>
                        <a:pt x="496" y="115"/>
                      </a:lnTo>
                      <a:lnTo>
                        <a:pt x="496" y="115"/>
                      </a:lnTo>
                      <a:lnTo>
                        <a:pt x="483" y="96"/>
                      </a:lnTo>
                      <a:lnTo>
                        <a:pt x="483" y="96"/>
                      </a:lnTo>
                      <a:lnTo>
                        <a:pt x="480" y="93"/>
                      </a:lnTo>
                      <a:lnTo>
                        <a:pt x="480" y="93"/>
                      </a:lnTo>
                      <a:lnTo>
                        <a:pt x="477" y="89"/>
                      </a:lnTo>
                      <a:lnTo>
                        <a:pt x="477" y="89"/>
                      </a:lnTo>
                      <a:lnTo>
                        <a:pt x="475" y="87"/>
                      </a:lnTo>
                      <a:lnTo>
                        <a:pt x="475" y="87"/>
                      </a:lnTo>
                      <a:lnTo>
                        <a:pt x="473" y="84"/>
                      </a:lnTo>
                      <a:lnTo>
                        <a:pt x="473" y="84"/>
                      </a:lnTo>
                      <a:lnTo>
                        <a:pt x="467" y="77"/>
                      </a:lnTo>
                      <a:lnTo>
                        <a:pt x="467" y="77"/>
                      </a:lnTo>
                      <a:lnTo>
                        <a:pt x="451" y="61"/>
                      </a:lnTo>
                      <a:lnTo>
                        <a:pt x="435" y="50"/>
                      </a:lnTo>
                      <a:lnTo>
                        <a:pt x="435" y="50"/>
                      </a:lnTo>
                      <a:lnTo>
                        <a:pt x="434" y="48"/>
                      </a:lnTo>
                      <a:lnTo>
                        <a:pt x="434" y="48"/>
                      </a:lnTo>
                      <a:lnTo>
                        <a:pt x="431" y="46"/>
                      </a:lnTo>
                      <a:lnTo>
                        <a:pt x="431" y="46"/>
                      </a:lnTo>
                      <a:lnTo>
                        <a:pt x="426" y="44"/>
                      </a:lnTo>
                      <a:lnTo>
                        <a:pt x="426" y="44"/>
                      </a:lnTo>
                      <a:lnTo>
                        <a:pt x="420" y="40"/>
                      </a:lnTo>
                      <a:lnTo>
                        <a:pt x="420" y="40"/>
                      </a:lnTo>
                      <a:lnTo>
                        <a:pt x="404" y="32"/>
                      </a:lnTo>
                      <a:lnTo>
                        <a:pt x="387" y="25"/>
                      </a:lnTo>
                      <a:lnTo>
                        <a:pt x="387" y="25"/>
                      </a:lnTo>
                      <a:lnTo>
                        <a:pt x="370" y="18"/>
                      </a:lnTo>
                      <a:lnTo>
                        <a:pt x="370" y="18"/>
                      </a:lnTo>
                      <a:lnTo>
                        <a:pt x="362" y="16"/>
                      </a:lnTo>
                      <a:lnTo>
                        <a:pt x="354" y="15"/>
                      </a:lnTo>
                      <a:lnTo>
                        <a:pt x="337" y="12"/>
                      </a:lnTo>
                      <a:lnTo>
                        <a:pt x="337" y="12"/>
                      </a:lnTo>
                      <a:lnTo>
                        <a:pt x="316" y="11"/>
                      </a:lnTo>
                      <a:lnTo>
                        <a:pt x="316" y="11"/>
                      </a:lnTo>
                      <a:lnTo>
                        <a:pt x="315" y="11"/>
                      </a:lnTo>
                      <a:lnTo>
                        <a:pt x="315" y="11"/>
                      </a:lnTo>
                      <a:lnTo>
                        <a:pt x="240" y="10"/>
                      </a:lnTo>
                      <a:lnTo>
                        <a:pt x="240" y="10"/>
                      </a:lnTo>
                      <a:lnTo>
                        <a:pt x="207" y="9"/>
                      </a:lnTo>
                      <a:lnTo>
                        <a:pt x="207" y="9"/>
                      </a:lnTo>
                      <a:lnTo>
                        <a:pt x="51" y="2"/>
                      </a:lnTo>
                      <a:lnTo>
                        <a:pt x="51" y="2"/>
                      </a:lnTo>
                      <a:lnTo>
                        <a:pt x="0" y="0"/>
                      </a:lnTo>
                      <a:lnTo>
                        <a:pt x="0" y="739"/>
                      </a:lnTo>
                      <a:lnTo>
                        <a:pt x="0" y="739"/>
                      </a:lnTo>
                      <a:lnTo>
                        <a:pt x="96" y="736"/>
                      </a:lnTo>
                      <a:lnTo>
                        <a:pt x="96" y="736"/>
                      </a:lnTo>
                      <a:lnTo>
                        <a:pt x="193" y="731"/>
                      </a:lnTo>
                      <a:lnTo>
                        <a:pt x="193" y="731"/>
                      </a:lnTo>
                      <a:lnTo>
                        <a:pt x="193" y="731"/>
                      </a:lnTo>
                      <a:lnTo>
                        <a:pt x="193" y="731"/>
                      </a:lnTo>
                      <a:lnTo>
                        <a:pt x="193" y="731"/>
                      </a:lnTo>
                      <a:lnTo>
                        <a:pt x="193" y="731"/>
                      </a:lnTo>
                      <a:lnTo>
                        <a:pt x="193" y="731"/>
                      </a:lnTo>
                      <a:lnTo>
                        <a:pt x="193" y="731"/>
                      </a:lnTo>
                      <a:lnTo>
                        <a:pt x="193" y="731"/>
                      </a:lnTo>
                      <a:lnTo>
                        <a:pt x="209" y="731"/>
                      </a:lnTo>
                      <a:lnTo>
                        <a:pt x="209" y="731"/>
                      </a:lnTo>
                      <a:lnTo>
                        <a:pt x="209" y="731"/>
                      </a:lnTo>
                      <a:lnTo>
                        <a:pt x="209" y="731"/>
                      </a:lnTo>
                      <a:lnTo>
                        <a:pt x="248" y="729"/>
                      </a:lnTo>
                      <a:lnTo>
                        <a:pt x="248" y="729"/>
                      </a:lnTo>
                      <a:lnTo>
                        <a:pt x="252" y="729"/>
                      </a:lnTo>
                      <a:lnTo>
                        <a:pt x="252" y="729"/>
                      </a:lnTo>
                      <a:lnTo>
                        <a:pt x="255" y="729"/>
                      </a:lnTo>
                      <a:lnTo>
                        <a:pt x="255" y="729"/>
                      </a:lnTo>
                      <a:lnTo>
                        <a:pt x="255" y="729"/>
                      </a:lnTo>
                      <a:lnTo>
                        <a:pt x="255" y="729"/>
                      </a:lnTo>
                      <a:lnTo>
                        <a:pt x="258" y="729"/>
                      </a:lnTo>
                      <a:lnTo>
                        <a:pt x="258" y="729"/>
                      </a:lnTo>
                      <a:lnTo>
                        <a:pt x="315" y="728"/>
                      </a:lnTo>
                      <a:lnTo>
                        <a:pt x="315" y="728"/>
                      </a:lnTo>
                      <a:lnTo>
                        <a:pt x="307" y="728"/>
                      </a:lnTo>
                      <a:lnTo>
                        <a:pt x="307" y="728"/>
                      </a:lnTo>
                      <a:lnTo>
                        <a:pt x="315" y="728"/>
                      </a:lnTo>
                      <a:lnTo>
                        <a:pt x="315" y="728"/>
                      </a:lnTo>
                      <a:lnTo>
                        <a:pt x="315" y="728"/>
                      </a:lnTo>
                      <a:lnTo>
                        <a:pt x="315" y="728"/>
                      </a:lnTo>
                      <a:lnTo>
                        <a:pt x="332" y="726"/>
                      </a:lnTo>
                      <a:lnTo>
                        <a:pt x="355" y="724"/>
                      </a:lnTo>
                      <a:lnTo>
                        <a:pt x="355" y="724"/>
                      </a:lnTo>
                      <a:lnTo>
                        <a:pt x="366" y="722"/>
                      </a:lnTo>
                      <a:lnTo>
                        <a:pt x="376" y="720"/>
                      </a:lnTo>
                      <a:lnTo>
                        <a:pt x="376" y="720"/>
                      </a:lnTo>
                      <a:lnTo>
                        <a:pt x="380" y="718"/>
                      </a:lnTo>
                      <a:lnTo>
                        <a:pt x="380" y="718"/>
                      </a:lnTo>
                      <a:lnTo>
                        <a:pt x="382" y="717"/>
                      </a:lnTo>
                      <a:lnTo>
                        <a:pt x="382" y="717"/>
                      </a:lnTo>
                      <a:lnTo>
                        <a:pt x="394" y="713"/>
                      </a:lnTo>
                      <a:lnTo>
                        <a:pt x="403" y="709"/>
                      </a:lnTo>
                      <a:lnTo>
                        <a:pt x="403" y="709"/>
                      </a:lnTo>
                      <a:lnTo>
                        <a:pt x="408" y="707"/>
                      </a:lnTo>
                      <a:lnTo>
                        <a:pt x="408" y="707"/>
                      </a:lnTo>
                      <a:lnTo>
                        <a:pt x="421" y="699"/>
                      </a:lnTo>
                      <a:lnTo>
                        <a:pt x="435" y="689"/>
                      </a:lnTo>
                      <a:lnTo>
                        <a:pt x="435" y="689"/>
                      </a:lnTo>
                      <a:lnTo>
                        <a:pt x="449" y="678"/>
                      </a:lnTo>
                      <a:lnTo>
                        <a:pt x="449" y="678"/>
                      </a:lnTo>
                      <a:lnTo>
                        <a:pt x="451" y="678"/>
                      </a:lnTo>
                      <a:lnTo>
                        <a:pt x="451" y="678"/>
                      </a:lnTo>
                      <a:lnTo>
                        <a:pt x="460" y="668"/>
                      </a:lnTo>
                      <a:lnTo>
                        <a:pt x="473" y="656"/>
                      </a:lnTo>
                      <a:lnTo>
                        <a:pt x="488" y="637"/>
                      </a:lnTo>
                      <a:lnTo>
                        <a:pt x="503" y="614"/>
                      </a:lnTo>
                      <a:lnTo>
                        <a:pt x="503" y="614"/>
                      </a:lnTo>
                      <a:lnTo>
                        <a:pt x="506" y="609"/>
                      </a:lnTo>
                      <a:lnTo>
                        <a:pt x="506" y="609"/>
                      </a:lnTo>
                      <a:lnTo>
                        <a:pt x="510" y="603"/>
                      </a:lnTo>
                      <a:lnTo>
                        <a:pt x="510" y="603"/>
                      </a:lnTo>
                      <a:lnTo>
                        <a:pt x="514" y="594"/>
                      </a:lnTo>
                      <a:lnTo>
                        <a:pt x="514" y="594"/>
                      </a:lnTo>
                      <a:lnTo>
                        <a:pt x="516" y="591"/>
                      </a:lnTo>
                      <a:lnTo>
                        <a:pt x="516" y="591"/>
                      </a:lnTo>
                      <a:lnTo>
                        <a:pt x="521" y="580"/>
                      </a:lnTo>
                      <a:lnTo>
                        <a:pt x="521" y="580"/>
                      </a:lnTo>
                      <a:lnTo>
                        <a:pt x="523" y="577"/>
                      </a:lnTo>
                      <a:lnTo>
                        <a:pt x="523" y="577"/>
                      </a:lnTo>
                      <a:lnTo>
                        <a:pt x="528" y="565"/>
                      </a:lnTo>
                      <a:lnTo>
                        <a:pt x="528" y="565"/>
                      </a:lnTo>
                      <a:lnTo>
                        <a:pt x="529" y="562"/>
                      </a:lnTo>
                      <a:lnTo>
                        <a:pt x="529" y="562"/>
                      </a:lnTo>
                      <a:lnTo>
                        <a:pt x="534" y="550"/>
                      </a:lnTo>
                      <a:lnTo>
                        <a:pt x="534" y="550"/>
                      </a:lnTo>
                      <a:lnTo>
                        <a:pt x="536" y="545"/>
                      </a:lnTo>
                      <a:lnTo>
                        <a:pt x="536" y="545"/>
                      </a:lnTo>
                      <a:lnTo>
                        <a:pt x="542" y="529"/>
                      </a:lnTo>
                      <a:lnTo>
                        <a:pt x="542" y="529"/>
                      </a:lnTo>
                      <a:lnTo>
                        <a:pt x="542" y="529"/>
                      </a:lnTo>
                      <a:lnTo>
                        <a:pt x="542" y="529"/>
                      </a:lnTo>
                      <a:lnTo>
                        <a:pt x="548" y="509"/>
                      </a:lnTo>
                      <a:lnTo>
                        <a:pt x="548" y="509"/>
                      </a:lnTo>
                      <a:lnTo>
                        <a:pt x="548" y="509"/>
                      </a:lnTo>
                      <a:lnTo>
                        <a:pt x="548" y="509"/>
                      </a:lnTo>
                      <a:lnTo>
                        <a:pt x="549" y="506"/>
                      </a:lnTo>
                      <a:lnTo>
                        <a:pt x="549" y="506"/>
                      </a:lnTo>
                      <a:lnTo>
                        <a:pt x="557" y="472"/>
                      </a:lnTo>
                      <a:lnTo>
                        <a:pt x="563" y="443"/>
                      </a:lnTo>
                      <a:lnTo>
                        <a:pt x="563" y="443"/>
                      </a:lnTo>
                      <a:lnTo>
                        <a:pt x="563" y="442"/>
                      </a:lnTo>
                      <a:lnTo>
                        <a:pt x="563" y="442"/>
                      </a:lnTo>
                      <a:lnTo>
                        <a:pt x="564" y="435"/>
                      </a:lnTo>
                      <a:lnTo>
                        <a:pt x="564" y="435"/>
                      </a:lnTo>
                      <a:lnTo>
                        <a:pt x="565" y="429"/>
                      </a:lnTo>
                      <a:lnTo>
                        <a:pt x="565" y="429"/>
                      </a:lnTo>
                      <a:lnTo>
                        <a:pt x="565" y="425"/>
                      </a:lnTo>
                      <a:lnTo>
                        <a:pt x="565" y="425"/>
                      </a:lnTo>
                      <a:lnTo>
                        <a:pt x="567" y="419"/>
                      </a:lnTo>
                      <a:lnTo>
                        <a:pt x="567" y="419"/>
                      </a:lnTo>
                      <a:lnTo>
                        <a:pt x="569" y="399"/>
                      </a:lnTo>
                      <a:lnTo>
                        <a:pt x="569" y="399"/>
                      </a:lnTo>
                      <a:lnTo>
                        <a:pt x="569" y="379"/>
                      </a:lnTo>
                      <a:lnTo>
                        <a:pt x="569" y="379"/>
                      </a:lnTo>
                      <a:lnTo>
                        <a:pt x="569" y="375"/>
                      </a:lnTo>
                      <a:lnTo>
                        <a:pt x="569" y="375"/>
                      </a:lnTo>
                      <a:lnTo>
                        <a:pt x="569" y="371"/>
                      </a:lnTo>
                      <a:lnTo>
                        <a:pt x="569" y="371"/>
                      </a:lnTo>
                      <a:lnTo>
                        <a:pt x="569" y="361"/>
                      </a:lnTo>
                      <a:lnTo>
                        <a:pt x="569" y="36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85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C32DDD-81CF-D242-8551-0A40E1392C96}"/>
                    </a:ext>
                  </a:extLst>
                </p:cNvPr>
                <p:cNvSpPr/>
                <p:nvPr/>
              </p:nvSpPr>
              <p:spPr>
                <a:xfrm>
                  <a:off x="9142412" y="2819400"/>
                  <a:ext cx="94722" cy="27093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035A684-E3D1-0343-81B7-EDEF4E00115D}"/>
                  </a:ext>
                </a:extLst>
              </p:cNvPr>
              <p:cNvSpPr/>
              <p:nvPr/>
            </p:nvSpPr>
            <p:spPr>
              <a:xfrm>
                <a:off x="3519419" y="1702021"/>
                <a:ext cx="4440232" cy="1042177"/>
              </a:xfrm>
              <a:custGeom>
                <a:avLst/>
                <a:gdLst>
                  <a:gd name="connsiteX0" fmla="*/ 747183 w 4707466"/>
                  <a:gd name="connsiteY0" fmla="*/ 726017 h 1104900"/>
                  <a:gd name="connsiteX1" fmla="*/ 2334683 w 4707466"/>
                  <a:gd name="connsiteY1" fmla="*/ 687917 h 1104900"/>
                  <a:gd name="connsiteX2" fmla="*/ 4328583 w 4707466"/>
                  <a:gd name="connsiteY2" fmla="*/ 205317 h 1104900"/>
                  <a:gd name="connsiteX3" fmla="*/ 4607983 w 4707466"/>
                  <a:gd name="connsiteY3" fmla="*/ 116417 h 1104900"/>
                  <a:gd name="connsiteX4" fmla="*/ 4557183 w 4707466"/>
                  <a:gd name="connsiteY4" fmla="*/ 903817 h 1104900"/>
                  <a:gd name="connsiteX5" fmla="*/ 4519083 w 4707466"/>
                  <a:gd name="connsiteY5" fmla="*/ 980017 h 1104900"/>
                  <a:gd name="connsiteX6" fmla="*/ 4480983 w 4707466"/>
                  <a:gd name="connsiteY6" fmla="*/ 1030817 h 1104900"/>
                  <a:gd name="connsiteX7" fmla="*/ 4392083 w 4707466"/>
                  <a:gd name="connsiteY7" fmla="*/ 1030817 h 1104900"/>
                  <a:gd name="connsiteX8" fmla="*/ 645583 w 4707466"/>
                  <a:gd name="connsiteY8" fmla="*/ 1056217 h 1104900"/>
                  <a:gd name="connsiteX9" fmla="*/ 518583 w 4707466"/>
                  <a:gd name="connsiteY9" fmla="*/ 738717 h 1104900"/>
                  <a:gd name="connsiteX10" fmla="*/ 810683 w 4707466"/>
                  <a:gd name="connsiteY10" fmla="*/ 726017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07466" h="1104900">
                    <a:moveTo>
                      <a:pt x="747183" y="726017"/>
                    </a:moveTo>
                    <a:cubicBezTo>
                      <a:pt x="1242483" y="750358"/>
                      <a:pt x="1737783" y="774700"/>
                      <a:pt x="2334683" y="687917"/>
                    </a:cubicBezTo>
                    <a:cubicBezTo>
                      <a:pt x="2931583" y="601134"/>
                      <a:pt x="3949700" y="300567"/>
                      <a:pt x="4328583" y="205317"/>
                    </a:cubicBezTo>
                    <a:cubicBezTo>
                      <a:pt x="4707466" y="110067"/>
                      <a:pt x="4569883" y="0"/>
                      <a:pt x="4607983" y="116417"/>
                    </a:cubicBezTo>
                    <a:cubicBezTo>
                      <a:pt x="4646083" y="232834"/>
                      <a:pt x="4572000" y="759884"/>
                      <a:pt x="4557183" y="903817"/>
                    </a:cubicBezTo>
                    <a:cubicBezTo>
                      <a:pt x="4542366" y="1047750"/>
                      <a:pt x="4531783" y="958850"/>
                      <a:pt x="4519083" y="980017"/>
                    </a:cubicBezTo>
                    <a:cubicBezTo>
                      <a:pt x="4506383" y="1001184"/>
                      <a:pt x="4502150" y="1022350"/>
                      <a:pt x="4480983" y="1030817"/>
                    </a:cubicBezTo>
                    <a:cubicBezTo>
                      <a:pt x="4459816" y="1039284"/>
                      <a:pt x="4392083" y="1030817"/>
                      <a:pt x="4392083" y="1030817"/>
                    </a:cubicBezTo>
                    <a:cubicBezTo>
                      <a:pt x="3752850" y="1035050"/>
                      <a:pt x="1291166" y="1104900"/>
                      <a:pt x="645583" y="1056217"/>
                    </a:cubicBezTo>
                    <a:cubicBezTo>
                      <a:pt x="0" y="1007534"/>
                      <a:pt x="491066" y="793750"/>
                      <a:pt x="518583" y="738717"/>
                    </a:cubicBezTo>
                    <a:cubicBezTo>
                      <a:pt x="546100" y="683684"/>
                      <a:pt x="810683" y="726017"/>
                      <a:pt x="810683" y="726017"/>
                    </a:cubicBez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33">
                <a:extLst>
                  <a:ext uri="{FF2B5EF4-FFF2-40B4-BE49-F238E27FC236}">
                    <a16:creationId xmlns:a16="http://schemas.microsoft.com/office/drawing/2014/main" id="{8F895849-03F1-BB45-812D-3628374F6927}"/>
                  </a:ext>
                </a:extLst>
              </p:cNvPr>
              <p:cNvGrpSpPr/>
              <p:nvPr/>
            </p:nvGrpSpPr>
            <p:grpSpPr>
              <a:xfrm>
                <a:off x="7696128" y="685800"/>
                <a:ext cx="913101" cy="4734561"/>
                <a:chOff x="8637892" y="0"/>
                <a:chExt cx="1141376" cy="5918200"/>
              </a:xfrm>
            </p:grpSpPr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id="{FFD83464-F347-9146-BDCB-B226C7D93D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6493" y="73025"/>
                  <a:ext cx="612775" cy="5773738"/>
                </a:xfrm>
                <a:custGeom>
                  <a:avLst/>
                  <a:gdLst/>
                  <a:ahLst/>
                  <a:cxnLst>
                    <a:cxn ang="0">
                      <a:pos x="0" y="7272"/>
                    </a:cxn>
                    <a:cxn ang="0">
                      <a:pos x="45" y="7262"/>
                    </a:cxn>
                    <a:cxn ang="0">
                      <a:pos x="89" y="7230"/>
                    </a:cxn>
                    <a:cxn ang="0">
                      <a:pos x="132" y="7181"/>
                    </a:cxn>
                    <a:cxn ang="0">
                      <a:pos x="173" y="7112"/>
                    </a:cxn>
                    <a:cxn ang="0">
                      <a:pos x="213" y="7026"/>
                    </a:cxn>
                    <a:cxn ang="0">
                      <a:pos x="253" y="6922"/>
                    </a:cxn>
                    <a:cxn ang="0">
                      <a:pos x="303" y="6758"/>
                    </a:cxn>
                    <a:cxn ang="0">
                      <a:pos x="371" y="6461"/>
                    </a:cxn>
                    <a:cxn ang="0">
                      <a:pos x="433" y="6107"/>
                    </a:cxn>
                    <a:cxn ang="0">
                      <a:pos x="485" y="5703"/>
                    </a:cxn>
                    <a:cxn ang="0">
                      <a:pos x="528" y="5253"/>
                    </a:cxn>
                    <a:cxn ang="0">
                      <a:pos x="561" y="4767"/>
                    </a:cxn>
                    <a:cxn ang="0">
                      <a:pos x="581" y="4246"/>
                    </a:cxn>
                    <a:cxn ang="0">
                      <a:pos x="590" y="3699"/>
                    </a:cxn>
                    <a:cxn ang="0">
                      <a:pos x="587" y="3327"/>
                    </a:cxn>
                    <a:cxn ang="0">
                      <a:pos x="573" y="2789"/>
                    </a:cxn>
                    <a:cxn ang="0">
                      <a:pos x="548" y="2279"/>
                    </a:cxn>
                    <a:cxn ang="0">
                      <a:pos x="509" y="1804"/>
                    </a:cxn>
                    <a:cxn ang="0">
                      <a:pos x="462" y="1372"/>
                    </a:cxn>
                    <a:cxn ang="0">
                      <a:pos x="404" y="987"/>
                    </a:cxn>
                    <a:cxn ang="0">
                      <a:pos x="338" y="656"/>
                    </a:cxn>
                    <a:cxn ang="0">
                      <a:pos x="277" y="426"/>
                    </a:cxn>
                    <a:cxn ang="0">
                      <a:pos x="239" y="310"/>
                    </a:cxn>
                    <a:cxn ang="0">
                      <a:pos x="198" y="211"/>
                    </a:cxn>
                    <a:cxn ang="0">
                      <a:pos x="158" y="130"/>
                    </a:cxn>
                    <a:cxn ang="0">
                      <a:pos x="115" y="68"/>
                    </a:cxn>
                    <a:cxn ang="0">
                      <a:pos x="71" y="25"/>
                    </a:cxn>
                    <a:cxn ang="0">
                      <a:pos x="25" y="2"/>
                    </a:cxn>
                    <a:cxn ang="0">
                      <a:pos x="192" y="0"/>
                    </a:cxn>
                    <a:cxn ang="0">
                      <a:pos x="238" y="15"/>
                    </a:cxn>
                    <a:cxn ang="0">
                      <a:pos x="282" y="51"/>
                    </a:cxn>
                    <a:cxn ang="0">
                      <a:pos x="325" y="108"/>
                    </a:cxn>
                    <a:cxn ang="0">
                      <a:pos x="368" y="182"/>
                    </a:cxn>
                    <a:cxn ang="0">
                      <a:pos x="408" y="275"/>
                    </a:cxn>
                    <a:cxn ang="0">
                      <a:pos x="447" y="385"/>
                    </a:cxn>
                    <a:cxn ang="0">
                      <a:pos x="497" y="559"/>
                    </a:cxn>
                    <a:cxn ang="0">
                      <a:pos x="565" y="871"/>
                    </a:cxn>
                    <a:cxn ang="0">
                      <a:pos x="626" y="1237"/>
                    </a:cxn>
                    <a:cxn ang="0">
                      <a:pos x="677" y="1655"/>
                    </a:cxn>
                    <a:cxn ang="0">
                      <a:pos x="718" y="2116"/>
                    </a:cxn>
                    <a:cxn ang="0">
                      <a:pos x="749" y="2616"/>
                    </a:cxn>
                    <a:cxn ang="0">
                      <a:pos x="767" y="3145"/>
                    </a:cxn>
                    <a:cxn ang="0">
                      <a:pos x="772" y="3699"/>
                    </a:cxn>
                    <a:cxn ang="0">
                      <a:pos x="768" y="4067"/>
                    </a:cxn>
                    <a:cxn ang="0">
                      <a:pos x="751" y="4596"/>
                    </a:cxn>
                    <a:cxn ang="0">
                      <a:pos x="723" y="5095"/>
                    </a:cxn>
                    <a:cxn ang="0">
                      <a:pos x="684" y="5557"/>
                    </a:cxn>
                    <a:cxn ang="0">
                      <a:pos x="634" y="5977"/>
                    </a:cxn>
                    <a:cxn ang="0">
                      <a:pos x="574" y="6348"/>
                    </a:cxn>
                    <a:cxn ang="0">
                      <a:pos x="508" y="6665"/>
                    </a:cxn>
                    <a:cxn ang="0">
                      <a:pos x="448" y="6883"/>
                    </a:cxn>
                    <a:cxn ang="0">
                      <a:pos x="410" y="6992"/>
                    </a:cxn>
                    <a:cxn ang="0">
                      <a:pos x="369" y="7085"/>
                    </a:cxn>
                    <a:cxn ang="0">
                      <a:pos x="328" y="7160"/>
                    </a:cxn>
                    <a:cxn ang="0">
                      <a:pos x="285" y="7217"/>
                    </a:cxn>
                    <a:cxn ang="0">
                      <a:pos x="242" y="7254"/>
                    </a:cxn>
                    <a:cxn ang="0">
                      <a:pos x="197" y="7271"/>
                    </a:cxn>
                  </a:cxnLst>
                  <a:rect l="0" t="0" r="r" b="b"/>
                  <a:pathLst>
                    <a:path w="772" h="7272">
                      <a:moveTo>
                        <a:pt x="182" y="7272"/>
                      </a:moveTo>
                      <a:lnTo>
                        <a:pt x="0" y="7272"/>
                      </a:lnTo>
                      <a:lnTo>
                        <a:pt x="0" y="7272"/>
                      </a:lnTo>
                      <a:lnTo>
                        <a:pt x="15" y="7271"/>
                      </a:lnTo>
                      <a:lnTo>
                        <a:pt x="30" y="7268"/>
                      </a:lnTo>
                      <a:lnTo>
                        <a:pt x="45" y="7262"/>
                      </a:lnTo>
                      <a:lnTo>
                        <a:pt x="60" y="7254"/>
                      </a:lnTo>
                      <a:lnTo>
                        <a:pt x="74" y="7243"/>
                      </a:lnTo>
                      <a:lnTo>
                        <a:pt x="89" y="7230"/>
                      </a:lnTo>
                      <a:lnTo>
                        <a:pt x="103" y="7217"/>
                      </a:lnTo>
                      <a:lnTo>
                        <a:pt x="117" y="7200"/>
                      </a:lnTo>
                      <a:lnTo>
                        <a:pt x="132" y="7181"/>
                      </a:lnTo>
                      <a:lnTo>
                        <a:pt x="146" y="7160"/>
                      </a:lnTo>
                      <a:lnTo>
                        <a:pt x="160" y="7138"/>
                      </a:lnTo>
                      <a:lnTo>
                        <a:pt x="173" y="7112"/>
                      </a:lnTo>
                      <a:lnTo>
                        <a:pt x="187" y="7085"/>
                      </a:lnTo>
                      <a:lnTo>
                        <a:pt x="201" y="7056"/>
                      </a:lnTo>
                      <a:lnTo>
                        <a:pt x="213" y="7026"/>
                      </a:lnTo>
                      <a:lnTo>
                        <a:pt x="227" y="6992"/>
                      </a:lnTo>
                      <a:lnTo>
                        <a:pt x="240" y="6959"/>
                      </a:lnTo>
                      <a:lnTo>
                        <a:pt x="253" y="6922"/>
                      </a:lnTo>
                      <a:lnTo>
                        <a:pt x="266" y="6883"/>
                      </a:lnTo>
                      <a:lnTo>
                        <a:pt x="278" y="6844"/>
                      </a:lnTo>
                      <a:lnTo>
                        <a:pt x="303" y="6758"/>
                      </a:lnTo>
                      <a:lnTo>
                        <a:pt x="326" y="6665"/>
                      </a:lnTo>
                      <a:lnTo>
                        <a:pt x="349" y="6566"/>
                      </a:lnTo>
                      <a:lnTo>
                        <a:pt x="371" y="6461"/>
                      </a:lnTo>
                      <a:lnTo>
                        <a:pt x="392" y="6348"/>
                      </a:lnTo>
                      <a:lnTo>
                        <a:pt x="413" y="6231"/>
                      </a:lnTo>
                      <a:lnTo>
                        <a:pt x="433" y="6107"/>
                      </a:lnTo>
                      <a:lnTo>
                        <a:pt x="451" y="5977"/>
                      </a:lnTo>
                      <a:lnTo>
                        <a:pt x="469" y="5842"/>
                      </a:lnTo>
                      <a:lnTo>
                        <a:pt x="485" y="5703"/>
                      </a:lnTo>
                      <a:lnTo>
                        <a:pt x="500" y="5557"/>
                      </a:lnTo>
                      <a:lnTo>
                        <a:pt x="515" y="5408"/>
                      </a:lnTo>
                      <a:lnTo>
                        <a:pt x="528" y="5253"/>
                      </a:lnTo>
                      <a:lnTo>
                        <a:pt x="541" y="5095"/>
                      </a:lnTo>
                      <a:lnTo>
                        <a:pt x="551" y="4933"/>
                      </a:lnTo>
                      <a:lnTo>
                        <a:pt x="561" y="4767"/>
                      </a:lnTo>
                      <a:lnTo>
                        <a:pt x="569" y="4596"/>
                      </a:lnTo>
                      <a:lnTo>
                        <a:pt x="576" y="4423"/>
                      </a:lnTo>
                      <a:lnTo>
                        <a:pt x="581" y="4246"/>
                      </a:lnTo>
                      <a:lnTo>
                        <a:pt x="586" y="4067"/>
                      </a:lnTo>
                      <a:lnTo>
                        <a:pt x="588" y="3885"/>
                      </a:lnTo>
                      <a:lnTo>
                        <a:pt x="590" y="3699"/>
                      </a:lnTo>
                      <a:lnTo>
                        <a:pt x="590" y="3699"/>
                      </a:lnTo>
                      <a:lnTo>
                        <a:pt x="590" y="3512"/>
                      </a:lnTo>
                      <a:lnTo>
                        <a:pt x="587" y="3327"/>
                      </a:lnTo>
                      <a:lnTo>
                        <a:pt x="585" y="3145"/>
                      </a:lnTo>
                      <a:lnTo>
                        <a:pt x="580" y="2965"/>
                      </a:lnTo>
                      <a:lnTo>
                        <a:pt x="573" y="2789"/>
                      </a:lnTo>
                      <a:lnTo>
                        <a:pt x="566" y="2616"/>
                      </a:lnTo>
                      <a:lnTo>
                        <a:pt x="557" y="2445"/>
                      </a:lnTo>
                      <a:lnTo>
                        <a:pt x="548" y="2279"/>
                      </a:lnTo>
                      <a:lnTo>
                        <a:pt x="536" y="2116"/>
                      </a:lnTo>
                      <a:lnTo>
                        <a:pt x="523" y="1958"/>
                      </a:lnTo>
                      <a:lnTo>
                        <a:pt x="509" y="1804"/>
                      </a:lnTo>
                      <a:lnTo>
                        <a:pt x="494" y="1655"/>
                      </a:lnTo>
                      <a:lnTo>
                        <a:pt x="478" y="1511"/>
                      </a:lnTo>
                      <a:lnTo>
                        <a:pt x="462" y="1372"/>
                      </a:lnTo>
                      <a:lnTo>
                        <a:pt x="443" y="1237"/>
                      </a:lnTo>
                      <a:lnTo>
                        <a:pt x="425" y="1110"/>
                      </a:lnTo>
                      <a:lnTo>
                        <a:pt x="404" y="987"/>
                      </a:lnTo>
                      <a:lnTo>
                        <a:pt x="383" y="871"/>
                      </a:lnTo>
                      <a:lnTo>
                        <a:pt x="361" y="760"/>
                      </a:lnTo>
                      <a:lnTo>
                        <a:pt x="338" y="656"/>
                      </a:lnTo>
                      <a:lnTo>
                        <a:pt x="314" y="559"/>
                      </a:lnTo>
                      <a:lnTo>
                        <a:pt x="290" y="469"/>
                      </a:lnTo>
                      <a:lnTo>
                        <a:pt x="277" y="426"/>
                      </a:lnTo>
                      <a:lnTo>
                        <a:pt x="264" y="385"/>
                      </a:lnTo>
                      <a:lnTo>
                        <a:pt x="252" y="347"/>
                      </a:lnTo>
                      <a:lnTo>
                        <a:pt x="239" y="310"/>
                      </a:lnTo>
                      <a:lnTo>
                        <a:pt x="226" y="275"/>
                      </a:lnTo>
                      <a:lnTo>
                        <a:pt x="212" y="243"/>
                      </a:lnTo>
                      <a:lnTo>
                        <a:pt x="198" y="211"/>
                      </a:lnTo>
                      <a:lnTo>
                        <a:pt x="185" y="182"/>
                      </a:lnTo>
                      <a:lnTo>
                        <a:pt x="172" y="155"/>
                      </a:lnTo>
                      <a:lnTo>
                        <a:pt x="158" y="130"/>
                      </a:lnTo>
                      <a:lnTo>
                        <a:pt x="143" y="108"/>
                      </a:lnTo>
                      <a:lnTo>
                        <a:pt x="129" y="87"/>
                      </a:lnTo>
                      <a:lnTo>
                        <a:pt x="115" y="68"/>
                      </a:lnTo>
                      <a:lnTo>
                        <a:pt x="100" y="51"/>
                      </a:lnTo>
                      <a:lnTo>
                        <a:pt x="86" y="37"/>
                      </a:lnTo>
                      <a:lnTo>
                        <a:pt x="71" y="25"/>
                      </a:lnTo>
                      <a:lnTo>
                        <a:pt x="55" y="15"/>
                      </a:lnTo>
                      <a:lnTo>
                        <a:pt x="40" y="8"/>
                      </a:lnTo>
                      <a:lnTo>
                        <a:pt x="25" y="2"/>
                      </a:lnTo>
                      <a:lnTo>
                        <a:pt x="10" y="0"/>
                      </a:ln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208" y="2"/>
                      </a:lnTo>
                      <a:lnTo>
                        <a:pt x="223" y="8"/>
                      </a:lnTo>
                      <a:lnTo>
                        <a:pt x="238" y="15"/>
                      </a:lnTo>
                      <a:lnTo>
                        <a:pt x="253" y="25"/>
                      </a:lnTo>
                      <a:lnTo>
                        <a:pt x="268" y="37"/>
                      </a:lnTo>
                      <a:lnTo>
                        <a:pt x="282" y="51"/>
                      </a:lnTo>
                      <a:lnTo>
                        <a:pt x="297" y="68"/>
                      </a:lnTo>
                      <a:lnTo>
                        <a:pt x="311" y="87"/>
                      </a:lnTo>
                      <a:lnTo>
                        <a:pt x="325" y="108"/>
                      </a:lnTo>
                      <a:lnTo>
                        <a:pt x="340" y="130"/>
                      </a:lnTo>
                      <a:lnTo>
                        <a:pt x="354" y="155"/>
                      </a:lnTo>
                      <a:lnTo>
                        <a:pt x="368" y="182"/>
                      </a:lnTo>
                      <a:lnTo>
                        <a:pt x="381" y="211"/>
                      </a:lnTo>
                      <a:lnTo>
                        <a:pt x="395" y="243"/>
                      </a:lnTo>
                      <a:lnTo>
                        <a:pt x="408" y="275"/>
                      </a:lnTo>
                      <a:lnTo>
                        <a:pt x="421" y="310"/>
                      </a:lnTo>
                      <a:lnTo>
                        <a:pt x="434" y="347"/>
                      </a:lnTo>
                      <a:lnTo>
                        <a:pt x="447" y="385"/>
                      </a:lnTo>
                      <a:lnTo>
                        <a:pt x="460" y="426"/>
                      </a:lnTo>
                      <a:lnTo>
                        <a:pt x="472" y="469"/>
                      </a:lnTo>
                      <a:lnTo>
                        <a:pt x="497" y="559"/>
                      </a:lnTo>
                      <a:lnTo>
                        <a:pt x="520" y="656"/>
                      </a:lnTo>
                      <a:lnTo>
                        <a:pt x="543" y="760"/>
                      </a:lnTo>
                      <a:lnTo>
                        <a:pt x="565" y="871"/>
                      </a:lnTo>
                      <a:lnTo>
                        <a:pt x="586" y="987"/>
                      </a:lnTo>
                      <a:lnTo>
                        <a:pt x="607" y="1110"/>
                      </a:lnTo>
                      <a:lnTo>
                        <a:pt x="626" y="1237"/>
                      </a:lnTo>
                      <a:lnTo>
                        <a:pt x="644" y="1372"/>
                      </a:lnTo>
                      <a:lnTo>
                        <a:pt x="660" y="1511"/>
                      </a:lnTo>
                      <a:lnTo>
                        <a:pt x="677" y="1655"/>
                      </a:lnTo>
                      <a:lnTo>
                        <a:pt x="692" y="1804"/>
                      </a:lnTo>
                      <a:lnTo>
                        <a:pt x="706" y="1958"/>
                      </a:lnTo>
                      <a:lnTo>
                        <a:pt x="718" y="2116"/>
                      </a:lnTo>
                      <a:lnTo>
                        <a:pt x="730" y="2279"/>
                      </a:lnTo>
                      <a:lnTo>
                        <a:pt x="739" y="2445"/>
                      </a:lnTo>
                      <a:lnTo>
                        <a:pt x="749" y="2616"/>
                      </a:lnTo>
                      <a:lnTo>
                        <a:pt x="756" y="2789"/>
                      </a:lnTo>
                      <a:lnTo>
                        <a:pt x="763" y="2965"/>
                      </a:lnTo>
                      <a:lnTo>
                        <a:pt x="767" y="3145"/>
                      </a:lnTo>
                      <a:lnTo>
                        <a:pt x="770" y="3327"/>
                      </a:lnTo>
                      <a:lnTo>
                        <a:pt x="772" y="3512"/>
                      </a:lnTo>
                      <a:lnTo>
                        <a:pt x="772" y="3699"/>
                      </a:lnTo>
                      <a:lnTo>
                        <a:pt x="772" y="3699"/>
                      </a:lnTo>
                      <a:lnTo>
                        <a:pt x="771" y="3885"/>
                      </a:lnTo>
                      <a:lnTo>
                        <a:pt x="768" y="4067"/>
                      </a:lnTo>
                      <a:lnTo>
                        <a:pt x="764" y="4246"/>
                      </a:lnTo>
                      <a:lnTo>
                        <a:pt x="758" y="4423"/>
                      </a:lnTo>
                      <a:lnTo>
                        <a:pt x="751" y="4596"/>
                      </a:lnTo>
                      <a:lnTo>
                        <a:pt x="743" y="4767"/>
                      </a:lnTo>
                      <a:lnTo>
                        <a:pt x="734" y="4933"/>
                      </a:lnTo>
                      <a:lnTo>
                        <a:pt x="723" y="5095"/>
                      </a:lnTo>
                      <a:lnTo>
                        <a:pt x="710" y="5253"/>
                      </a:lnTo>
                      <a:lnTo>
                        <a:pt x="698" y="5408"/>
                      </a:lnTo>
                      <a:lnTo>
                        <a:pt x="684" y="5557"/>
                      </a:lnTo>
                      <a:lnTo>
                        <a:pt x="667" y="5703"/>
                      </a:lnTo>
                      <a:lnTo>
                        <a:pt x="651" y="5842"/>
                      </a:lnTo>
                      <a:lnTo>
                        <a:pt x="634" y="5977"/>
                      </a:lnTo>
                      <a:lnTo>
                        <a:pt x="615" y="6107"/>
                      </a:lnTo>
                      <a:lnTo>
                        <a:pt x="595" y="6231"/>
                      </a:lnTo>
                      <a:lnTo>
                        <a:pt x="574" y="6348"/>
                      </a:lnTo>
                      <a:lnTo>
                        <a:pt x="554" y="6461"/>
                      </a:lnTo>
                      <a:lnTo>
                        <a:pt x="532" y="6566"/>
                      </a:lnTo>
                      <a:lnTo>
                        <a:pt x="508" y="6665"/>
                      </a:lnTo>
                      <a:lnTo>
                        <a:pt x="485" y="6758"/>
                      </a:lnTo>
                      <a:lnTo>
                        <a:pt x="461" y="6844"/>
                      </a:lnTo>
                      <a:lnTo>
                        <a:pt x="448" y="6883"/>
                      </a:lnTo>
                      <a:lnTo>
                        <a:pt x="435" y="6922"/>
                      </a:lnTo>
                      <a:lnTo>
                        <a:pt x="422" y="6959"/>
                      </a:lnTo>
                      <a:lnTo>
                        <a:pt x="410" y="6992"/>
                      </a:lnTo>
                      <a:lnTo>
                        <a:pt x="396" y="7026"/>
                      </a:lnTo>
                      <a:lnTo>
                        <a:pt x="383" y="7056"/>
                      </a:lnTo>
                      <a:lnTo>
                        <a:pt x="369" y="7085"/>
                      </a:lnTo>
                      <a:lnTo>
                        <a:pt x="355" y="7112"/>
                      </a:lnTo>
                      <a:lnTo>
                        <a:pt x="342" y="7138"/>
                      </a:lnTo>
                      <a:lnTo>
                        <a:pt x="328" y="7160"/>
                      </a:lnTo>
                      <a:lnTo>
                        <a:pt x="314" y="7181"/>
                      </a:lnTo>
                      <a:lnTo>
                        <a:pt x="299" y="7200"/>
                      </a:lnTo>
                      <a:lnTo>
                        <a:pt x="285" y="7217"/>
                      </a:lnTo>
                      <a:lnTo>
                        <a:pt x="271" y="7230"/>
                      </a:lnTo>
                      <a:lnTo>
                        <a:pt x="256" y="7243"/>
                      </a:lnTo>
                      <a:lnTo>
                        <a:pt x="242" y="7254"/>
                      </a:lnTo>
                      <a:lnTo>
                        <a:pt x="227" y="7262"/>
                      </a:lnTo>
                      <a:lnTo>
                        <a:pt x="212" y="7268"/>
                      </a:lnTo>
                      <a:lnTo>
                        <a:pt x="197" y="7271"/>
                      </a:lnTo>
                      <a:lnTo>
                        <a:pt x="182" y="7272"/>
                      </a:lnTo>
                      <a:lnTo>
                        <a:pt x="182" y="727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  <a:gs pos="55000">
                      <a:schemeClr val="accent6">
                        <a:lumMod val="50000"/>
                      </a:schemeClr>
                    </a:gs>
                    <a:gs pos="78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Freeform 14">
                  <a:extLst>
                    <a:ext uri="{FF2B5EF4-FFF2-40B4-BE49-F238E27FC236}">
                      <a16:creationId xmlns:a16="http://schemas.microsoft.com/office/drawing/2014/main" id="{4BBB1A35-4B6A-6544-A44A-4F176CA69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7892" y="0"/>
                  <a:ext cx="658813" cy="5918200"/>
                </a:xfrm>
                <a:custGeom>
                  <a:avLst/>
                  <a:gdLst/>
                  <a:ahLst/>
                  <a:cxnLst>
                    <a:cxn ang="0">
                      <a:pos x="829" y="0"/>
                    </a:cxn>
                    <a:cxn ang="0">
                      <a:pos x="783" y="10"/>
                    </a:cxn>
                    <a:cxn ang="0">
                      <a:pos x="738" y="42"/>
                    </a:cxn>
                    <a:cxn ang="0">
                      <a:pos x="694" y="93"/>
                    </a:cxn>
                    <a:cxn ang="0">
                      <a:pos x="651" y="164"/>
                    </a:cxn>
                    <a:cxn ang="0">
                      <a:pos x="610" y="252"/>
                    </a:cxn>
                    <a:cxn ang="0">
                      <a:pos x="570" y="359"/>
                    </a:cxn>
                    <a:cxn ang="0">
                      <a:pos x="519" y="527"/>
                    </a:cxn>
                    <a:cxn ang="0">
                      <a:pos x="448" y="832"/>
                    </a:cxn>
                    <a:cxn ang="0">
                      <a:pos x="385" y="1195"/>
                    </a:cxn>
                    <a:cxn ang="0">
                      <a:pos x="331" y="1609"/>
                    </a:cxn>
                    <a:cxn ang="0">
                      <a:pos x="288" y="2069"/>
                    </a:cxn>
                    <a:cxn ang="0">
                      <a:pos x="254" y="2569"/>
                    </a:cxn>
                    <a:cxn ang="0">
                      <a:pos x="233" y="3102"/>
                    </a:cxn>
                    <a:cxn ang="0">
                      <a:pos x="224" y="3664"/>
                    </a:cxn>
                    <a:cxn ang="0">
                      <a:pos x="226" y="4045"/>
                    </a:cxn>
                    <a:cxn ang="0">
                      <a:pos x="240" y="4597"/>
                    </a:cxn>
                    <a:cxn ang="0">
                      <a:pos x="268" y="5120"/>
                    </a:cxn>
                    <a:cxn ang="0">
                      <a:pos x="306" y="5606"/>
                    </a:cxn>
                    <a:cxn ang="0">
                      <a:pos x="355" y="6050"/>
                    </a:cxn>
                    <a:cxn ang="0">
                      <a:pos x="414" y="6445"/>
                    </a:cxn>
                    <a:cxn ang="0">
                      <a:pos x="482" y="6784"/>
                    </a:cxn>
                    <a:cxn ang="0">
                      <a:pos x="545" y="7019"/>
                    </a:cxn>
                    <a:cxn ang="0">
                      <a:pos x="584" y="7139"/>
                    </a:cxn>
                    <a:cxn ang="0">
                      <a:pos x="625" y="7240"/>
                    </a:cxn>
                    <a:cxn ang="0">
                      <a:pos x="668" y="7323"/>
                    </a:cxn>
                    <a:cxn ang="0">
                      <a:pos x="712" y="7387"/>
                    </a:cxn>
                    <a:cxn ang="0">
                      <a:pos x="757" y="7431"/>
                    </a:cxn>
                    <a:cxn ang="0">
                      <a:pos x="803" y="7453"/>
                    </a:cxn>
                    <a:cxn ang="0">
                      <a:pos x="829" y="7457"/>
                    </a:cxn>
                    <a:cxn ang="0">
                      <a:pos x="633" y="7362"/>
                    </a:cxn>
                    <a:cxn ang="0">
                      <a:pos x="579" y="7335"/>
                    </a:cxn>
                    <a:cxn ang="0">
                      <a:pos x="534" y="7298"/>
                    </a:cxn>
                    <a:cxn ang="0">
                      <a:pos x="490" y="7245"/>
                    </a:cxn>
                    <a:cxn ang="0">
                      <a:pos x="446" y="7175"/>
                    </a:cxn>
                    <a:cxn ang="0">
                      <a:pos x="404" y="7089"/>
                    </a:cxn>
                    <a:cxn ang="0">
                      <a:pos x="363" y="6989"/>
                    </a:cxn>
                    <a:cxn ang="0">
                      <a:pos x="286" y="6744"/>
                    </a:cxn>
                    <a:cxn ang="0">
                      <a:pos x="215" y="6443"/>
                    </a:cxn>
                    <a:cxn ang="0">
                      <a:pos x="153" y="6090"/>
                    </a:cxn>
                    <a:cxn ang="0">
                      <a:pos x="100" y="5689"/>
                    </a:cxn>
                    <a:cxn ang="0">
                      <a:pos x="57" y="5243"/>
                    </a:cxn>
                    <a:cxn ang="0">
                      <a:pos x="25" y="4753"/>
                    </a:cxn>
                    <a:cxn ang="0">
                      <a:pos x="6" y="4226"/>
                    </a:cxn>
                    <a:cxn ang="0">
                      <a:pos x="0" y="3664"/>
                    </a:cxn>
                    <a:cxn ang="0">
                      <a:pos x="5" y="3289"/>
                    </a:cxn>
                    <a:cxn ang="0">
                      <a:pos x="22" y="2760"/>
                    </a:cxn>
                    <a:cxn ang="0">
                      <a:pos x="51" y="2271"/>
                    </a:cxn>
                    <a:cxn ang="0">
                      <a:pos x="92" y="1824"/>
                    </a:cxn>
                    <a:cxn ang="0">
                      <a:pos x="143" y="1422"/>
                    </a:cxn>
                    <a:cxn ang="0">
                      <a:pos x="203" y="1068"/>
                    </a:cxn>
                    <a:cxn ang="0">
                      <a:pos x="270" y="765"/>
                    </a:cxn>
                    <a:cxn ang="0">
                      <a:pos x="346" y="515"/>
                    </a:cxn>
                    <a:cxn ang="0">
                      <a:pos x="387" y="411"/>
                    </a:cxn>
                    <a:cxn ang="0">
                      <a:pos x="427" y="322"/>
                    </a:cxn>
                    <a:cxn ang="0">
                      <a:pos x="470" y="246"/>
                    </a:cxn>
                    <a:cxn ang="0">
                      <a:pos x="514" y="187"/>
                    </a:cxn>
                    <a:cxn ang="0">
                      <a:pos x="560" y="142"/>
                    </a:cxn>
                    <a:cxn ang="0">
                      <a:pos x="605" y="113"/>
                    </a:cxn>
                  </a:cxnLst>
                  <a:rect l="0" t="0" r="r" b="b"/>
                  <a:pathLst>
                    <a:path w="829" h="7457">
                      <a:moveTo>
                        <a:pt x="605" y="113"/>
                      </a:moveTo>
                      <a:lnTo>
                        <a:pt x="829" y="0"/>
                      </a:lnTo>
                      <a:lnTo>
                        <a:pt x="829" y="0"/>
                      </a:lnTo>
                      <a:lnTo>
                        <a:pt x="814" y="1"/>
                      </a:lnTo>
                      <a:lnTo>
                        <a:pt x="799" y="5"/>
                      </a:lnTo>
                      <a:lnTo>
                        <a:pt x="783" y="10"/>
                      </a:lnTo>
                      <a:lnTo>
                        <a:pt x="767" y="19"/>
                      </a:lnTo>
                      <a:lnTo>
                        <a:pt x="754" y="29"/>
                      </a:lnTo>
                      <a:lnTo>
                        <a:pt x="738" y="42"/>
                      </a:lnTo>
                      <a:lnTo>
                        <a:pt x="723" y="57"/>
                      </a:lnTo>
                      <a:lnTo>
                        <a:pt x="708" y="74"/>
                      </a:lnTo>
                      <a:lnTo>
                        <a:pt x="694" y="93"/>
                      </a:lnTo>
                      <a:lnTo>
                        <a:pt x="680" y="114"/>
                      </a:lnTo>
                      <a:lnTo>
                        <a:pt x="665" y="138"/>
                      </a:lnTo>
                      <a:lnTo>
                        <a:pt x="651" y="164"/>
                      </a:lnTo>
                      <a:lnTo>
                        <a:pt x="637" y="192"/>
                      </a:lnTo>
                      <a:lnTo>
                        <a:pt x="623" y="221"/>
                      </a:lnTo>
                      <a:lnTo>
                        <a:pt x="610" y="252"/>
                      </a:lnTo>
                      <a:lnTo>
                        <a:pt x="597" y="286"/>
                      </a:lnTo>
                      <a:lnTo>
                        <a:pt x="583" y="322"/>
                      </a:lnTo>
                      <a:lnTo>
                        <a:pt x="570" y="359"/>
                      </a:lnTo>
                      <a:lnTo>
                        <a:pt x="557" y="398"/>
                      </a:lnTo>
                      <a:lnTo>
                        <a:pt x="545" y="439"/>
                      </a:lnTo>
                      <a:lnTo>
                        <a:pt x="519" y="527"/>
                      </a:lnTo>
                      <a:lnTo>
                        <a:pt x="495" y="622"/>
                      </a:lnTo>
                      <a:lnTo>
                        <a:pt x="471" y="723"/>
                      </a:lnTo>
                      <a:lnTo>
                        <a:pt x="448" y="832"/>
                      </a:lnTo>
                      <a:lnTo>
                        <a:pt x="426" y="947"/>
                      </a:lnTo>
                      <a:lnTo>
                        <a:pt x="405" y="1068"/>
                      </a:lnTo>
                      <a:lnTo>
                        <a:pt x="385" y="1195"/>
                      </a:lnTo>
                      <a:lnTo>
                        <a:pt x="367" y="1327"/>
                      </a:lnTo>
                      <a:lnTo>
                        <a:pt x="348" y="1465"/>
                      </a:lnTo>
                      <a:lnTo>
                        <a:pt x="331" y="1609"/>
                      </a:lnTo>
                      <a:lnTo>
                        <a:pt x="316" y="1758"/>
                      </a:lnTo>
                      <a:lnTo>
                        <a:pt x="301" y="1911"/>
                      </a:lnTo>
                      <a:lnTo>
                        <a:pt x="288" y="2069"/>
                      </a:lnTo>
                      <a:lnTo>
                        <a:pt x="275" y="2231"/>
                      </a:lnTo>
                      <a:lnTo>
                        <a:pt x="263" y="2399"/>
                      </a:lnTo>
                      <a:lnTo>
                        <a:pt x="254" y="2569"/>
                      </a:lnTo>
                      <a:lnTo>
                        <a:pt x="246" y="2743"/>
                      </a:lnTo>
                      <a:lnTo>
                        <a:pt x="238" y="2921"/>
                      </a:lnTo>
                      <a:lnTo>
                        <a:pt x="233" y="3102"/>
                      </a:lnTo>
                      <a:lnTo>
                        <a:pt x="229" y="3287"/>
                      </a:lnTo>
                      <a:lnTo>
                        <a:pt x="225" y="3474"/>
                      </a:lnTo>
                      <a:lnTo>
                        <a:pt x="224" y="3664"/>
                      </a:lnTo>
                      <a:lnTo>
                        <a:pt x="224" y="3664"/>
                      </a:lnTo>
                      <a:lnTo>
                        <a:pt x="225" y="3856"/>
                      </a:lnTo>
                      <a:lnTo>
                        <a:pt x="226" y="4045"/>
                      </a:lnTo>
                      <a:lnTo>
                        <a:pt x="230" y="4232"/>
                      </a:lnTo>
                      <a:lnTo>
                        <a:pt x="234" y="4416"/>
                      </a:lnTo>
                      <a:lnTo>
                        <a:pt x="240" y="4597"/>
                      </a:lnTo>
                      <a:lnTo>
                        <a:pt x="248" y="4775"/>
                      </a:lnTo>
                      <a:lnTo>
                        <a:pt x="258" y="4949"/>
                      </a:lnTo>
                      <a:lnTo>
                        <a:pt x="268" y="5120"/>
                      </a:lnTo>
                      <a:lnTo>
                        <a:pt x="280" y="5286"/>
                      </a:lnTo>
                      <a:lnTo>
                        <a:pt x="293" y="5448"/>
                      </a:lnTo>
                      <a:lnTo>
                        <a:pt x="306" y="5606"/>
                      </a:lnTo>
                      <a:lnTo>
                        <a:pt x="322" y="5760"/>
                      </a:lnTo>
                      <a:lnTo>
                        <a:pt x="338" y="5907"/>
                      </a:lnTo>
                      <a:lnTo>
                        <a:pt x="355" y="6050"/>
                      </a:lnTo>
                      <a:lnTo>
                        <a:pt x="375" y="6187"/>
                      </a:lnTo>
                      <a:lnTo>
                        <a:pt x="394" y="6319"/>
                      </a:lnTo>
                      <a:lnTo>
                        <a:pt x="414" y="6445"/>
                      </a:lnTo>
                      <a:lnTo>
                        <a:pt x="437" y="6564"/>
                      </a:lnTo>
                      <a:lnTo>
                        <a:pt x="459" y="6677"/>
                      </a:lnTo>
                      <a:lnTo>
                        <a:pt x="482" y="6784"/>
                      </a:lnTo>
                      <a:lnTo>
                        <a:pt x="506" y="6883"/>
                      </a:lnTo>
                      <a:lnTo>
                        <a:pt x="532" y="6975"/>
                      </a:lnTo>
                      <a:lnTo>
                        <a:pt x="545" y="7019"/>
                      </a:lnTo>
                      <a:lnTo>
                        <a:pt x="557" y="7061"/>
                      </a:lnTo>
                      <a:lnTo>
                        <a:pt x="571" y="7101"/>
                      </a:lnTo>
                      <a:lnTo>
                        <a:pt x="584" y="7139"/>
                      </a:lnTo>
                      <a:lnTo>
                        <a:pt x="598" y="7175"/>
                      </a:lnTo>
                      <a:lnTo>
                        <a:pt x="612" y="7209"/>
                      </a:lnTo>
                      <a:lnTo>
                        <a:pt x="625" y="7240"/>
                      </a:lnTo>
                      <a:lnTo>
                        <a:pt x="640" y="7270"/>
                      </a:lnTo>
                      <a:lnTo>
                        <a:pt x="654" y="7298"/>
                      </a:lnTo>
                      <a:lnTo>
                        <a:pt x="668" y="7323"/>
                      </a:lnTo>
                      <a:lnTo>
                        <a:pt x="683" y="7347"/>
                      </a:lnTo>
                      <a:lnTo>
                        <a:pt x="697" y="7368"/>
                      </a:lnTo>
                      <a:lnTo>
                        <a:pt x="712" y="7387"/>
                      </a:lnTo>
                      <a:lnTo>
                        <a:pt x="727" y="7404"/>
                      </a:lnTo>
                      <a:lnTo>
                        <a:pt x="742" y="7419"/>
                      </a:lnTo>
                      <a:lnTo>
                        <a:pt x="757" y="7431"/>
                      </a:lnTo>
                      <a:lnTo>
                        <a:pt x="772" y="7441"/>
                      </a:lnTo>
                      <a:lnTo>
                        <a:pt x="787" y="7449"/>
                      </a:lnTo>
                      <a:lnTo>
                        <a:pt x="803" y="7453"/>
                      </a:lnTo>
                      <a:lnTo>
                        <a:pt x="819" y="7457"/>
                      </a:lnTo>
                      <a:lnTo>
                        <a:pt x="819" y="7457"/>
                      </a:lnTo>
                      <a:lnTo>
                        <a:pt x="829" y="7457"/>
                      </a:lnTo>
                      <a:lnTo>
                        <a:pt x="829" y="7457"/>
                      </a:lnTo>
                      <a:lnTo>
                        <a:pt x="713" y="7401"/>
                      </a:lnTo>
                      <a:lnTo>
                        <a:pt x="633" y="7362"/>
                      </a:lnTo>
                      <a:lnTo>
                        <a:pt x="594" y="7344"/>
                      </a:lnTo>
                      <a:lnTo>
                        <a:pt x="594" y="7344"/>
                      </a:lnTo>
                      <a:lnTo>
                        <a:pt x="579" y="7335"/>
                      </a:lnTo>
                      <a:lnTo>
                        <a:pt x="564" y="7325"/>
                      </a:lnTo>
                      <a:lnTo>
                        <a:pt x="549" y="7313"/>
                      </a:lnTo>
                      <a:lnTo>
                        <a:pt x="534" y="7298"/>
                      </a:lnTo>
                      <a:lnTo>
                        <a:pt x="519" y="7282"/>
                      </a:lnTo>
                      <a:lnTo>
                        <a:pt x="504" y="7264"/>
                      </a:lnTo>
                      <a:lnTo>
                        <a:pt x="490" y="7245"/>
                      </a:lnTo>
                      <a:lnTo>
                        <a:pt x="475" y="7224"/>
                      </a:lnTo>
                      <a:lnTo>
                        <a:pt x="461" y="7199"/>
                      </a:lnTo>
                      <a:lnTo>
                        <a:pt x="446" y="7175"/>
                      </a:lnTo>
                      <a:lnTo>
                        <a:pt x="432" y="7148"/>
                      </a:lnTo>
                      <a:lnTo>
                        <a:pt x="418" y="7119"/>
                      </a:lnTo>
                      <a:lnTo>
                        <a:pt x="404" y="7089"/>
                      </a:lnTo>
                      <a:lnTo>
                        <a:pt x="390" y="7058"/>
                      </a:lnTo>
                      <a:lnTo>
                        <a:pt x="376" y="7024"/>
                      </a:lnTo>
                      <a:lnTo>
                        <a:pt x="363" y="6989"/>
                      </a:lnTo>
                      <a:lnTo>
                        <a:pt x="337" y="6914"/>
                      </a:lnTo>
                      <a:lnTo>
                        <a:pt x="311" y="6832"/>
                      </a:lnTo>
                      <a:lnTo>
                        <a:pt x="286" y="6744"/>
                      </a:lnTo>
                      <a:lnTo>
                        <a:pt x="261" y="6650"/>
                      </a:lnTo>
                      <a:lnTo>
                        <a:pt x="238" y="6550"/>
                      </a:lnTo>
                      <a:lnTo>
                        <a:pt x="215" y="6443"/>
                      </a:lnTo>
                      <a:lnTo>
                        <a:pt x="194" y="6332"/>
                      </a:lnTo>
                      <a:lnTo>
                        <a:pt x="173" y="6214"/>
                      </a:lnTo>
                      <a:lnTo>
                        <a:pt x="153" y="6090"/>
                      </a:lnTo>
                      <a:lnTo>
                        <a:pt x="133" y="5963"/>
                      </a:lnTo>
                      <a:lnTo>
                        <a:pt x="116" y="5828"/>
                      </a:lnTo>
                      <a:lnTo>
                        <a:pt x="100" y="5689"/>
                      </a:lnTo>
                      <a:lnTo>
                        <a:pt x="84" y="5545"/>
                      </a:lnTo>
                      <a:lnTo>
                        <a:pt x="70" y="5396"/>
                      </a:lnTo>
                      <a:lnTo>
                        <a:pt x="57" y="5243"/>
                      </a:lnTo>
                      <a:lnTo>
                        <a:pt x="45" y="5084"/>
                      </a:lnTo>
                      <a:lnTo>
                        <a:pt x="34" y="4921"/>
                      </a:lnTo>
                      <a:lnTo>
                        <a:pt x="25" y="4753"/>
                      </a:lnTo>
                      <a:lnTo>
                        <a:pt x="17" y="4582"/>
                      </a:lnTo>
                      <a:lnTo>
                        <a:pt x="10" y="4406"/>
                      </a:lnTo>
                      <a:lnTo>
                        <a:pt x="6" y="4226"/>
                      </a:lnTo>
                      <a:lnTo>
                        <a:pt x="2" y="4043"/>
                      </a:lnTo>
                      <a:lnTo>
                        <a:pt x="1" y="3854"/>
                      </a:lnTo>
                      <a:lnTo>
                        <a:pt x="0" y="3664"/>
                      </a:lnTo>
                      <a:lnTo>
                        <a:pt x="0" y="3664"/>
                      </a:lnTo>
                      <a:lnTo>
                        <a:pt x="1" y="3475"/>
                      </a:lnTo>
                      <a:lnTo>
                        <a:pt x="5" y="3289"/>
                      </a:lnTo>
                      <a:lnTo>
                        <a:pt x="9" y="3109"/>
                      </a:lnTo>
                      <a:lnTo>
                        <a:pt x="15" y="2933"/>
                      </a:lnTo>
                      <a:lnTo>
                        <a:pt x="22" y="2760"/>
                      </a:lnTo>
                      <a:lnTo>
                        <a:pt x="30" y="2592"/>
                      </a:lnTo>
                      <a:lnTo>
                        <a:pt x="39" y="2429"/>
                      </a:lnTo>
                      <a:lnTo>
                        <a:pt x="51" y="2271"/>
                      </a:lnTo>
                      <a:lnTo>
                        <a:pt x="64" y="2116"/>
                      </a:lnTo>
                      <a:lnTo>
                        <a:pt x="77" y="1968"/>
                      </a:lnTo>
                      <a:lnTo>
                        <a:pt x="92" y="1824"/>
                      </a:lnTo>
                      <a:lnTo>
                        <a:pt x="108" y="1685"/>
                      </a:lnTo>
                      <a:lnTo>
                        <a:pt x="124" y="1551"/>
                      </a:lnTo>
                      <a:lnTo>
                        <a:pt x="143" y="1422"/>
                      </a:lnTo>
                      <a:lnTo>
                        <a:pt x="161" y="1299"/>
                      </a:lnTo>
                      <a:lnTo>
                        <a:pt x="182" y="1181"/>
                      </a:lnTo>
                      <a:lnTo>
                        <a:pt x="203" y="1068"/>
                      </a:lnTo>
                      <a:lnTo>
                        <a:pt x="225" y="961"/>
                      </a:lnTo>
                      <a:lnTo>
                        <a:pt x="247" y="860"/>
                      </a:lnTo>
                      <a:lnTo>
                        <a:pt x="270" y="765"/>
                      </a:lnTo>
                      <a:lnTo>
                        <a:pt x="295" y="676"/>
                      </a:lnTo>
                      <a:lnTo>
                        <a:pt x="320" y="593"/>
                      </a:lnTo>
                      <a:lnTo>
                        <a:pt x="346" y="515"/>
                      </a:lnTo>
                      <a:lnTo>
                        <a:pt x="360" y="479"/>
                      </a:lnTo>
                      <a:lnTo>
                        <a:pt x="373" y="445"/>
                      </a:lnTo>
                      <a:lnTo>
                        <a:pt x="387" y="411"/>
                      </a:lnTo>
                      <a:lnTo>
                        <a:pt x="401" y="380"/>
                      </a:lnTo>
                      <a:lnTo>
                        <a:pt x="413" y="351"/>
                      </a:lnTo>
                      <a:lnTo>
                        <a:pt x="427" y="322"/>
                      </a:lnTo>
                      <a:lnTo>
                        <a:pt x="442" y="295"/>
                      </a:lnTo>
                      <a:lnTo>
                        <a:pt x="456" y="271"/>
                      </a:lnTo>
                      <a:lnTo>
                        <a:pt x="470" y="246"/>
                      </a:lnTo>
                      <a:lnTo>
                        <a:pt x="485" y="225"/>
                      </a:lnTo>
                      <a:lnTo>
                        <a:pt x="499" y="204"/>
                      </a:lnTo>
                      <a:lnTo>
                        <a:pt x="514" y="187"/>
                      </a:lnTo>
                      <a:lnTo>
                        <a:pt x="529" y="170"/>
                      </a:lnTo>
                      <a:lnTo>
                        <a:pt x="545" y="154"/>
                      </a:lnTo>
                      <a:lnTo>
                        <a:pt x="560" y="142"/>
                      </a:lnTo>
                      <a:lnTo>
                        <a:pt x="575" y="130"/>
                      </a:lnTo>
                      <a:lnTo>
                        <a:pt x="590" y="121"/>
                      </a:lnTo>
                      <a:lnTo>
                        <a:pt x="605" y="113"/>
                      </a:lnTo>
                      <a:lnTo>
                        <a:pt x="605" y="1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  <a:gs pos="25000">
                      <a:schemeClr val="accent6">
                        <a:lumMod val="40000"/>
                        <a:lumOff val="60000"/>
                      </a:schemeClr>
                    </a:gs>
                    <a:gs pos="55000">
                      <a:schemeClr val="accent6">
                        <a:lumMod val="75000"/>
                      </a:schemeClr>
                    </a:gs>
                    <a:gs pos="78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Freeform 15">
                  <a:extLst>
                    <a:ext uri="{FF2B5EF4-FFF2-40B4-BE49-F238E27FC236}">
                      <a16:creationId xmlns:a16="http://schemas.microsoft.com/office/drawing/2014/main" id="{0CC35C61-A637-A544-98AA-F8ED2CB772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15389" y="0"/>
                  <a:ext cx="960438" cy="5918200"/>
                </a:xfrm>
                <a:custGeom>
                  <a:avLst/>
                  <a:gdLst/>
                  <a:ahLst/>
                  <a:cxnLst>
                    <a:cxn ang="0">
                      <a:pos x="677" y="27"/>
                    </a:cxn>
                    <a:cxn ang="0">
                      <a:pos x="766" y="134"/>
                    </a:cxn>
                    <a:cxn ang="0">
                      <a:pos x="850" y="319"/>
                    </a:cxn>
                    <a:cxn ang="0">
                      <a:pos x="952" y="673"/>
                    </a:cxn>
                    <a:cxn ang="0">
                      <a:pos x="1079" y="1407"/>
                    </a:cxn>
                    <a:cxn ang="0">
                      <a:pos x="1167" y="2337"/>
                    </a:cxn>
                    <a:cxn ang="0">
                      <a:pos x="1208" y="3412"/>
                    </a:cxn>
                    <a:cxn ang="0">
                      <a:pos x="1202" y="4361"/>
                    </a:cxn>
                    <a:cxn ang="0">
                      <a:pos x="1146" y="5403"/>
                    </a:cxn>
                    <a:cxn ang="0">
                      <a:pos x="1046" y="6283"/>
                    </a:cxn>
                    <a:cxn ang="0">
                      <a:pos x="909" y="6951"/>
                    </a:cxn>
                    <a:cxn ang="0">
                      <a:pos x="830" y="7189"/>
                    </a:cxn>
                    <a:cxn ang="0">
                      <a:pos x="746" y="7356"/>
                    </a:cxn>
                    <a:cxn ang="0">
                      <a:pos x="656" y="7444"/>
                    </a:cxn>
                    <a:cxn ang="0">
                      <a:pos x="579" y="7453"/>
                    </a:cxn>
                    <a:cxn ang="0">
                      <a:pos x="488" y="7387"/>
                    </a:cxn>
                    <a:cxn ang="0">
                      <a:pos x="401" y="7240"/>
                    </a:cxn>
                    <a:cxn ang="0">
                      <a:pos x="321" y="7019"/>
                    </a:cxn>
                    <a:cxn ang="0">
                      <a:pos x="190" y="6445"/>
                    </a:cxn>
                    <a:cxn ang="0">
                      <a:pos x="82" y="5606"/>
                    </a:cxn>
                    <a:cxn ang="0">
                      <a:pos x="16" y="4597"/>
                    </a:cxn>
                    <a:cxn ang="0">
                      <a:pos x="0" y="3664"/>
                    </a:cxn>
                    <a:cxn ang="0">
                      <a:pos x="30" y="2558"/>
                    </a:cxn>
                    <a:cxn ang="0">
                      <a:pos x="109" y="1591"/>
                    </a:cxn>
                    <a:cxn ang="0">
                      <a:pos x="229" y="810"/>
                    </a:cxn>
                    <a:cxn ang="0">
                      <a:pos x="339" y="378"/>
                    </a:cxn>
                    <a:cxn ang="0">
                      <a:pos x="422" y="175"/>
                    </a:cxn>
                    <a:cxn ang="0">
                      <a:pos x="509" y="48"/>
                    </a:cxn>
                    <a:cxn ang="0">
                      <a:pos x="600" y="0"/>
                    </a:cxn>
                    <a:cxn ang="0">
                      <a:pos x="585" y="94"/>
                    </a:cxn>
                    <a:cxn ang="0">
                      <a:pos x="496" y="154"/>
                    </a:cxn>
                    <a:cxn ang="0">
                      <a:pos x="412" y="291"/>
                    </a:cxn>
                    <a:cxn ang="0">
                      <a:pos x="333" y="502"/>
                    </a:cxn>
                    <a:cxn ang="0">
                      <a:pos x="195" y="1113"/>
                    </a:cxn>
                    <a:cxn ang="0">
                      <a:pos x="92" y="1940"/>
                    </a:cxn>
                    <a:cxn ang="0">
                      <a:pos x="29" y="2934"/>
                    </a:cxn>
                    <a:cxn ang="0">
                      <a:pos x="15" y="3852"/>
                    </a:cxn>
                    <a:cxn ang="0">
                      <a:pos x="48" y="4919"/>
                    </a:cxn>
                    <a:cxn ang="0">
                      <a:pos x="127" y="5852"/>
                    </a:cxn>
                    <a:cxn ang="0">
                      <a:pos x="244" y="6604"/>
                    </a:cxn>
                    <a:cxn ang="0">
                      <a:pos x="353" y="7017"/>
                    </a:cxn>
                    <a:cxn ang="0">
                      <a:pos x="434" y="7209"/>
                    </a:cxn>
                    <a:cxn ang="0">
                      <a:pos x="520" y="7327"/>
                    </a:cxn>
                    <a:cxn ang="0">
                      <a:pos x="595" y="7364"/>
                    </a:cxn>
                    <a:cxn ang="0">
                      <a:pos x="685" y="7332"/>
                    </a:cxn>
                    <a:cxn ang="0">
                      <a:pos x="771" y="7220"/>
                    </a:cxn>
                    <a:cxn ang="0">
                      <a:pos x="851" y="7033"/>
                    </a:cxn>
                    <a:cxn ang="0">
                      <a:pos x="972" y="6575"/>
                    </a:cxn>
                    <a:cxn ang="0">
                      <a:pos x="1088" y="5814"/>
                    </a:cxn>
                    <a:cxn ang="0">
                      <a:pos x="1166" y="4870"/>
                    </a:cxn>
                    <a:cxn ang="0">
                      <a:pos x="1195" y="3792"/>
                    </a:cxn>
                    <a:cxn ang="0">
                      <a:pos x="1179" y="2882"/>
                    </a:cxn>
                    <a:cxn ang="0">
                      <a:pos x="1115" y="1897"/>
                    </a:cxn>
                    <a:cxn ang="0">
                      <a:pos x="1009" y="1080"/>
                    </a:cxn>
                    <a:cxn ang="0">
                      <a:pos x="883" y="519"/>
                    </a:cxn>
                    <a:cxn ang="0">
                      <a:pos x="804" y="304"/>
                    </a:cxn>
                    <a:cxn ang="0">
                      <a:pos x="720" y="161"/>
                    </a:cxn>
                    <a:cxn ang="0">
                      <a:pos x="631" y="95"/>
                    </a:cxn>
                  </a:cxnLst>
                  <a:rect l="0" t="0" r="r" b="b"/>
                  <a:pathLst>
                    <a:path w="1210" h="7457">
                      <a:moveTo>
                        <a:pt x="615" y="0"/>
                      </a:moveTo>
                      <a:lnTo>
                        <a:pt x="615" y="0"/>
                      </a:lnTo>
                      <a:lnTo>
                        <a:pt x="632" y="3"/>
                      </a:lnTo>
                      <a:lnTo>
                        <a:pt x="647" y="8"/>
                      </a:lnTo>
                      <a:lnTo>
                        <a:pt x="662" y="16"/>
                      </a:lnTo>
                      <a:lnTo>
                        <a:pt x="677" y="27"/>
                      </a:lnTo>
                      <a:lnTo>
                        <a:pt x="693" y="38"/>
                      </a:lnTo>
                      <a:lnTo>
                        <a:pt x="707" y="53"/>
                      </a:lnTo>
                      <a:lnTo>
                        <a:pt x="722" y="70"/>
                      </a:lnTo>
                      <a:lnTo>
                        <a:pt x="737" y="89"/>
                      </a:lnTo>
                      <a:lnTo>
                        <a:pt x="752" y="110"/>
                      </a:lnTo>
                      <a:lnTo>
                        <a:pt x="766" y="134"/>
                      </a:lnTo>
                      <a:lnTo>
                        <a:pt x="782" y="160"/>
                      </a:lnTo>
                      <a:lnTo>
                        <a:pt x="795" y="187"/>
                      </a:lnTo>
                      <a:lnTo>
                        <a:pt x="809" y="217"/>
                      </a:lnTo>
                      <a:lnTo>
                        <a:pt x="823" y="248"/>
                      </a:lnTo>
                      <a:lnTo>
                        <a:pt x="837" y="283"/>
                      </a:lnTo>
                      <a:lnTo>
                        <a:pt x="850" y="319"/>
                      </a:lnTo>
                      <a:lnTo>
                        <a:pt x="864" y="356"/>
                      </a:lnTo>
                      <a:lnTo>
                        <a:pt x="877" y="396"/>
                      </a:lnTo>
                      <a:lnTo>
                        <a:pt x="890" y="438"/>
                      </a:lnTo>
                      <a:lnTo>
                        <a:pt x="902" y="482"/>
                      </a:lnTo>
                      <a:lnTo>
                        <a:pt x="928" y="574"/>
                      </a:lnTo>
                      <a:lnTo>
                        <a:pt x="952" y="673"/>
                      </a:lnTo>
                      <a:lnTo>
                        <a:pt x="975" y="780"/>
                      </a:lnTo>
                      <a:lnTo>
                        <a:pt x="997" y="893"/>
                      </a:lnTo>
                      <a:lnTo>
                        <a:pt x="1020" y="1012"/>
                      </a:lnTo>
                      <a:lnTo>
                        <a:pt x="1040" y="1139"/>
                      </a:lnTo>
                      <a:lnTo>
                        <a:pt x="1060" y="1270"/>
                      </a:lnTo>
                      <a:lnTo>
                        <a:pt x="1079" y="1407"/>
                      </a:lnTo>
                      <a:lnTo>
                        <a:pt x="1096" y="1550"/>
                      </a:lnTo>
                      <a:lnTo>
                        <a:pt x="1112" y="1699"/>
                      </a:lnTo>
                      <a:lnTo>
                        <a:pt x="1128" y="1851"/>
                      </a:lnTo>
                      <a:lnTo>
                        <a:pt x="1141" y="2008"/>
                      </a:lnTo>
                      <a:lnTo>
                        <a:pt x="1155" y="2171"/>
                      </a:lnTo>
                      <a:lnTo>
                        <a:pt x="1167" y="2337"/>
                      </a:lnTo>
                      <a:lnTo>
                        <a:pt x="1177" y="2508"/>
                      </a:lnTo>
                      <a:lnTo>
                        <a:pt x="1186" y="2682"/>
                      </a:lnTo>
                      <a:lnTo>
                        <a:pt x="1194" y="2859"/>
                      </a:lnTo>
                      <a:lnTo>
                        <a:pt x="1200" y="3041"/>
                      </a:lnTo>
                      <a:lnTo>
                        <a:pt x="1204" y="3225"/>
                      </a:lnTo>
                      <a:lnTo>
                        <a:pt x="1208" y="3412"/>
                      </a:lnTo>
                      <a:lnTo>
                        <a:pt x="1210" y="3601"/>
                      </a:lnTo>
                      <a:lnTo>
                        <a:pt x="1210" y="3794"/>
                      </a:lnTo>
                      <a:lnTo>
                        <a:pt x="1210" y="3794"/>
                      </a:lnTo>
                      <a:lnTo>
                        <a:pt x="1209" y="3986"/>
                      </a:lnTo>
                      <a:lnTo>
                        <a:pt x="1205" y="4175"/>
                      </a:lnTo>
                      <a:lnTo>
                        <a:pt x="1202" y="4361"/>
                      </a:lnTo>
                      <a:lnTo>
                        <a:pt x="1196" y="4544"/>
                      </a:lnTo>
                      <a:lnTo>
                        <a:pt x="1188" y="4723"/>
                      </a:lnTo>
                      <a:lnTo>
                        <a:pt x="1180" y="4899"/>
                      </a:lnTo>
                      <a:lnTo>
                        <a:pt x="1169" y="5071"/>
                      </a:lnTo>
                      <a:lnTo>
                        <a:pt x="1159" y="5239"/>
                      </a:lnTo>
                      <a:lnTo>
                        <a:pt x="1146" y="5403"/>
                      </a:lnTo>
                      <a:lnTo>
                        <a:pt x="1132" y="5563"/>
                      </a:lnTo>
                      <a:lnTo>
                        <a:pt x="1117" y="5718"/>
                      </a:lnTo>
                      <a:lnTo>
                        <a:pt x="1101" y="5866"/>
                      </a:lnTo>
                      <a:lnTo>
                        <a:pt x="1083" y="6012"/>
                      </a:lnTo>
                      <a:lnTo>
                        <a:pt x="1065" y="6150"/>
                      </a:lnTo>
                      <a:lnTo>
                        <a:pt x="1046" y="6283"/>
                      </a:lnTo>
                      <a:lnTo>
                        <a:pt x="1025" y="6411"/>
                      </a:lnTo>
                      <a:lnTo>
                        <a:pt x="1004" y="6532"/>
                      </a:lnTo>
                      <a:lnTo>
                        <a:pt x="981" y="6647"/>
                      </a:lnTo>
                      <a:lnTo>
                        <a:pt x="958" y="6755"/>
                      </a:lnTo>
                      <a:lnTo>
                        <a:pt x="935" y="6857"/>
                      </a:lnTo>
                      <a:lnTo>
                        <a:pt x="909" y="6951"/>
                      </a:lnTo>
                      <a:lnTo>
                        <a:pt x="898" y="6995"/>
                      </a:lnTo>
                      <a:lnTo>
                        <a:pt x="884" y="7038"/>
                      </a:lnTo>
                      <a:lnTo>
                        <a:pt x="871" y="7078"/>
                      </a:lnTo>
                      <a:lnTo>
                        <a:pt x="858" y="7117"/>
                      </a:lnTo>
                      <a:lnTo>
                        <a:pt x="844" y="7154"/>
                      </a:lnTo>
                      <a:lnTo>
                        <a:pt x="830" y="7189"/>
                      </a:lnTo>
                      <a:lnTo>
                        <a:pt x="818" y="7222"/>
                      </a:lnTo>
                      <a:lnTo>
                        <a:pt x="804" y="7253"/>
                      </a:lnTo>
                      <a:lnTo>
                        <a:pt x="790" y="7282"/>
                      </a:lnTo>
                      <a:lnTo>
                        <a:pt x="775" y="7308"/>
                      </a:lnTo>
                      <a:lnTo>
                        <a:pt x="761" y="7333"/>
                      </a:lnTo>
                      <a:lnTo>
                        <a:pt x="746" y="7356"/>
                      </a:lnTo>
                      <a:lnTo>
                        <a:pt x="732" y="7376"/>
                      </a:lnTo>
                      <a:lnTo>
                        <a:pt x="716" y="7394"/>
                      </a:lnTo>
                      <a:lnTo>
                        <a:pt x="701" y="7411"/>
                      </a:lnTo>
                      <a:lnTo>
                        <a:pt x="686" y="7423"/>
                      </a:lnTo>
                      <a:lnTo>
                        <a:pt x="671" y="7435"/>
                      </a:lnTo>
                      <a:lnTo>
                        <a:pt x="656" y="7444"/>
                      </a:lnTo>
                      <a:lnTo>
                        <a:pt x="641" y="7451"/>
                      </a:lnTo>
                      <a:lnTo>
                        <a:pt x="626" y="7456"/>
                      </a:lnTo>
                      <a:lnTo>
                        <a:pt x="610" y="7457"/>
                      </a:lnTo>
                      <a:lnTo>
                        <a:pt x="595" y="7457"/>
                      </a:lnTo>
                      <a:lnTo>
                        <a:pt x="595" y="7457"/>
                      </a:lnTo>
                      <a:lnTo>
                        <a:pt x="579" y="7453"/>
                      </a:lnTo>
                      <a:lnTo>
                        <a:pt x="563" y="7449"/>
                      </a:lnTo>
                      <a:lnTo>
                        <a:pt x="548" y="7441"/>
                      </a:lnTo>
                      <a:lnTo>
                        <a:pt x="533" y="7431"/>
                      </a:lnTo>
                      <a:lnTo>
                        <a:pt x="518" y="7419"/>
                      </a:lnTo>
                      <a:lnTo>
                        <a:pt x="503" y="7404"/>
                      </a:lnTo>
                      <a:lnTo>
                        <a:pt x="488" y="7387"/>
                      </a:lnTo>
                      <a:lnTo>
                        <a:pt x="473" y="7368"/>
                      </a:lnTo>
                      <a:lnTo>
                        <a:pt x="459" y="7347"/>
                      </a:lnTo>
                      <a:lnTo>
                        <a:pt x="444" y="7323"/>
                      </a:lnTo>
                      <a:lnTo>
                        <a:pt x="430" y="7298"/>
                      </a:lnTo>
                      <a:lnTo>
                        <a:pt x="416" y="7270"/>
                      </a:lnTo>
                      <a:lnTo>
                        <a:pt x="401" y="7240"/>
                      </a:lnTo>
                      <a:lnTo>
                        <a:pt x="388" y="7209"/>
                      </a:lnTo>
                      <a:lnTo>
                        <a:pt x="374" y="7175"/>
                      </a:lnTo>
                      <a:lnTo>
                        <a:pt x="360" y="7139"/>
                      </a:lnTo>
                      <a:lnTo>
                        <a:pt x="347" y="7101"/>
                      </a:lnTo>
                      <a:lnTo>
                        <a:pt x="333" y="7061"/>
                      </a:lnTo>
                      <a:lnTo>
                        <a:pt x="321" y="7019"/>
                      </a:lnTo>
                      <a:lnTo>
                        <a:pt x="308" y="6975"/>
                      </a:lnTo>
                      <a:lnTo>
                        <a:pt x="282" y="6883"/>
                      </a:lnTo>
                      <a:lnTo>
                        <a:pt x="258" y="6784"/>
                      </a:lnTo>
                      <a:lnTo>
                        <a:pt x="235" y="6677"/>
                      </a:lnTo>
                      <a:lnTo>
                        <a:pt x="213" y="6564"/>
                      </a:lnTo>
                      <a:lnTo>
                        <a:pt x="190" y="6445"/>
                      </a:lnTo>
                      <a:lnTo>
                        <a:pt x="170" y="6319"/>
                      </a:lnTo>
                      <a:lnTo>
                        <a:pt x="151" y="6187"/>
                      </a:lnTo>
                      <a:lnTo>
                        <a:pt x="131" y="6050"/>
                      </a:lnTo>
                      <a:lnTo>
                        <a:pt x="114" y="5907"/>
                      </a:lnTo>
                      <a:lnTo>
                        <a:pt x="98" y="5760"/>
                      </a:lnTo>
                      <a:lnTo>
                        <a:pt x="82" y="5606"/>
                      </a:lnTo>
                      <a:lnTo>
                        <a:pt x="69" y="5448"/>
                      </a:lnTo>
                      <a:lnTo>
                        <a:pt x="56" y="5286"/>
                      </a:lnTo>
                      <a:lnTo>
                        <a:pt x="44" y="5120"/>
                      </a:lnTo>
                      <a:lnTo>
                        <a:pt x="34" y="4949"/>
                      </a:lnTo>
                      <a:lnTo>
                        <a:pt x="24" y="4775"/>
                      </a:lnTo>
                      <a:lnTo>
                        <a:pt x="16" y="4597"/>
                      </a:lnTo>
                      <a:lnTo>
                        <a:pt x="10" y="4416"/>
                      </a:lnTo>
                      <a:lnTo>
                        <a:pt x="6" y="4232"/>
                      </a:lnTo>
                      <a:lnTo>
                        <a:pt x="2" y="4045"/>
                      </a:lnTo>
                      <a:lnTo>
                        <a:pt x="1" y="3856"/>
                      </a:lnTo>
                      <a:lnTo>
                        <a:pt x="0" y="3664"/>
                      </a:lnTo>
                      <a:lnTo>
                        <a:pt x="0" y="3664"/>
                      </a:lnTo>
                      <a:lnTo>
                        <a:pt x="1" y="3471"/>
                      </a:lnTo>
                      <a:lnTo>
                        <a:pt x="5" y="3282"/>
                      </a:lnTo>
                      <a:lnTo>
                        <a:pt x="9" y="3096"/>
                      </a:lnTo>
                      <a:lnTo>
                        <a:pt x="15" y="2913"/>
                      </a:lnTo>
                      <a:lnTo>
                        <a:pt x="22" y="2734"/>
                      </a:lnTo>
                      <a:lnTo>
                        <a:pt x="30" y="2558"/>
                      </a:lnTo>
                      <a:lnTo>
                        <a:pt x="41" y="2386"/>
                      </a:lnTo>
                      <a:lnTo>
                        <a:pt x="52" y="2217"/>
                      </a:lnTo>
                      <a:lnTo>
                        <a:pt x="65" y="2054"/>
                      </a:lnTo>
                      <a:lnTo>
                        <a:pt x="79" y="1895"/>
                      </a:lnTo>
                      <a:lnTo>
                        <a:pt x="93" y="1740"/>
                      </a:lnTo>
                      <a:lnTo>
                        <a:pt x="109" y="1591"/>
                      </a:lnTo>
                      <a:lnTo>
                        <a:pt x="127" y="1445"/>
                      </a:lnTo>
                      <a:lnTo>
                        <a:pt x="145" y="1307"/>
                      </a:lnTo>
                      <a:lnTo>
                        <a:pt x="165" y="1174"/>
                      </a:lnTo>
                      <a:lnTo>
                        <a:pt x="185" y="1046"/>
                      </a:lnTo>
                      <a:lnTo>
                        <a:pt x="207" y="925"/>
                      </a:lnTo>
                      <a:lnTo>
                        <a:pt x="229" y="810"/>
                      </a:lnTo>
                      <a:lnTo>
                        <a:pt x="252" y="702"/>
                      </a:lnTo>
                      <a:lnTo>
                        <a:pt x="275" y="600"/>
                      </a:lnTo>
                      <a:lnTo>
                        <a:pt x="301" y="506"/>
                      </a:lnTo>
                      <a:lnTo>
                        <a:pt x="314" y="462"/>
                      </a:lnTo>
                      <a:lnTo>
                        <a:pt x="326" y="419"/>
                      </a:lnTo>
                      <a:lnTo>
                        <a:pt x="339" y="378"/>
                      </a:lnTo>
                      <a:lnTo>
                        <a:pt x="353" y="340"/>
                      </a:lnTo>
                      <a:lnTo>
                        <a:pt x="366" y="303"/>
                      </a:lnTo>
                      <a:lnTo>
                        <a:pt x="380" y="268"/>
                      </a:lnTo>
                      <a:lnTo>
                        <a:pt x="394" y="236"/>
                      </a:lnTo>
                      <a:lnTo>
                        <a:pt x="408" y="204"/>
                      </a:lnTo>
                      <a:lnTo>
                        <a:pt x="422" y="175"/>
                      </a:lnTo>
                      <a:lnTo>
                        <a:pt x="435" y="149"/>
                      </a:lnTo>
                      <a:lnTo>
                        <a:pt x="449" y="124"/>
                      </a:lnTo>
                      <a:lnTo>
                        <a:pt x="465" y="101"/>
                      </a:lnTo>
                      <a:lnTo>
                        <a:pt x="478" y="81"/>
                      </a:lnTo>
                      <a:lnTo>
                        <a:pt x="494" y="63"/>
                      </a:lnTo>
                      <a:lnTo>
                        <a:pt x="509" y="48"/>
                      </a:lnTo>
                      <a:lnTo>
                        <a:pt x="524" y="34"/>
                      </a:lnTo>
                      <a:lnTo>
                        <a:pt x="539" y="22"/>
                      </a:lnTo>
                      <a:lnTo>
                        <a:pt x="554" y="13"/>
                      </a:lnTo>
                      <a:lnTo>
                        <a:pt x="569" y="6"/>
                      </a:lnTo>
                      <a:lnTo>
                        <a:pt x="584" y="2"/>
                      </a:lnTo>
                      <a:lnTo>
                        <a:pt x="600" y="0"/>
                      </a:lnTo>
                      <a:lnTo>
                        <a:pt x="615" y="0"/>
                      </a:lnTo>
                      <a:lnTo>
                        <a:pt x="615" y="0"/>
                      </a:lnTo>
                      <a:close/>
                      <a:moveTo>
                        <a:pt x="615" y="93"/>
                      </a:moveTo>
                      <a:lnTo>
                        <a:pt x="615" y="93"/>
                      </a:lnTo>
                      <a:lnTo>
                        <a:pt x="600" y="93"/>
                      </a:lnTo>
                      <a:lnTo>
                        <a:pt x="585" y="94"/>
                      </a:lnTo>
                      <a:lnTo>
                        <a:pt x="570" y="99"/>
                      </a:lnTo>
                      <a:lnTo>
                        <a:pt x="555" y="106"/>
                      </a:lnTo>
                      <a:lnTo>
                        <a:pt x="540" y="114"/>
                      </a:lnTo>
                      <a:lnTo>
                        <a:pt x="526" y="125"/>
                      </a:lnTo>
                      <a:lnTo>
                        <a:pt x="511" y="138"/>
                      </a:lnTo>
                      <a:lnTo>
                        <a:pt x="496" y="154"/>
                      </a:lnTo>
                      <a:lnTo>
                        <a:pt x="482" y="172"/>
                      </a:lnTo>
                      <a:lnTo>
                        <a:pt x="468" y="192"/>
                      </a:lnTo>
                      <a:lnTo>
                        <a:pt x="454" y="214"/>
                      </a:lnTo>
                      <a:lnTo>
                        <a:pt x="440" y="238"/>
                      </a:lnTo>
                      <a:lnTo>
                        <a:pt x="426" y="264"/>
                      </a:lnTo>
                      <a:lnTo>
                        <a:pt x="412" y="291"/>
                      </a:lnTo>
                      <a:lnTo>
                        <a:pt x="398" y="322"/>
                      </a:lnTo>
                      <a:lnTo>
                        <a:pt x="386" y="354"/>
                      </a:lnTo>
                      <a:lnTo>
                        <a:pt x="372" y="388"/>
                      </a:lnTo>
                      <a:lnTo>
                        <a:pt x="359" y="424"/>
                      </a:lnTo>
                      <a:lnTo>
                        <a:pt x="346" y="462"/>
                      </a:lnTo>
                      <a:lnTo>
                        <a:pt x="333" y="502"/>
                      </a:lnTo>
                      <a:lnTo>
                        <a:pt x="308" y="586"/>
                      </a:lnTo>
                      <a:lnTo>
                        <a:pt x="285" y="678"/>
                      </a:lnTo>
                      <a:lnTo>
                        <a:pt x="260" y="777"/>
                      </a:lnTo>
                      <a:lnTo>
                        <a:pt x="238" y="882"/>
                      </a:lnTo>
                      <a:lnTo>
                        <a:pt x="216" y="995"/>
                      </a:lnTo>
                      <a:lnTo>
                        <a:pt x="195" y="1113"/>
                      </a:lnTo>
                      <a:lnTo>
                        <a:pt x="175" y="1236"/>
                      </a:lnTo>
                      <a:lnTo>
                        <a:pt x="157" y="1366"/>
                      </a:lnTo>
                      <a:lnTo>
                        <a:pt x="138" y="1502"/>
                      </a:lnTo>
                      <a:lnTo>
                        <a:pt x="122" y="1643"/>
                      </a:lnTo>
                      <a:lnTo>
                        <a:pt x="106" y="1789"/>
                      </a:lnTo>
                      <a:lnTo>
                        <a:pt x="92" y="1940"/>
                      </a:lnTo>
                      <a:lnTo>
                        <a:pt x="78" y="2096"/>
                      </a:lnTo>
                      <a:lnTo>
                        <a:pt x="66" y="2255"/>
                      </a:lnTo>
                      <a:lnTo>
                        <a:pt x="55" y="2418"/>
                      </a:lnTo>
                      <a:lnTo>
                        <a:pt x="45" y="2587"/>
                      </a:lnTo>
                      <a:lnTo>
                        <a:pt x="36" y="2758"/>
                      </a:lnTo>
                      <a:lnTo>
                        <a:pt x="29" y="2934"/>
                      </a:lnTo>
                      <a:lnTo>
                        <a:pt x="23" y="3113"/>
                      </a:lnTo>
                      <a:lnTo>
                        <a:pt x="20" y="3294"/>
                      </a:lnTo>
                      <a:lnTo>
                        <a:pt x="16" y="3478"/>
                      </a:lnTo>
                      <a:lnTo>
                        <a:pt x="15" y="3665"/>
                      </a:lnTo>
                      <a:lnTo>
                        <a:pt x="15" y="3665"/>
                      </a:lnTo>
                      <a:lnTo>
                        <a:pt x="15" y="3852"/>
                      </a:lnTo>
                      <a:lnTo>
                        <a:pt x="17" y="4037"/>
                      </a:lnTo>
                      <a:lnTo>
                        <a:pt x="21" y="4219"/>
                      </a:lnTo>
                      <a:lnTo>
                        <a:pt x="26" y="4399"/>
                      </a:lnTo>
                      <a:lnTo>
                        <a:pt x="31" y="4575"/>
                      </a:lnTo>
                      <a:lnTo>
                        <a:pt x="38" y="4750"/>
                      </a:lnTo>
                      <a:lnTo>
                        <a:pt x="48" y="4919"/>
                      </a:lnTo>
                      <a:lnTo>
                        <a:pt x="58" y="5085"/>
                      </a:lnTo>
                      <a:lnTo>
                        <a:pt x="69" y="5248"/>
                      </a:lnTo>
                      <a:lnTo>
                        <a:pt x="81" y="5406"/>
                      </a:lnTo>
                      <a:lnTo>
                        <a:pt x="95" y="5560"/>
                      </a:lnTo>
                      <a:lnTo>
                        <a:pt x="110" y="5709"/>
                      </a:lnTo>
                      <a:lnTo>
                        <a:pt x="127" y="5852"/>
                      </a:lnTo>
                      <a:lnTo>
                        <a:pt x="144" y="5992"/>
                      </a:lnTo>
                      <a:lnTo>
                        <a:pt x="161" y="6126"/>
                      </a:lnTo>
                      <a:lnTo>
                        <a:pt x="181" y="6254"/>
                      </a:lnTo>
                      <a:lnTo>
                        <a:pt x="201" y="6377"/>
                      </a:lnTo>
                      <a:lnTo>
                        <a:pt x="222" y="6493"/>
                      </a:lnTo>
                      <a:lnTo>
                        <a:pt x="244" y="6604"/>
                      </a:lnTo>
                      <a:lnTo>
                        <a:pt x="267" y="6708"/>
                      </a:lnTo>
                      <a:lnTo>
                        <a:pt x="290" y="6804"/>
                      </a:lnTo>
                      <a:lnTo>
                        <a:pt x="315" y="6895"/>
                      </a:lnTo>
                      <a:lnTo>
                        <a:pt x="327" y="6938"/>
                      </a:lnTo>
                      <a:lnTo>
                        <a:pt x="340" y="6979"/>
                      </a:lnTo>
                      <a:lnTo>
                        <a:pt x="353" y="7017"/>
                      </a:lnTo>
                      <a:lnTo>
                        <a:pt x="366" y="7054"/>
                      </a:lnTo>
                      <a:lnTo>
                        <a:pt x="380" y="7089"/>
                      </a:lnTo>
                      <a:lnTo>
                        <a:pt x="393" y="7121"/>
                      </a:lnTo>
                      <a:lnTo>
                        <a:pt x="406" y="7153"/>
                      </a:lnTo>
                      <a:lnTo>
                        <a:pt x="420" y="7182"/>
                      </a:lnTo>
                      <a:lnTo>
                        <a:pt x="434" y="7209"/>
                      </a:lnTo>
                      <a:lnTo>
                        <a:pt x="448" y="7234"/>
                      </a:lnTo>
                      <a:lnTo>
                        <a:pt x="462" y="7257"/>
                      </a:lnTo>
                      <a:lnTo>
                        <a:pt x="476" y="7278"/>
                      </a:lnTo>
                      <a:lnTo>
                        <a:pt x="491" y="7297"/>
                      </a:lnTo>
                      <a:lnTo>
                        <a:pt x="505" y="7313"/>
                      </a:lnTo>
                      <a:lnTo>
                        <a:pt x="520" y="7327"/>
                      </a:lnTo>
                      <a:lnTo>
                        <a:pt x="534" y="7339"/>
                      </a:lnTo>
                      <a:lnTo>
                        <a:pt x="549" y="7349"/>
                      </a:lnTo>
                      <a:lnTo>
                        <a:pt x="564" y="7356"/>
                      </a:lnTo>
                      <a:lnTo>
                        <a:pt x="579" y="7362"/>
                      </a:lnTo>
                      <a:lnTo>
                        <a:pt x="595" y="7364"/>
                      </a:lnTo>
                      <a:lnTo>
                        <a:pt x="595" y="7364"/>
                      </a:lnTo>
                      <a:lnTo>
                        <a:pt x="610" y="7365"/>
                      </a:lnTo>
                      <a:lnTo>
                        <a:pt x="625" y="7363"/>
                      </a:lnTo>
                      <a:lnTo>
                        <a:pt x="640" y="7358"/>
                      </a:lnTo>
                      <a:lnTo>
                        <a:pt x="655" y="7352"/>
                      </a:lnTo>
                      <a:lnTo>
                        <a:pt x="670" y="7343"/>
                      </a:lnTo>
                      <a:lnTo>
                        <a:pt x="685" y="7332"/>
                      </a:lnTo>
                      <a:lnTo>
                        <a:pt x="699" y="7319"/>
                      </a:lnTo>
                      <a:lnTo>
                        <a:pt x="714" y="7304"/>
                      </a:lnTo>
                      <a:lnTo>
                        <a:pt x="728" y="7285"/>
                      </a:lnTo>
                      <a:lnTo>
                        <a:pt x="743" y="7265"/>
                      </a:lnTo>
                      <a:lnTo>
                        <a:pt x="757" y="7243"/>
                      </a:lnTo>
                      <a:lnTo>
                        <a:pt x="771" y="7220"/>
                      </a:lnTo>
                      <a:lnTo>
                        <a:pt x="785" y="7193"/>
                      </a:lnTo>
                      <a:lnTo>
                        <a:pt x="798" y="7166"/>
                      </a:lnTo>
                      <a:lnTo>
                        <a:pt x="812" y="7135"/>
                      </a:lnTo>
                      <a:lnTo>
                        <a:pt x="826" y="7103"/>
                      </a:lnTo>
                      <a:lnTo>
                        <a:pt x="838" y="7069"/>
                      </a:lnTo>
                      <a:lnTo>
                        <a:pt x="851" y="7033"/>
                      </a:lnTo>
                      <a:lnTo>
                        <a:pt x="864" y="6995"/>
                      </a:lnTo>
                      <a:lnTo>
                        <a:pt x="877" y="6955"/>
                      </a:lnTo>
                      <a:lnTo>
                        <a:pt x="902" y="6871"/>
                      </a:lnTo>
                      <a:lnTo>
                        <a:pt x="927" y="6779"/>
                      </a:lnTo>
                      <a:lnTo>
                        <a:pt x="950" y="6680"/>
                      </a:lnTo>
                      <a:lnTo>
                        <a:pt x="972" y="6575"/>
                      </a:lnTo>
                      <a:lnTo>
                        <a:pt x="994" y="6462"/>
                      </a:lnTo>
                      <a:lnTo>
                        <a:pt x="1015" y="6345"/>
                      </a:lnTo>
                      <a:lnTo>
                        <a:pt x="1035" y="6221"/>
                      </a:lnTo>
                      <a:lnTo>
                        <a:pt x="1053" y="6090"/>
                      </a:lnTo>
                      <a:lnTo>
                        <a:pt x="1072" y="5955"/>
                      </a:lnTo>
                      <a:lnTo>
                        <a:pt x="1088" y="5814"/>
                      </a:lnTo>
                      <a:lnTo>
                        <a:pt x="1104" y="5668"/>
                      </a:lnTo>
                      <a:lnTo>
                        <a:pt x="1119" y="5517"/>
                      </a:lnTo>
                      <a:lnTo>
                        <a:pt x="1132" y="5363"/>
                      </a:lnTo>
                      <a:lnTo>
                        <a:pt x="1145" y="5202"/>
                      </a:lnTo>
                      <a:lnTo>
                        <a:pt x="1155" y="5039"/>
                      </a:lnTo>
                      <a:lnTo>
                        <a:pt x="1166" y="4870"/>
                      </a:lnTo>
                      <a:lnTo>
                        <a:pt x="1174" y="4698"/>
                      </a:lnTo>
                      <a:lnTo>
                        <a:pt x="1181" y="4523"/>
                      </a:lnTo>
                      <a:lnTo>
                        <a:pt x="1187" y="4346"/>
                      </a:lnTo>
                      <a:lnTo>
                        <a:pt x="1191" y="4163"/>
                      </a:lnTo>
                      <a:lnTo>
                        <a:pt x="1194" y="3979"/>
                      </a:lnTo>
                      <a:lnTo>
                        <a:pt x="1195" y="3792"/>
                      </a:lnTo>
                      <a:lnTo>
                        <a:pt x="1195" y="3792"/>
                      </a:lnTo>
                      <a:lnTo>
                        <a:pt x="1195" y="3605"/>
                      </a:lnTo>
                      <a:lnTo>
                        <a:pt x="1193" y="3420"/>
                      </a:lnTo>
                      <a:lnTo>
                        <a:pt x="1190" y="3238"/>
                      </a:lnTo>
                      <a:lnTo>
                        <a:pt x="1186" y="3058"/>
                      </a:lnTo>
                      <a:lnTo>
                        <a:pt x="1179" y="2882"/>
                      </a:lnTo>
                      <a:lnTo>
                        <a:pt x="1172" y="2709"/>
                      </a:lnTo>
                      <a:lnTo>
                        <a:pt x="1162" y="2538"/>
                      </a:lnTo>
                      <a:lnTo>
                        <a:pt x="1153" y="2372"/>
                      </a:lnTo>
                      <a:lnTo>
                        <a:pt x="1141" y="2209"/>
                      </a:lnTo>
                      <a:lnTo>
                        <a:pt x="1129" y="2051"/>
                      </a:lnTo>
                      <a:lnTo>
                        <a:pt x="1115" y="1897"/>
                      </a:lnTo>
                      <a:lnTo>
                        <a:pt x="1100" y="1748"/>
                      </a:lnTo>
                      <a:lnTo>
                        <a:pt x="1083" y="1604"/>
                      </a:lnTo>
                      <a:lnTo>
                        <a:pt x="1067" y="1465"/>
                      </a:lnTo>
                      <a:lnTo>
                        <a:pt x="1049" y="1330"/>
                      </a:lnTo>
                      <a:lnTo>
                        <a:pt x="1030" y="1203"/>
                      </a:lnTo>
                      <a:lnTo>
                        <a:pt x="1009" y="1080"/>
                      </a:lnTo>
                      <a:lnTo>
                        <a:pt x="988" y="964"/>
                      </a:lnTo>
                      <a:lnTo>
                        <a:pt x="966" y="853"/>
                      </a:lnTo>
                      <a:lnTo>
                        <a:pt x="943" y="749"/>
                      </a:lnTo>
                      <a:lnTo>
                        <a:pt x="920" y="652"/>
                      </a:lnTo>
                      <a:lnTo>
                        <a:pt x="895" y="562"/>
                      </a:lnTo>
                      <a:lnTo>
                        <a:pt x="883" y="519"/>
                      </a:lnTo>
                      <a:lnTo>
                        <a:pt x="870" y="478"/>
                      </a:lnTo>
                      <a:lnTo>
                        <a:pt x="857" y="440"/>
                      </a:lnTo>
                      <a:lnTo>
                        <a:pt x="844" y="403"/>
                      </a:lnTo>
                      <a:lnTo>
                        <a:pt x="831" y="368"/>
                      </a:lnTo>
                      <a:lnTo>
                        <a:pt x="818" y="336"/>
                      </a:lnTo>
                      <a:lnTo>
                        <a:pt x="804" y="304"/>
                      </a:lnTo>
                      <a:lnTo>
                        <a:pt x="791" y="275"/>
                      </a:lnTo>
                      <a:lnTo>
                        <a:pt x="777" y="248"/>
                      </a:lnTo>
                      <a:lnTo>
                        <a:pt x="763" y="223"/>
                      </a:lnTo>
                      <a:lnTo>
                        <a:pt x="748" y="201"/>
                      </a:lnTo>
                      <a:lnTo>
                        <a:pt x="734" y="180"/>
                      </a:lnTo>
                      <a:lnTo>
                        <a:pt x="720" y="161"/>
                      </a:lnTo>
                      <a:lnTo>
                        <a:pt x="705" y="144"/>
                      </a:lnTo>
                      <a:lnTo>
                        <a:pt x="691" y="130"/>
                      </a:lnTo>
                      <a:lnTo>
                        <a:pt x="676" y="118"/>
                      </a:lnTo>
                      <a:lnTo>
                        <a:pt x="661" y="108"/>
                      </a:lnTo>
                      <a:lnTo>
                        <a:pt x="646" y="101"/>
                      </a:lnTo>
                      <a:lnTo>
                        <a:pt x="631" y="95"/>
                      </a:lnTo>
                      <a:lnTo>
                        <a:pt x="615" y="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E7A46FF9-4185-D944-A671-968F7953B843}"/>
                  </a:ext>
                </a:extLst>
              </p:cNvPr>
              <p:cNvGrpSpPr/>
              <p:nvPr/>
            </p:nvGrpSpPr>
            <p:grpSpPr>
              <a:xfrm>
                <a:off x="3113724" y="2080261"/>
                <a:ext cx="1475286" cy="1950720"/>
                <a:chOff x="2909888" y="1743075"/>
                <a:chExt cx="1844106" cy="2438400"/>
              </a:xfrm>
            </p:grpSpPr>
            <p:sp>
              <p:nvSpPr>
                <p:cNvPr id="18" name="Freeform 19">
                  <a:extLst>
                    <a:ext uri="{FF2B5EF4-FFF2-40B4-BE49-F238E27FC236}">
                      <a16:creationId xmlns:a16="http://schemas.microsoft.com/office/drawing/2014/main" id="{64BF7825-A461-5045-A691-97AE270BE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888" y="1743075"/>
                  <a:ext cx="1803400" cy="2438400"/>
                </a:xfrm>
                <a:custGeom>
                  <a:avLst/>
                  <a:gdLst/>
                  <a:ahLst/>
                  <a:cxnLst>
                    <a:cxn ang="0">
                      <a:pos x="2271" y="3072"/>
                    </a:cxn>
                    <a:cxn ang="0">
                      <a:pos x="2252" y="3069"/>
                    </a:cxn>
                    <a:cxn ang="0">
                      <a:pos x="2233" y="3056"/>
                    </a:cxn>
                    <a:cxn ang="0">
                      <a:pos x="2196" y="3005"/>
                    </a:cxn>
                    <a:cxn ang="0">
                      <a:pos x="2161" y="2925"/>
                    </a:cxn>
                    <a:cxn ang="0">
                      <a:pos x="2130" y="2817"/>
                    </a:cxn>
                    <a:cxn ang="0">
                      <a:pos x="2101" y="2682"/>
                    </a:cxn>
                    <a:cxn ang="0">
                      <a:pos x="2076" y="2526"/>
                    </a:cxn>
                    <a:cxn ang="0">
                      <a:pos x="2048" y="2285"/>
                    </a:cxn>
                    <a:cxn ang="0">
                      <a:pos x="2022" y="1870"/>
                    </a:cxn>
                    <a:cxn ang="0">
                      <a:pos x="2016" y="1563"/>
                    </a:cxn>
                    <a:cxn ang="0">
                      <a:pos x="2026" y="1106"/>
                    </a:cxn>
                    <a:cxn ang="0">
                      <a:pos x="2057" y="699"/>
                    </a:cxn>
                    <a:cxn ang="0">
                      <a:pos x="2079" y="523"/>
                    </a:cxn>
                    <a:cxn ang="0">
                      <a:pos x="2105" y="368"/>
                    </a:cxn>
                    <a:cxn ang="0">
                      <a:pos x="2134" y="236"/>
                    </a:cxn>
                    <a:cxn ang="0">
                      <a:pos x="2168" y="132"/>
                    </a:cxn>
                    <a:cxn ang="0">
                      <a:pos x="2203" y="55"/>
                    </a:cxn>
                    <a:cxn ang="0">
                      <a:pos x="2234" y="16"/>
                    </a:cxn>
                    <a:cxn ang="0">
                      <a:pos x="2254" y="4"/>
                    </a:cxn>
                    <a:cxn ang="0">
                      <a:pos x="2267" y="0"/>
                    </a:cxn>
                    <a:cxn ang="0">
                      <a:pos x="1955" y="0"/>
                    </a:cxn>
                    <a:cxn ang="0">
                      <a:pos x="244" y="2"/>
                    </a:cxn>
                    <a:cxn ang="0">
                      <a:pos x="224" y="11"/>
                    </a:cxn>
                    <a:cxn ang="0">
                      <a:pos x="199" y="36"/>
                    </a:cxn>
                    <a:cxn ang="0">
                      <a:pos x="163" y="103"/>
                    </a:cxn>
                    <a:cxn ang="0">
                      <a:pos x="129" y="199"/>
                    </a:cxn>
                    <a:cxn ang="0">
                      <a:pos x="99" y="322"/>
                    </a:cxn>
                    <a:cxn ang="0">
                      <a:pos x="71" y="469"/>
                    </a:cxn>
                    <a:cxn ang="0">
                      <a:pos x="48" y="639"/>
                    </a:cxn>
                    <a:cxn ang="0">
                      <a:pos x="19" y="963"/>
                    </a:cxn>
                    <a:cxn ang="0">
                      <a:pos x="1" y="1406"/>
                    </a:cxn>
                    <a:cxn ang="0">
                      <a:pos x="1" y="1719"/>
                    </a:cxn>
                    <a:cxn ang="0">
                      <a:pos x="21" y="2153"/>
                    </a:cxn>
                    <a:cxn ang="0">
                      <a:pos x="52" y="2469"/>
                    </a:cxn>
                    <a:cxn ang="0">
                      <a:pos x="77" y="2632"/>
                    </a:cxn>
                    <a:cxn ang="0">
                      <a:pos x="103" y="2775"/>
                    </a:cxn>
                    <a:cxn ang="0">
                      <a:pos x="135" y="2891"/>
                    </a:cxn>
                    <a:cxn ang="0">
                      <a:pos x="168" y="2982"/>
                    </a:cxn>
                    <a:cxn ang="0">
                      <a:pos x="204" y="3042"/>
                    </a:cxn>
                    <a:cxn ang="0">
                      <a:pos x="229" y="3065"/>
                    </a:cxn>
                    <a:cxn ang="0">
                      <a:pos x="249" y="3072"/>
                    </a:cxn>
                  </a:cxnLst>
                  <a:rect l="0" t="0" r="r" b="b"/>
                  <a:pathLst>
                    <a:path w="2271" h="3072">
                      <a:moveTo>
                        <a:pt x="254" y="3072"/>
                      </a:moveTo>
                      <a:lnTo>
                        <a:pt x="2271" y="3072"/>
                      </a:lnTo>
                      <a:lnTo>
                        <a:pt x="2271" y="3072"/>
                      </a:lnTo>
                      <a:lnTo>
                        <a:pt x="2264" y="3072"/>
                      </a:lnTo>
                      <a:lnTo>
                        <a:pt x="2257" y="3071"/>
                      </a:lnTo>
                      <a:lnTo>
                        <a:pt x="2252" y="3069"/>
                      </a:lnTo>
                      <a:lnTo>
                        <a:pt x="2245" y="3065"/>
                      </a:lnTo>
                      <a:lnTo>
                        <a:pt x="2239" y="3061"/>
                      </a:lnTo>
                      <a:lnTo>
                        <a:pt x="2233" y="3056"/>
                      </a:lnTo>
                      <a:lnTo>
                        <a:pt x="2220" y="3042"/>
                      </a:lnTo>
                      <a:lnTo>
                        <a:pt x="2207" y="3026"/>
                      </a:lnTo>
                      <a:lnTo>
                        <a:pt x="2196" y="3005"/>
                      </a:lnTo>
                      <a:lnTo>
                        <a:pt x="2184" y="2982"/>
                      </a:lnTo>
                      <a:lnTo>
                        <a:pt x="2173" y="2955"/>
                      </a:lnTo>
                      <a:lnTo>
                        <a:pt x="2161" y="2925"/>
                      </a:lnTo>
                      <a:lnTo>
                        <a:pt x="2151" y="2891"/>
                      </a:lnTo>
                      <a:lnTo>
                        <a:pt x="2140" y="2855"/>
                      </a:lnTo>
                      <a:lnTo>
                        <a:pt x="2130" y="2817"/>
                      </a:lnTo>
                      <a:lnTo>
                        <a:pt x="2120" y="2775"/>
                      </a:lnTo>
                      <a:lnTo>
                        <a:pt x="2110" y="2730"/>
                      </a:lnTo>
                      <a:lnTo>
                        <a:pt x="2101" y="2682"/>
                      </a:lnTo>
                      <a:lnTo>
                        <a:pt x="2093" y="2632"/>
                      </a:lnTo>
                      <a:lnTo>
                        <a:pt x="2083" y="2580"/>
                      </a:lnTo>
                      <a:lnTo>
                        <a:pt x="2076" y="2526"/>
                      </a:lnTo>
                      <a:lnTo>
                        <a:pt x="2068" y="2469"/>
                      </a:lnTo>
                      <a:lnTo>
                        <a:pt x="2061" y="2409"/>
                      </a:lnTo>
                      <a:lnTo>
                        <a:pt x="2048" y="2285"/>
                      </a:lnTo>
                      <a:lnTo>
                        <a:pt x="2037" y="2153"/>
                      </a:lnTo>
                      <a:lnTo>
                        <a:pt x="2029" y="2015"/>
                      </a:lnTo>
                      <a:lnTo>
                        <a:pt x="2022" y="1870"/>
                      </a:lnTo>
                      <a:lnTo>
                        <a:pt x="2017" y="1719"/>
                      </a:lnTo>
                      <a:lnTo>
                        <a:pt x="2016" y="1563"/>
                      </a:lnTo>
                      <a:lnTo>
                        <a:pt x="2016" y="1563"/>
                      </a:lnTo>
                      <a:lnTo>
                        <a:pt x="2017" y="1406"/>
                      </a:lnTo>
                      <a:lnTo>
                        <a:pt x="2021" y="1253"/>
                      </a:lnTo>
                      <a:lnTo>
                        <a:pt x="2026" y="1106"/>
                      </a:lnTo>
                      <a:lnTo>
                        <a:pt x="2034" y="963"/>
                      </a:lnTo>
                      <a:lnTo>
                        <a:pt x="2045" y="828"/>
                      </a:lnTo>
                      <a:lnTo>
                        <a:pt x="2057" y="699"/>
                      </a:lnTo>
                      <a:lnTo>
                        <a:pt x="2063" y="639"/>
                      </a:lnTo>
                      <a:lnTo>
                        <a:pt x="2072" y="580"/>
                      </a:lnTo>
                      <a:lnTo>
                        <a:pt x="2079" y="523"/>
                      </a:lnTo>
                      <a:lnTo>
                        <a:pt x="2088" y="469"/>
                      </a:lnTo>
                      <a:lnTo>
                        <a:pt x="2096" y="417"/>
                      </a:lnTo>
                      <a:lnTo>
                        <a:pt x="2105" y="368"/>
                      </a:lnTo>
                      <a:lnTo>
                        <a:pt x="2115" y="322"/>
                      </a:lnTo>
                      <a:lnTo>
                        <a:pt x="2125" y="278"/>
                      </a:lnTo>
                      <a:lnTo>
                        <a:pt x="2134" y="236"/>
                      </a:lnTo>
                      <a:lnTo>
                        <a:pt x="2146" y="199"/>
                      </a:lnTo>
                      <a:lnTo>
                        <a:pt x="2156" y="163"/>
                      </a:lnTo>
                      <a:lnTo>
                        <a:pt x="2168" y="132"/>
                      </a:lnTo>
                      <a:lnTo>
                        <a:pt x="2180" y="103"/>
                      </a:lnTo>
                      <a:lnTo>
                        <a:pt x="2191" y="77"/>
                      </a:lnTo>
                      <a:lnTo>
                        <a:pt x="2203" y="55"/>
                      </a:lnTo>
                      <a:lnTo>
                        <a:pt x="2216" y="36"/>
                      </a:lnTo>
                      <a:lnTo>
                        <a:pt x="2227" y="22"/>
                      </a:lnTo>
                      <a:lnTo>
                        <a:pt x="2234" y="16"/>
                      </a:lnTo>
                      <a:lnTo>
                        <a:pt x="2240" y="11"/>
                      </a:lnTo>
                      <a:lnTo>
                        <a:pt x="2247" y="6"/>
                      </a:lnTo>
                      <a:lnTo>
                        <a:pt x="2254" y="4"/>
                      </a:lnTo>
                      <a:lnTo>
                        <a:pt x="2260" y="2"/>
                      </a:lnTo>
                      <a:lnTo>
                        <a:pt x="2267" y="0"/>
                      </a:lnTo>
                      <a:lnTo>
                        <a:pt x="2267" y="0"/>
                      </a:lnTo>
                      <a:lnTo>
                        <a:pt x="2271" y="0"/>
                      </a:lnTo>
                      <a:lnTo>
                        <a:pt x="1955" y="0"/>
                      </a:lnTo>
                      <a:lnTo>
                        <a:pt x="1955" y="0"/>
                      </a:lnTo>
                      <a:lnTo>
                        <a:pt x="251" y="0"/>
                      </a:lnTo>
                      <a:lnTo>
                        <a:pt x="251" y="0"/>
                      </a:lnTo>
                      <a:lnTo>
                        <a:pt x="244" y="2"/>
                      </a:lnTo>
                      <a:lnTo>
                        <a:pt x="237" y="4"/>
                      </a:lnTo>
                      <a:lnTo>
                        <a:pt x="231" y="6"/>
                      </a:lnTo>
                      <a:lnTo>
                        <a:pt x="224" y="11"/>
                      </a:lnTo>
                      <a:lnTo>
                        <a:pt x="218" y="16"/>
                      </a:lnTo>
                      <a:lnTo>
                        <a:pt x="211" y="22"/>
                      </a:lnTo>
                      <a:lnTo>
                        <a:pt x="199" y="36"/>
                      </a:lnTo>
                      <a:lnTo>
                        <a:pt x="187" y="55"/>
                      </a:lnTo>
                      <a:lnTo>
                        <a:pt x="175" y="77"/>
                      </a:lnTo>
                      <a:lnTo>
                        <a:pt x="163" y="103"/>
                      </a:lnTo>
                      <a:lnTo>
                        <a:pt x="151" y="132"/>
                      </a:lnTo>
                      <a:lnTo>
                        <a:pt x="141" y="163"/>
                      </a:lnTo>
                      <a:lnTo>
                        <a:pt x="129" y="199"/>
                      </a:lnTo>
                      <a:lnTo>
                        <a:pt x="118" y="236"/>
                      </a:lnTo>
                      <a:lnTo>
                        <a:pt x="108" y="278"/>
                      </a:lnTo>
                      <a:lnTo>
                        <a:pt x="99" y="322"/>
                      </a:lnTo>
                      <a:lnTo>
                        <a:pt x="89" y="368"/>
                      </a:lnTo>
                      <a:lnTo>
                        <a:pt x="80" y="417"/>
                      </a:lnTo>
                      <a:lnTo>
                        <a:pt x="71" y="469"/>
                      </a:lnTo>
                      <a:lnTo>
                        <a:pt x="63" y="523"/>
                      </a:lnTo>
                      <a:lnTo>
                        <a:pt x="56" y="580"/>
                      </a:lnTo>
                      <a:lnTo>
                        <a:pt x="48" y="639"/>
                      </a:lnTo>
                      <a:lnTo>
                        <a:pt x="41" y="699"/>
                      </a:lnTo>
                      <a:lnTo>
                        <a:pt x="29" y="828"/>
                      </a:lnTo>
                      <a:lnTo>
                        <a:pt x="19" y="963"/>
                      </a:lnTo>
                      <a:lnTo>
                        <a:pt x="10" y="1106"/>
                      </a:lnTo>
                      <a:lnTo>
                        <a:pt x="5" y="1253"/>
                      </a:lnTo>
                      <a:lnTo>
                        <a:pt x="1" y="1406"/>
                      </a:lnTo>
                      <a:lnTo>
                        <a:pt x="0" y="1563"/>
                      </a:lnTo>
                      <a:lnTo>
                        <a:pt x="0" y="1563"/>
                      </a:lnTo>
                      <a:lnTo>
                        <a:pt x="1" y="1719"/>
                      </a:lnTo>
                      <a:lnTo>
                        <a:pt x="6" y="1870"/>
                      </a:lnTo>
                      <a:lnTo>
                        <a:pt x="13" y="2015"/>
                      </a:lnTo>
                      <a:lnTo>
                        <a:pt x="21" y="2153"/>
                      </a:lnTo>
                      <a:lnTo>
                        <a:pt x="33" y="2285"/>
                      </a:lnTo>
                      <a:lnTo>
                        <a:pt x="45" y="2409"/>
                      </a:lnTo>
                      <a:lnTo>
                        <a:pt x="52" y="2469"/>
                      </a:lnTo>
                      <a:lnTo>
                        <a:pt x="59" y="2526"/>
                      </a:lnTo>
                      <a:lnTo>
                        <a:pt x="67" y="2580"/>
                      </a:lnTo>
                      <a:lnTo>
                        <a:pt x="77" y="2632"/>
                      </a:lnTo>
                      <a:lnTo>
                        <a:pt x="85" y="2682"/>
                      </a:lnTo>
                      <a:lnTo>
                        <a:pt x="94" y="2730"/>
                      </a:lnTo>
                      <a:lnTo>
                        <a:pt x="103" y="2775"/>
                      </a:lnTo>
                      <a:lnTo>
                        <a:pt x="114" y="2817"/>
                      </a:lnTo>
                      <a:lnTo>
                        <a:pt x="124" y="2855"/>
                      </a:lnTo>
                      <a:lnTo>
                        <a:pt x="135" y="2891"/>
                      </a:lnTo>
                      <a:lnTo>
                        <a:pt x="145" y="2925"/>
                      </a:lnTo>
                      <a:lnTo>
                        <a:pt x="157" y="2955"/>
                      </a:lnTo>
                      <a:lnTo>
                        <a:pt x="168" y="2982"/>
                      </a:lnTo>
                      <a:lnTo>
                        <a:pt x="180" y="3005"/>
                      </a:lnTo>
                      <a:lnTo>
                        <a:pt x="192" y="3026"/>
                      </a:lnTo>
                      <a:lnTo>
                        <a:pt x="204" y="3042"/>
                      </a:lnTo>
                      <a:lnTo>
                        <a:pt x="216" y="3056"/>
                      </a:lnTo>
                      <a:lnTo>
                        <a:pt x="223" y="3061"/>
                      </a:lnTo>
                      <a:lnTo>
                        <a:pt x="229" y="3065"/>
                      </a:lnTo>
                      <a:lnTo>
                        <a:pt x="236" y="3069"/>
                      </a:lnTo>
                      <a:lnTo>
                        <a:pt x="242" y="3071"/>
                      </a:lnTo>
                      <a:lnTo>
                        <a:pt x="249" y="3072"/>
                      </a:lnTo>
                      <a:lnTo>
                        <a:pt x="254" y="3072"/>
                      </a:lnTo>
                      <a:lnTo>
                        <a:pt x="254" y="307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  <a:gs pos="25000">
                      <a:schemeClr val="accent6">
                        <a:lumMod val="40000"/>
                        <a:lumOff val="60000"/>
                      </a:schemeClr>
                    </a:gs>
                    <a:gs pos="55000">
                      <a:schemeClr val="accent6">
                        <a:lumMod val="75000"/>
                      </a:schemeClr>
                    </a:gs>
                    <a:gs pos="78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20">
                  <a:extLst>
                    <a:ext uri="{FF2B5EF4-FFF2-40B4-BE49-F238E27FC236}">
                      <a16:creationId xmlns:a16="http://schemas.microsoft.com/office/drawing/2014/main" id="{B923A159-D112-5842-8E1B-753C89AB9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6344" y="1743075"/>
                  <a:ext cx="247650" cy="2438400"/>
                </a:xfrm>
                <a:custGeom>
                  <a:avLst/>
                  <a:gdLst/>
                  <a:ahLst/>
                  <a:cxnLst>
                    <a:cxn ang="0">
                      <a:pos x="259" y="3034"/>
                    </a:cxn>
                    <a:cxn ang="0">
                      <a:pos x="246" y="3034"/>
                    </a:cxn>
                    <a:cxn ang="0">
                      <a:pos x="227" y="3026"/>
                    </a:cxn>
                    <a:cxn ang="0">
                      <a:pos x="198" y="2993"/>
                    </a:cxn>
                    <a:cxn ang="0">
                      <a:pos x="165" y="2927"/>
                    </a:cxn>
                    <a:cxn ang="0">
                      <a:pos x="135" y="2831"/>
                    </a:cxn>
                    <a:cxn ang="0">
                      <a:pos x="107" y="2709"/>
                    </a:cxn>
                    <a:cxn ang="0">
                      <a:pos x="83" y="2563"/>
                    </a:cxn>
                    <a:cxn ang="0">
                      <a:pos x="51" y="2274"/>
                    </a:cxn>
                    <a:cxn ang="0">
                      <a:pos x="29" y="1864"/>
                    </a:cxn>
                    <a:cxn ang="0">
                      <a:pos x="23" y="1563"/>
                    </a:cxn>
                    <a:cxn ang="0">
                      <a:pos x="31" y="1116"/>
                    </a:cxn>
                    <a:cxn ang="0">
                      <a:pos x="58" y="720"/>
                    </a:cxn>
                    <a:cxn ang="0">
                      <a:pos x="85" y="496"/>
                    </a:cxn>
                    <a:cxn ang="0">
                      <a:pos x="109" y="351"/>
                    </a:cxn>
                    <a:cxn ang="0">
                      <a:pos x="137" y="231"/>
                    </a:cxn>
                    <a:cxn ang="0">
                      <a:pos x="167" y="139"/>
                    </a:cxn>
                    <a:cxn ang="0">
                      <a:pos x="201" y="74"/>
                    </a:cxn>
                    <a:cxn ang="0">
                      <a:pos x="225" y="49"/>
                    </a:cxn>
                    <a:cxn ang="0">
                      <a:pos x="244" y="40"/>
                    </a:cxn>
                    <a:cxn ang="0">
                      <a:pos x="260" y="39"/>
                    </a:cxn>
                    <a:cxn ang="0">
                      <a:pos x="304" y="29"/>
                    </a:cxn>
                    <a:cxn ang="0">
                      <a:pos x="282" y="9"/>
                    </a:cxn>
                    <a:cxn ang="0">
                      <a:pos x="259" y="0"/>
                    </a:cxn>
                    <a:cxn ang="0">
                      <a:pos x="244" y="2"/>
                    </a:cxn>
                    <a:cxn ang="0">
                      <a:pos x="224" y="11"/>
                    </a:cxn>
                    <a:cxn ang="0">
                      <a:pos x="200" y="36"/>
                    </a:cxn>
                    <a:cxn ang="0">
                      <a:pos x="164" y="103"/>
                    </a:cxn>
                    <a:cxn ang="0">
                      <a:pos x="130" y="199"/>
                    </a:cxn>
                    <a:cxn ang="0">
                      <a:pos x="99" y="322"/>
                    </a:cxn>
                    <a:cxn ang="0">
                      <a:pos x="72" y="469"/>
                    </a:cxn>
                    <a:cxn ang="0">
                      <a:pos x="47" y="639"/>
                    </a:cxn>
                    <a:cxn ang="0">
                      <a:pos x="18" y="963"/>
                    </a:cxn>
                    <a:cxn ang="0">
                      <a:pos x="1" y="1406"/>
                    </a:cxn>
                    <a:cxn ang="0">
                      <a:pos x="2" y="1720"/>
                    </a:cxn>
                    <a:cxn ang="0">
                      <a:pos x="22" y="2159"/>
                    </a:cxn>
                    <a:cxn ang="0">
                      <a:pos x="46" y="2418"/>
                    </a:cxn>
                    <a:cxn ang="0">
                      <a:pos x="70" y="2589"/>
                    </a:cxn>
                    <a:cxn ang="0">
                      <a:pos x="96" y="2739"/>
                    </a:cxn>
                    <a:cxn ang="0">
                      <a:pos x="126" y="2865"/>
                    </a:cxn>
                    <a:cxn ang="0">
                      <a:pos x="160" y="2962"/>
                    </a:cxn>
                    <a:cxn ang="0">
                      <a:pos x="195" y="3031"/>
                    </a:cxn>
                    <a:cxn ang="0">
                      <a:pos x="221" y="3058"/>
                    </a:cxn>
                    <a:cxn ang="0">
                      <a:pos x="240" y="3070"/>
                    </a:cxn>
                    <a:cxn ang="0">
                      <a:pos x="260" y="3072"/>
                    </a:cxn>
                    <a:cxn ang="0">
                      <a:pos x="273" y="3069"/>
                    </a:cxn>
                    <a:cxn ang="0">
                      <a:pos x="293" y="3056"/>
                    </a:cxn>
                    <a:cxn ang="0">
                      <a:pos x="261" y="3034"/>
                    </a:cxn>
                  </a:cxnLst>
                  <a:rect l="0" t="0" r="r" b="b"/>
                  <a:pathLst>
                    <a:path w="312" h="3072">
                      <a:moveTo>
                        <a:pt x="261" y="3034"/>
                      </a:moveTo>
                      <a:lnTo>
                        <a:pt x="261" y="3034"/>
                      </a:lnTo>
                      <a:lnTo>
                        <a:pt x="259" y="3034"/>
                      </a:lnTo>
                      <a:lnTo>
                        <a:pt x="259" y="3034"/>
                      </a:lnTo>
                      <a:lnTo>
                        <a:pt x="253" y="3035"/>
                      </a:lnTo>
                      <a:lnTo>
                        <a:pt x="246" y="3034"/>
                      </a:lnTo>
                      <a:lnTo>
                        <a:pt x="240" y="3032"/>
                      </a:lnTo>
                      <a:lnTo>
                        <a:pt x="234" y="3029"/>
                      </a:lnTo>
                      <a:lnTo>
                        <a:pt x="227" y="3026"/>
                      </a:lnTo>
                      <a:lnTo>
                        <a:pt x="222" y="3021"/>
                      </a:lnTo>
                      <a:lnTo>
                        <a:pt x="210" y="3010"/>
                      </a:lnTo>
                      <a:lnTo>
                        <a:pt x="198" y="2993"/>
                      </a:lnTo>
                      <a:lnTo>
                        <a:pt x="187" y="2975"/>
                      </a:lnTo>
                      <a:lnTo>
                        <a:pt x="175" y="2953"/>
                      </a:lnTo>
                      <a:lnTo>
                        <a:pt x="165" y="2927"/>
                      </a:lnTo>
                      <a:lnTo>
                        <a:pt x="154" y="2898"/>
                      </a:lnTo>
                      <a:lnTo>
                        <a:pt x="144" y="2866"/>
                      </a:lnTo>
                      <a:lnTo>
                        <a:pt x="135" y="2831"/>
                      </a:lnTo>
                      <a:lnTo>
                        <a:pt x="125" y="2794"/>
                      </a:lnTo>
                      <a:lnTo>
                        <a:pt x="116" y="2753"/>
                      </a:lnTo>
                      <a:lnTo>
                        <a:pt x="107" y="2709"/>
                      </a:lnTo>
                      <a:lnTo>
                        <a:pt x="99" y="2663"/>
                      </a:lnTo>
                      <a:lnTo>
                        <a:pt x="90" y="2614"/>
                      </a:lnTo>
                      <a:lnTo>
                        <a:pt x="83" y="2563"/>
                      </a:lnTo>
                      <a:lnTo>
                        <a:pt x="75" y="2509"/>
                      </a:lnTo>
                      <a:lnTo>
                        <a:pt x="63" y="2396"/>
                      </a:lnTo>
                      <a:lnTo>
                        <a:pt x="51" y="2274"/>
                      </a:lnTo>
                      <a:lnTo>
                        <a:pt x="42" y="2144"/>
                      </a:lnTo>
                      <a:lnTo>
                        <a:pt x="34" y="2007"/>
                      </a:lnTo>
                      <a:lnTo>
                        <a:pt x="29" y="1864"/>
                      </a:lnTo>
                      <a:lnTo>
                        <a:pt x="24" y="1715"/>
                      </a:lnTo>
                      <a:lnTo>
                        <a:pt x="23" y="1563"/>
                      </a:lnTo>
                      <a:lnTo>
                        <a:pt x="23" y="1563"/>
                      </a:lnTo>
                      <a:lnTo>
                        <a:pt x="24" y="1410"/>
                      </a:lnTo>
                      <a:lnTo>
                        <a:pt x="27" y="1260"/>
                      </a:lnTo>
                      <a:lnTo>
                        <a:pt x="31" y="1116"/>
                      </a:lnTo>
                      <a:lnTo>
                        <a:pt x="38" y="978"/>
                      </a:lnTo>
                      <a:lnTo>
                        <a:pt x="47" y="846"/>
                      </a:lnTo>
                      <a:lnTo>
                        <a:pt x="58" y="720"/>
                      </a:lnTo>
                      <a:lnTo>
                        <a:pt x="71" y="604"/>
                      </a:lnTo>
                      <a:lnTo>
                        <a:pt x="78" y="548"/>
                      </a:lnTo>
                      <a:lnTo>
                        <a:pt x="85" y="496"/>
                      </a:lnTo>
                      <a:lnTo>
                        <a:pt x="92" y="445"/>
                      </a:lnTo>
                      <a:lnTo>
                        <a:pt x="100" y="397"/>
                      </a:lnTo>
                      <a:lnTo>
                        <a:pt x="109" y="351"/>
                      </a:lnTo>
                      <a:lnTo>
                        <a:pt x="117" y="309"/>
                      </a:lnTo>
                      <a:lnTo>
                        <a:pt x="126" y="269"/>
                      </a:lnTo>
                      <a:lnTo>
                        <a:pt x="137" y="231"/>
                      </a:lnTo>
                      <a:lnTo>
                        <a:pt x="146" y="198"/>
                      </a:lnTo>
                      <a:lnTo>
                        <a:pt x="157" y="166"/>
                      </a:lnTo>
                      <a:lnTo>
                        <a:pt x="167" y="139"/>
                      </a:lnTo>
                      <a:lnTo>
                        <a:pt x="179" y="113"/>
                      </a:lnTo>
                      <a:lnTo>
                        <a:pt x="189" y="92"/>
                      </a:lnTo>
                      <a:lnTo>
                        <a:pt x="201" y="74"/>
                      </a:lnTo>
                      <a:lnTo>
                        <a:pt x="214" y="60"/>
                      </a:lnTo>
                      <a:lnTo>
                        <a:pt x="219" y="54"/>
                      </a:lnTo>
                      <a:lnTo>
                        <a:pt x="225" y="49"/>
                      </a:lnTo>
                      <a:lnTo>
                        <a:pt x="232" y="45"/>
                      </a:lnTo>
                      <a:lnTo>
                        <a:pt x="238" y="41"/>
                      </a:lnTo>
                      <a:lnTo>
                        <a:pt x="244" y="40"/>
                      </a:lnTo>
                      <a:lnTo>
                        <a:pt x="251" y="39"/>
                      </a:lnTo>
                      <a:lnTo>
                        <a:pt x="251" y="39"/>
                      </a:lnTo>
                      <a:lnTo>
                        <a:pt x="260" y="39"/>
                      </a:lnTo>
                      <a:lnTo>
                        <a:pt x="312" y="39"/>
                      </a:lnTo>
                      <a:lnTo>
                        <a:pt x="312" y="39"/>
                      </a:lnTo>
                      <a:lnTo>
                        <a:pt x="304" y="29"/>
                      </a:lnTo>
                      <a:lnTo>
                        <a:pt x="297" y="21"/>
                      </a:lnTo>
                      <a:lnTo>
                        <a:pt x="289" y="14"/>
                      </a:lnTo>
                      <a:lnTo>
                        <a:pt x="282" y="9"/>
                      </a:lnTo>
                      <a:lnTo>
                        <a:pt x="274" y="4"/>
                      </a:lnTo>
                      <a:lnTo>
                        <a:pt x="266" y="2"/>
                      </a:lnTo>
                      <a:lnTo>
                        <a:pt x="259" y="0"/>
                      </a:lnTo>
                      <a:lnTo>
                        <a:pt x="251" y="0"/>
                      </a:lnTo>
                      <a:lnTo>
                        <a:pt x="251" y="0"/>
                      </a:lnTo>
                      <a:lnTo>
                        <a:pt x="244" y="2"/>
                      </a:lnTo>
                      <a:lnTo>
                        <a:pt x="238" y="4"/>
                      </a:lnTo>
                      <a:lnTo>
                        <a:pt x="231" y="6"/>
                      </a:lnTo>
                      <a:lnTo>
                        <a:pt x="224" y="11"/>
                      </a:lnTo>
                      <a:lnTo>
                        <a:pt x="218" y="16"/>
                      </a:lnTo>
                      <a:lnTo>
                        <a:pt x="211" y="22"/>
                      </a:lnTo>
                      <a:lnTo>
                        <a:pt x="200" y="36"/>
                      </a:lnTo>
                      <a:lnTo>
                        <a:pt x="187" y="55"/>
                      </a:lnTo>
                      <a:lnTo>
                        <a:pt x="175" y="77"/>
                      </a:lnTo>
                      <a:lnTo>
                        <a:pt x="164" y="103"/>
                      </a:lnTo>
                      <a:lnTo>
                        <a:pt x="152" y="132"/>
                      </a:lnTo>
                      <a:lnTo>
                        <a:pt x="140" y="163"/>
                      </a:lnTo>
                      <a:lnTo>
                        <a:pt x="130" y="199"/>
                      </a:lnTo>
                      <a:lnTo>
                        <a:pt x="118" y="236"/>
                      </a:lnTo>
                      <a:lnTo>
                        <a:pt x="109" y="278"/>
                      </a:lnTo>
                      <a:lnTo>
                        <a:pt x="99" y="322"/>
                      </a:lnTo>
                      <a:lnTo>
                        <a:pt x="89" y="368"/>
                      </a:lnTo>
                      <a:lnTo>
                        <a:pt x="80" y="417"/>
                      </a:lnTo>
                      <a:lnTo>
                        <a:pt x="72" y="469"/>
                      </a:lnTo>
                      <a:lnTo>
                        <a:pt x="63" y="523"/>
                      </a:lnTo>
                      <a:lnTo>
                        <a:pt x="56" y="580"/>
                      </a:lnTo>
                      <a:lnTo>
                        <a:pt x="47" y="639"/>
                      </a:lnTo>
                      <a:lnTo>
                        <a:pt x="41" y="699"/>
                      </a:lnTo>
                      <a:lnTo>
                        <a:pt x="29" y="828"/>
                      </a:lnTo>
                      <a:lnTo>
                        <a:pt x="18" y="963"/>
                      </a:lnTo>
                      <a:lnTo>
                        <a:pt x="10" y="1106"/>
                      </a:lnTo>
                      <a:lnTo>
                        <a:pt x="5" y="1253"/>
                      </a:lnTo>
                      <a:lnTo>
                        <a:pt x="1" y="1406"/>
                      </a:lnTo>
                      <a:lnTo>
                        <a:pt x="0" y="1563"/>
                      </a:lnTo>
                      <a:lnTo>
                        <a:pt x="0" y="1563"/>
                      </a:lnTo>
                      <a:lnTo>
                        <a:pt x="2" y="1720"/>
                      </a:lnTo>
                      <a:lnTo>
                        <a:pt x="6" y="1872"/>
                      </a:lnTo>
                      <a:lnTo>
                        <a:pt x="13" y="2019"/>
                      </a:lnTo>
                      <a:lnTo>
                        <a:pt x="22" y="2159"/>
                      </a:lnTo>
                      <a:lnTo>
                        <a:pt x="32" y="2292"/>
                      </a:lnTo>
                      <a:lnTo>
                        <a:pt x="39" y="2356"/>
                      </a:lnTo>
                      <a:lnTo>
                        <a:pt x="46" y="2418"/>
                      </a:lnTo>
                      <a:lnTo>
                        <a:pt x="53" y="2477"/>
                      </a:lnTo>
                      <a:lnTo>
                        <a:pt x="61" y="2535"/>
                      </a:lnTo>
                      <a:lnTo>
                        <a:pt x="70" y="2589"/>
                      </a:lnTo>
                      <a:lnTo>
                        <a:pt x="78" y="2642"/>
                      </a:lnTo>
                      <a:lnTo>
                        <a:pt x="87" y="2692"/>
                      </a:lnTo>
                      <a:lnTo>
                        <a:pt x="96" y="2739"/>
                      </a:lnTo>
                      <a:lnTo>
                        <a:pt x="106" y="2783"/>
                      </a:lnTo>
                      <a:lnTo>
                        <a:pt x="116" y="2825"/>
                      </a:lnTo>
                      <a:lnTo>
                        <a:pt x="126" y="2865"/>
                      </a:lnTo>
                      <a:lnTo>
                        <a:pt x="137" y="2901"/>
                      </a:lnTo>
                      <a:lnTo>
                        <a:pt x="149" y="2933"/>
                      </a:lnTo>
                      <a:lnTo>
                        <a:pt x="160" y="2962"/>
                      </a:lnTo>
                      <a:lnTo>
                        <a:pt x="172" y="2989"/>
                      </a:lnTo>
                      <a:lnTo>
                        <a:pt x="183" y="3012"/>
                      </a:lnTo>
                      <a:lnTo>
                        <a:pt x="195" y="3031"/>
                      </a:lnTo>
                      <a:lnTo>
                        <a:pt x="208" y="3047"/>
                      </a:lnTo>
                      <a:lnTo>
                        <a:pt x="215" y="3054"/>
                      </a:lnTo>
                      <a:lnTo>
                        <a:pt x="221" y="3058"/>
                      </a:lnTo>
                      <a:lnTo>
                        <a:pt x="226" y="3064"/>
                      </a:lnTo>
                      <a:lnTo>
                        <a:pt x="233" y="3068"/>
                      </a:lnTo>
                      <a:lnTo>
                        <a:pt x="240" y="3070"/>
                      </a:lnTo>
                      <a:lnTo>
                        <a:pt x="246" y="3072"/>
                      </a:lnTo>
                      <a:lnTo>
                        <a:pt x="253" y="3072"/>
                      </a:lnTo>
                      <a:lnTo>
                        <a:pt x="260" y="3072"/>
                      </a:lnTo>
                      <a:lnTo>
                        <a:pt x="260" y="3072"/>
                      </a:lnTo>
                      <a:lnTo>
                        <a:pt x="266" y="3071"/>
                      </a:lnTo>
                      <a:lnTo>
                        <a:pt x="273" y="3069"/>
                      </a:lnTo>
                      <a:lnTo>
                        <a:pt x="280" y="3065"/>
                      </a:lnTo>
                      <a:lnTo>
                        <a:pt x="286" y="3062"/>
                      </a:lnTo>
                      <a:lnTo>
                        <a:pt x="293" y="3056"/>
                      </a:lnTo>
                      <a:lnTo>
                        <a:pt x="299" y="3050"/>
                      </a:lnTo>
                      <a:lnTo>
                        <a:pt x="312" y="3034"/>
                      </a:lnTo>
                      <a:lnTo>
                        <a:pt x="261" y="3034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7F387393-1831-EF45-9FAB-38D3997ADBDE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4608509" y="2833196"/>
              <a:ext cx="2082806" cy="334364"/>
            </a:xfrm>
            <a:custGeom>
              <a:avLst/>
              <a:gdLst/>
              <a:ahLst/>
              <a:cxnLst>
                <a:cxn ang="0">
                  <a:pos x="5888" y="522"/>
                </a:cxn>
                <a:cxn ang="0">
                  <a:pos x="5873" y="561"/>
                </a:cxn>
                <a:cxn ang="0">
                  <a:pos x="5843" y="599"/>
                </a:cxn>
                <a:cxn ang="0">
                  <a:pos x="5796" y="636"/>
                </a:cxn>
                <a:cxn ang="0">
                  <a:pos x="5734" y="673"/>
                </a:cxn>
                <a:cxn ang="0">
                  <a:pos x="5658" y="706"/>
                </a:cxn>
                <a:cxn ang="0">
                  <a:pos x="5462" y="773"/>
                </a:cxn>
                <a:cxn ang="0">
                  <a:pos x="5217" y="833"/>
                </a:cxn>
                <a:cxn ang="0">
                  <a:pos x="4924" y="885"/>
                </a:cxn>
                <a:cxn ang="0">
                  <a:pos x="4591" y="931"/>
                </a:cxn>
                <a:cxn ang="0">
                  <a:pos x="4221" y="967"/>
                </a:cxn>
                <a:cxn ang="0">
                  <a:pos x="3819" y="994"/>
                </a:cxn>
                <a:cxn ang="0">
                  <a:pos x="3392" y="1012"/>
                </a:cxn>
                <a:cxn ang="0">
                  <a:pos x="2944" y="1017"/>
                </a:cxn>
                <a:cxn ang="0">
                  <a:pos x="2643" y="1014"/>
                </a:cxn>
                <a:cxn ang="0">
                  <a:pos x="2208" y="1002"/>
                </a:cxn>
                <a:cxn ang="0">
                  <a:pos x="1798" y="978"/>
                </a:cxn>
                <a:cxn ang="0">
                  <a:pos x="1417" y="944"/>
                </a:cxn>
                <a:cxn ang="0">
                  <a:pos x="1070" y="902"/>
                </a:cxn>
                <a:cxn ang="0">
                  <a:pos x="765" y="850"/>
                </a:cxn>
                <a:cxn ang="0">
                  <a:pos x="502" y="793"/>
                </a:cxn>
                <a:cxn ang="0">
                  <a:pos x="290" y="729"/>
                </a:cxn>
                <a:cxn ang="0">
                  <a:pos x="178" y="684"/>
                </a:cxn>
                <a:cxn ang="0">
                  <a:pos x="111" y="649"/>
                </a:cxn>
                <a:cxn ang="0">
                  <a:pos x="60" y="611"/>
                </a:cxn>
                <a:cxn ang="0">
                  <a:pos x="24" y="574"/>
                </a:cxn>
                <a:cxn ang="0">
                  <a:pos x="3" y="535"/>
                </a:cxn>
                <a:cxn ang="0">
                  <a:pos x="0" y="509"/>
                </a:cxn>
                <a:cxn ang="0">
                  <a:pos x="8" y="470"/>
                </a:cxn>
                <a:cxn ang="0">
                  <a:pos x="34" y="431"/>
                </a:cxn>
                <a:cxn ang="0">
                  <a:pos x="75" y="395"/>
                </a:cxn>
                <a:cxn ang="0">
                  <a:pos x="131" y="358"/>
                </a:cxn>
                <a:cxn ang="0">
                  <a:pos x="204" y="322"/>
                </a:cxn>
                <a:cxn ang="0">
                  <a:pos x="355" y="267"/>
                </a:cxn>
                <a:cxn ang="0">
                  <a:pos x="585" y="204"/>
                </a:cxn>
                <a:cxn ang="0">
                  <a:pos x="861" y="149"/>
                </a:cxn>
                <a:cxn ang="0">
                  <a:pos x="1182" y="102"/>
                </a:cxn>
                <a:cxn ang="0">
                  <a:pos x="1540" y="61"/>
                </a:cxn>
                <a:cxn ang="0">
                  <a:pos x="1932" y="31"/>
                </a:cxn>
                <a:cxn ang="0">
                  <a:pos x="2350" y="10"/>
                </a:cxn>
                <a:cxn ang="0">
                  <a:pos x="2792" y="1"/>
                </a:cxn>
                <a:cxn ang="0">
                  <a:pos x="3096" y="1"/>
                </a:cxn>
                <a:cxn ang="0">
                  <a:pos x="3538" y="10"/>
                </a:cxn>
                <a:cxn ang="0">
                  <a:pos x="3957" y="31"/>
                </a:cxn>
                <a:cxn ang="0">
                  <a:pos x="4348" y="61"/>
                </a:cxn>
                <a:cxn ang="0">
                  <a:pos x="4706" y="102"/>
                </a:cxn>
                <a:cxn ang="0">
                  <a:pos x="5027" y="149"/>
                </a:cxn>
                <a:cxn ang="0">
                  <a:pos x="5303" y="204"/>
                </a:cxn>
                <a:cxn ang="0">
                  <a:pos x="5534" y="267"/>
                </a:cxn>
                <a:cxn ang="0">
                  <a:pos x="5684" y="322"/>
                </a:cxn>
                <a:cxn ang="0">
                  <a:pos x="5757" y="358"/>
                </a:cxn>
                <a:cxn ang="0">
                  <a:pos x="5813" y="395"/>
                </a:cxn>
                <a:cxn ang="0">
                  <a:pos x="5854" y="431"/>
                </a:cxn>
                <a:cxn ang="0">
                  <a:pos x="5881" y="470"/>
                </a:cxn>
                <a:cxn ang="0">
                  <a:pos x="5888" y="509"/>
                </a:cxn>
              </a:cxnLst>
              <a:rect l="0" t="0" r="r" b="b"/>
              <a:pathLst>
                <a:path w="5888" h="1017">
                  <a:moveTo>
                    <a:pt x="5888" y="509"/>
                  </a:moveTo>
                  <a:lnTo>
                    <a:pt x="5888" y="509"/>
                  </a:lnTo>
                  <a:lnTo>
                    <a:pt x="5888" y="522"/>
                  </a:lnTo>
                  <a:lnTo>
                    <a:pt x="5885" y="535"/>
                  </a:lnTo>
                  <a:lnTo>
                    <a:pt x="5881" y="549"/>
                  </a:lnTo>
                  <a:lnTo>
                    <a:pt x="5873" y="561"/>
                  </a:lnTo>
                  <a:lnTo>
                    <a:pt x="5866" y="574"/>
                  </a:lnTo>
                  <a:lnTo>
                    <a:pt x="5854" y="586"/>
                  </a:lnTo>
                  <a:lnTo>
                    <a:pt x="5843" y="599"/>
                  </a:lnTo>
                  <a:lnTo>
                    <a:pt x="5829" y="611"/>
                  </a:lnTo>
                  <a:lnTo>
                    <a:pt x="5813" y="624"/>
                  </a:lnTo>
                  <a:lnTo>
                    <a:pt x="5796" y="636"/>
                  </a:lnTo>
                  <a:lnTo>
                    <a:pt x="5777" y="649"/>
                  </a:lnTo>
                  <a:lnTo>
                    <a:pt x="5757" y="660"/>
                  </a:lnTo>
                  <a:lnTo>
                    <a:pt x="5734" y="673"/>
                  </a:lnTo>
                  <a:lnTo>
                    <a:pt x="5710" y="684"/>
                  </a:lnTo>
                  <a:lnTo>
                    <a:pt x="5684" y="695"/>
                  </a:lnTo>
                  <a:lnTo>
                    <a:pt x="5658" y="706"/>
                  </a:lnTo>
                  <a:lnTo>
                    <a:pt x="5599" y="729"/>
                  </a:lnTo>
                  <a:lnTo>
                    <a:pt x="5534" y="751"/>
                  </a:lnTo>
                  <a:lnTo>
                    <a:pt x="5462" y="773"/>
                  </a:lnTo>
                  <a:lnTo>
                    <a:pt x="5386" y="793"/>
                  </a:lnTo>
                  <a:lnTo>
                    <a:pt x="5303" y="813"/>
                  </a:lnTo>
                  <a:lnTo>
                    <a:pt x="5217" y="833"/>
                  </a:lnTo>
                  <a:lnTo>
                    <a:pt x="5124" y="850"/>
                  </a:lnTo>
                  <a:lnTo>
                    <a:pt x="5027" y="869"/>
                  </a:lnTo>
                  <a:lnTo>
                    <a:pt x="4924" y="885"/>
                  </a:lnTo>
                  <a:lnTo>
                    <a:pt x="4818" y="902"/>
                  </a:lnTo>
                  <a:lnTo>
                    <a:pt x="4706" y="917"/>
                  </a:lnTo>
                  <a:lnTo>
                    <a:pt x="4591" y="931"/>
                  </a:lnTo>
                  <a:lnTo>
                    <a:pt x="4471" y="944"/>
                  </a:lnTo>
                  <a:lnTo>
                    <a:pt x="4348" y="956"/>
                  </a:lnTo>
                  <a:lnTo>
                    <a:pt x="4221" y="967"/>
                  </a:lnTo>
                  <a:lnTo>
                    <a:pt x="4090" y="978"/>
                  </a:lnTo>
                  <a:lnTo>
                    <a:pt x="3957" y="987"/>
                  </a:lnTo>
                  <a:lnTo>
                    <a:pt x="3819" y="994"/>
                  </a:lnTo>
                  <a:lnTo>
                    <a:pt x="3680" y="1002"/>
                  </a:lnTo>
                  <a:lnTo>
                    <a:pt x="3538" y="1007"/>
                  </a:lnTo>
                  <a:lnTo>
                    <a:pt x="3392" y="1012"/>
                  </a:lnTo>
                  <a:lnTo>
                    <a:pt x="3246" y="1014"/>
                  </a:lnTo>
                  <a:lnTo>
                    <a:pt x="3096" y="1017"/>
                  </a:lnTo>
                  <a:lnTo>
                    <a:pt x="2944" y="1017"/>
                  </a:lnTo>
                  <a:lnTo>
                    <a:pt x="2944" y="1017"/>
                  </a:lnTo>
                  <a:lnTo>
                    <a:pt x="2792" y="1017"/>
                  </a:lnTo>
                  <a:lnTo>
                    <a:pt x="2643" y="1014"/>
                  </a:lnTo>
                  <a:lnTo>
                    <a:pt x="2496" y="1012"/>
                  </a:lnTo>
                  <a:lnTo>
                    <a:pt x="2350" y="1007"/>
                  </a:lnTo>
                  <a:lnTo>
                    <a:pt x="2208" y="1002"/>
                  </a:lnTo>
                  <a:lnTo>
                    <a:pt x="2069" y="994"/>
                  </a:lnTo>
                  <a:lnTo>
                    <a:pt x="1932" y="987"/>
                  </a:lnTo>
                  <a:lnTo>
                    <a:pt x="1798" y="978"/>
                  </a:lnTo>
                  <a:lnTo>
                    <a:pt x="1668" y="967"/>
                  </a:lnTo>
                  <a:lnTo>
                    <a:pt x="1540" y="956"/>
                  </a:lnTo>
                  <a:lnTo>
                    <a:pt x="1417" y="944"/>
                  </a:lnTo>
                  <a:lnTo>
                    <a:pt x="1297" y="931"/>
                  </a:lnTo>
                  <a:lnTo>
                    <a:pt x="1182" y="917"/>
                  </a:lnTo>
                  <a:lnTo>
                    <a:pt x="1070" y="902"/>
                  </a:lnTo>
                  <a:lnTo>
                    <a:pt x="964" y="885"/>
                  </a:lnTo>
                  <a:lnTo>
                    <a:pt x="861" y="869"/>
                  </a:lnTo>
                  <a:lnTo>
                    <a:pt x="765" y="850"/>
                  </a:lnTo>
                  <a:lnTo>
                    <a:pt x="672" y="833"/>
                  </a:lnTo>
                  <a:lnTo>
                    <a:pt x="585" y="813"/>
                  </a:lnTo>
                  <a:lnTo>
                    <a:pt x="502" y="793"/>
                  </a:lnTo>
                  <a:lnTo>
                    <a:pt x="426" y="773"/>
                  </a:lnTo>
                  <a:lnTo>
                    <a:pt x="355" y="751"/>
                  </a:lnTo>
                  <a:lnTo>
                    <a:pt x="290" y="729"/>
                  </a:lnTo>
                  <a:lnTo>
                    <a:pt x="231" y="706"/>
                  </a:lnTo>
                  <a:lnTo>
                    <a:pt x="204" y="695"/>
                  </a:lnTo>
                  <a:lnTo>
                    <a:pt x="178" y="684"/>
                  </a:lnTo>
                  <a:lnTo>
                    <a:pt x="154" y="673"/>
                  </a:lnTo>
                  <a:lnTo>
                    <a:pt x="131" y="660"/>
                  </a:lnTo>
                  <a:lnTo>
                    <a:pt x="111" y="649"/>
                  </a:lnTo>
                  <a:lnTo>
                    <a:pt x="92" y="636"/>
                  </a:lnTo>
                  <a:lnTo>
                    <a:pt x="75" y="624"/>
                  </a:lnTo>
                  <a:lnTo>
                    <a:pt x="60" y="611"/>
                  </a:lnTo>
                  <a:lnTo>
                    <a:pt x="45" y="599"/>
                  </a:lnTo>
                  <a:lnTo>
                    <a:pt x="34" y="586"/>
                  </a:lnTo>
                  <a:lnTo>
                    <a:pt x="24" y="574"/>
                  </a:lnTo>
                  <a:lnTo>
                    <a:pt x="15" y="561"/>
                  </a:lnTo>
                  <a:lnTo>
                    <a:pt x="8" y="549"/>
                  </a:lnTo>
                  <a:lnTo>
                    <a:pt x="3" y="535"/>
                  </a:lnTo>
                  <a:lnTo>
                    <a:pt x="1" y="52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96"/>
                  </a:lnTo>
                  <a:lnTo>
                    <a:pt x="3" y="482"/>
                  </a:lnTo>
                  <a:lnTo>
                    <a:pt x="8" y="470"/>
                  </a:lnTo>
                  <a:lnTo>
                    <a:pt x="15" y="457"/>
                  </a:lnTo>
                  <a:lnTo>
                    <a:pt x="24" y="445"/>
                  </a:lnTo>
                  <a:lnTo>
                    <a:pt x="34" y="431"/>
                  </a:lnTo>
                  <a:lnTo>
                    <a:pt x="45" y="418"/>
                  </a:lnTo>
                  <a:lnTo>
                    <a:pt x="60" y="406"/>
                  </a:lnTo>
                  <a:lnTo>
                    <a:pt x="75" y="395"/>
                  </a:lnTo>
                  <a:lnTo>
                    <a:pt x="92" y="382"/>
                  </a:lnTo>
                  <a:lnTo>
                    <a:pt x="111" y="370"/>
                  </a:lnTo>
                  <a:lnTo>
                    <a:pt x="131" y="358"/>
                  </a:lnTo>
                  <a:lnTo>
                    <a:pt x="154" y="346"/>
                  </a:lnTo>
                  <a:lnTo>
                    <a:pt x="178" y="334"/>
                  </a:lnTo>
                  <a:lnTo>
                    <a:pt x="204" y="322"/>
                  </a:lnTo>
                  <a:lnTo>
                    <a:pt x="231" y="311"/>
                  </a:lnTo>
                  <a:lnTo>
                    <a:pt x="290" y="288"/>
                  </a:lnTo>
                  <a:lnTo>
                    <a:pt x="355" y="267"/>
                  </a:lnTo>
                  <a:lnTo>
                    <a:pt x="426" y="246"/>
                  </a:lnTo>
                  <a:lnTo>
                    <a:pt x="502" y="224"/>
                  </a:lnTo>
                  <a:lnTo>
                    <a:pt x="585" y="204"/>
                  </a:lnTo>
                  <a:lnTo>
                    <a:pt x="672" y="185"/>
                  </a:lnTo>
                  <a:lnTo>
                    <a:pt x="765" y="167"/>
                  </a:lnTo>
                  <a:lnTo>
                    <a:pt x="861" y="149"/>
                  </a:lnTo>
                  <a:lnTo>
                    <a:pt x="964" y="133"/>
                  </a:lnTo>
                  <a:lnTo>
                    <a:pt x="1070" y="117"/>
                  </a:lnTo>
                  <a:lnTo>
                    <a:pt x="1182" y="102"/>
                  </a:lnTo>
                  <a:lnTo>
                    <a:pt x="1297" y="88"/>
                  </a:lnTo>
                  <a:lnTo>
                    <a:pt x="1417" y="74"/>
                  </a:lnTo>
                  <a:lnTo>
                    <a:pt x="1540" y="61"/>
                  </a:lnTo>
                  <a:lnTo>
                    <a:pt x="1668" y="50"/>
                  </a:lnTo>
                  <a:lnTo>
                    <a:pt x="1798" y="40"/>
                  </a:lnTo>
                  <a:lnTo>
                    <a:pt x="1932" y="31"/>
                  </a:lnTo>
                  <a:lnTo>
                    <a:pt x="2069" y="23"/>
                  </a:lnTo>
                  <a:lnTo>
                    <a:pt x="2208" y="16"/>
                  </a:lnTo>
                  <a:lnTo>
                    <a:pt x="2350" y="10"/>
                  </a:lnTo>
                  <a:lnTo>
                    <a:pt x="2496" y="6"/>
                  </a:lnTo>
                  <a:lnTo>
                    <a:pt x="2643" y="3"/>
                  </a:lnTo>
                  <a:lnTo>
                    <a:pt x="2792" y="1"/>
                  </a:lnTo>
                  <a:lnTo>
                    <a:pt x="2944" y="0"/>
                  </a:lnTo>
                  <a:lnTo>
                    <a:pt x="2944" y="0"/>
                  </a:lnTo>
                  <a:lnTo>
                    <a:pt x="3096" y="1"/>
                  </a:lnTo>
                  <a:lnTo>
                    <a:pt x="3246" y="3"/>
                  </a:lnTo>
                  <a:lnTo>
                    <a:pt x="3392" y="6"/>
                  </a:lnTo>
                  <a:lnTo>
                    <a:pt x="3538" y="10"/>
                  </a:lnTo>
                  <a:lnTo>
                    <a:pt x="3680" y="16"/>
                  </a:lnTo>
                  <a:lnTo>
                    <a:pt x="3819" y="23"/>
                  </a:lnTo>
                  <a:lnTo>
                    <a:pt x="3957" y="31"/>
                  </a:lnTo>
                  <a:lnTo>
                    <a:pt x="4090" y="40"/>
                  </a:lnTo>
                  <a:lnTo>
                    <a:pt x="4221" y="50"/>
                  </a:lnTo>
                  <a:lnTo>
                    <a:pt x="4348" y="61"/>
                  </a:lnTo>
                  <a:lnTo>
                    <a:pt x="4471" y="74"/>
                  </a:lnTo>
                  <a:lnTo>
                    <a:pt x="4591" y="88"/>
                  </a:lnTo>
                  <a:lnTo>
                    <a:pt x="4706" y="102"/>
                  </a:lnTo>
                  <a:lnTo>
                    <a:pt x="4818" y="117"/>
                  </a:lnTo>
                  <a:lnTo>
                    <a:pt x="4924" y="133"/>
                  </a:lnTo>
                  <a:lnTo>
                    <a:pt x="5027" y="149"/>
                  </a:lnTo>
                  <a:lnTo>
                    <a:pt x="5124" y="167"/>
                  </a:lnTo>
                  <a:lnTo>
                    <a:pt x="5217" y="185"/>
                  </a:lnTo>
                  <a:lnTo>
                    <a:pt x="5303" y="204"/>
                  </a:lnTo>
                  <a:lnTo>
                    <a:pt x="5386" y="224"/>
                  </a:lnTo>
                  <a:lnTo>
                    <a:pt x="5462" y="246"/>
                  </a:lnTo>
                  <a:lnTo>
                    <a:pt x="5534" y="267"/>
                  </a:lnTo>
                  <a:lnTo>
                    <a:pt x="5599" y="288"/>
                  </a:lnTo>
                  <a:lnTo>
                    <a:pt x="5658" y="311"/>
                  </a:lnTo>
                  <a:lnTo>
                    <a:pt x="5684" y="322"/>
                  </a:lnTo>
                  <a:lnTo>
                    <a:pt x="5710" y="334"/>
                  </a:lnTo>
                  <a:lnTo>
                    <a:pt x="5734" y="346"/>
                  </a:lnTo>
                  <a:lnTo>
                    <a:pt x="5757" y="358"/>
                  </a:lnTo>
                  <a:lnTo>
                    <a:pt x="5777" y="370"/>
                  </a:lnTo>
                  <a:lnTo>
                    <a:pt x="5796" y="382"/>
                  </a:lnTo>
                  <a:lnTo>
                    <a:pt x="5813" y="395"/>
                  </a:lnTo>
                  <a:lnTo>
                    <a:pt x="5829" y="406"/>
                  </a:lnTo>
                  <a:lnTo>
                    <a:pt x="5843" y="418"/>
                  </a:lnTo>
                  <a:lnTo>
                    <a:pt x="5854" y="431"/>
                  </a:lnTo>
                  <a:lnTo>
                    <a:pt x="5866" y="445"/>
                  </a:lnTo>
                  <a:lnTo>
                    <a:pt x="5873" y="457"/>
                  </a:lnTo>
                  <a:lnTo>
                    <a:pt x="5881" y="470"/>
                  </a:lnTo>
                  <a:lnTo>
                    <a:pt x="5885" y="482"/>
                  </a:lnTo>
                  <a:lnTo>
                    <a:pt x="5888" y="496"/>
                  </a:lnTo>
                  <a:lnTo>
                    <a:pt x="5888" y="509"/>
                  </a:lnTo>
                  <a:lnTo>
                    <a:pt x="5888" y="509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tx2">
                      <a:lumMod val="50000"/>
                    </a:schemeClr>
                  </a:gs>
                  <a:gs pos="5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78BCC8E1-0AAD-EB4A-A94D-E3BED978D5B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5422362" y="2756991"/>
              <a:ext cx="3032202" cy="486774"/>
            </a:xfrm>
            <a:custGeom>
              <a:avLst/>
              <a:gdLst/>
              <a:ahLst/>
              <a:cxnLst>
                <a:cxn ang="0">
                  <a:pos x="5888" y="522"/>
                </a:cxn>
                <a:cxn ang="0">
                  <a:pos x="5873" y="561"/>
                </a:cxn>
                <a:cxn ang="0">
                  <a:pos x="5843" y="599"/>
                </a:cxn>
                <a:cxn ang="0">
                  <a:pos x="5796" y="636"/>
                </a:cxn>
                <a:cxn ang="0">
                  <a:pos x="5734" y="673"/>
                </a:cxn>
                <a:cxn ang="0">
                  <a:pos x="5658" y="706"/>
                </a:cxn>
                <a:cxn ang="0">
                  <a:pos x="5462" y="773"/>
                </a:cxn>
                <a:cxn ang="0">
                  <a:pos x="5217" y="833"/>
                </a:cxn>
                <a:cxn ang="0">
                  <a:pos x="4924" y="885"/>
                </a:cxn>
                <a:cxn ang="0">
                  <a:pos x="4591" y="931"/>
                </a:cxn>
                <a:cxn ang="0">
                  <a:pos x="4221" y="967"/>
                </a:cxn>
                <a:cxn ang="0">
                  <a:pos x="3819" y="994"/>
                </a:cxn>
                <a:cxn ang="0">
                  <a:pos x="3392" y="1012"/>
                </a:cxn>
                <a:cxn ang="0">
                  <a:pos x="2944" y="1017"/>
                </a:cxn>
                <a:cxn ang="0">
                  <a:pos x="2643" y="1014"/>
                </a:cxn>
                <a:cxn ang="0">
                  <a:pos x="2208" y="1002"/>
                </a:cxn>
                <a:cxn ang="0">
                  <a:pos x="1798" y="978"/>
                </a:cxn>
                <a:cxn ang="0">
                  <a:pos x="1417" y="944"/>
                </a:cxn>
                <a:cxn ang="0">
                  <a:pos x="1070" y="902"/>
                </a:cxn>
                <a:cxn ang="0">
                  <a:pos x="765" y="850"/>
                </a:cxn>
                <a:cxn ang="0">
                  <a:pos x="502" y="793"/>
                </a:cxn>
                <a:cxn ang="0">
                  <a:pos x="290" y="729"/>
                </a:cxn>
                <a:cxn ang="0">
                  <a:pos x="178" y="684"/>
                </a:cxn>
                <a:cxn ang="0">
                  <a:pos x="111" y="649"/>
                </a:cxn>
                <a:cxn ang="0">
                  <a:pos x="60" y="611"/>
                </a:cxn>
                <a:cxn ang="0">
                  <a:pos x="24" y="574"/>
                </a:cxn>
                <a:cxn ang="0">
                  <a:pos x="3" y="535"/>
                </a:cxn>
                <a:cxn ang="0">
                  <a:pos x="0" y="509"/>
                </a:cxn>
                <a:cxn ang="0">
                  <a:pos x="8" y="470"/>
                </a:cxn>
                <a:cxn ang="0">
                  <a:pos x="34" y="431"/>
                </a:cxn>
                <a:cxn ang="0">
                  <a:pos x="75" y="395"/>
                </a:cxn>
                <a:cxn ang="0">
                  <a:pos x="131" y="358"/>
                </a:cxn>
                <a:cxn ang="0">
                  <a:pos x="204" y="322"/>
                </a:cxn>
                <a:cxn ang="0">
                  <a:pos x="355" y="267"/>
                </a:cxn>
                <a:cxn ang="0">
                  <a:pos x="585" y="204"/>
                </a:cxn>
                <a:cxn ang="0">
                  <a:pos x="861" y="149"/>
                </a:cxn>
                <a:cxn ang="0">
                  <a:pos x="1182" y="102"/>
                </a:cxn>
                <a:cxn ang="0">
                  <a:pos x="1540" y="61"/>
                </a:cxn>
                <a:cxn ang="0">
                  <a:pos x="1932" y="31"/>
                </a:cxn>
                <a:cxn ang="0">
                  <a:pos x="2350" y="10"/>
                </a:cxn>
                <a:cxn ang="0">
                  <a:pos x="2792" y="1"/>
                </a:cxn>
                <a:cxn ang="0">
                  <a:pos x="3096" y="1"/>
                </a:cxn>
                <a:cxn ang="0">
                  <a:pos x="3538" y="10"/>
                </a:cxn>
                <a:cxn ang="0">
                  <a:pos x="3957" y="31"/>
                </a:cxn>
                <a:cxn ang="0">
                  <a:pos x="4348" y="61"/>
                </a:cxn>
                <a:cxn ang="0">
                  <a:pos x="4706" y="102"/>
                </a:cxn>
                <a:cxn ang="0">
                  <a:pos x="5027" y="149"/>
                </a:cxn>
                <a:cxn ang="0">
                  <a:pos x="5303" y="204"/>
                </a:cxn>
                <a:cxn ang="0">
                  <a:pos x="5534" y="267"/>
                </a:cxn>
                <a:cxn ang="0">
                  <a:pos x="5684" y="322"/>
                </a:cxn>
                <a:cxn ang="0">
                  <a:pos x="5757" y="358"/>
                </a:cxn>
                <a:cxn ang="0">
                  <a:pos x="5813" y="395"/>
                </a:cxn>
                <a:cxn ang="0">
                  <a:pos x="5854" y="431"/>
                </a:cxn>
                <a:cxn ang="0">
                  <a:pos x="5881" y="470"/>
                </a:cxn>
                <a:cxn ang="0">
                  <a:pos x="5888" y="509"/>
                </a:cxn>
              </a:cxnLst>
              <a:rect l="0" t="0" r="r" b="b"/>
              <a:pathLst>
                <a:path w="5888" h="1017">
                  <a:moveTo>
                    <a:pt x="5888" y="509"/>
                  </a:moveTo>
                  <a:lnTo>
                    <a:pt x="5888" y="509"/>
                  </a:lnTo>
                  <a:lnTo>
                    <a:pt x="5888" y="522"/>
                  </a:lnTo>
                  <a:lnTo>
                    <a:pt x="5885" y="535"/>
                  </a:lnTo>
                  <a:lnTo>
                    <a:pt x="5881" y="549"/>
                  </a:lnTo>
                  <a:lnTo>
                    <a:pt x="5873" y="561"/>
                  </a:lnTo>
                  <a:lnTo>
                    <a:pt x="5866" y="574"/>
                  </a:lnTo>
                  <a:lnTo>
                    <a:pt x="5854" y="586"/>
                  </a:lnTo>
                  <a:lnTo>
                    <a:pt x="5843" y="599"/>
                  </a:lnTo>
                  <a:lnTo>
                    <a:pt x="5829" y="611"/>
                  </a:lnTo>
                  <a:lnTo>
                    <a:pt x="5813" y="624"/>
                  </a:lnTo>
                  <a:lnTo>
                    <a:pt x="5796" y="636"/>
                  </a:lnTo>
                  <a:lnTo>
                    <a:pt x="5777" y="649"/>
                  </a:lnTo>
                  <a:lnTo>
                    <a:pt x="5757" y="660"/>
                  </a:lnTo>
                  <a:lnTo>
                    <a:pt x="5734" y="673"/>
                  </a:lnTo>
                  <a:lnTo>
                    <a:pt x="5710" y="684"/>
                  </a:lnTo>
                  <a:lnTo>
                    <a:pt x="5684" y="695"/>
                  </a:lnTo>
                  <a:lnTo>
                    <a:pt x="5658" y="706"/>
                  </a:lnTo>
                  <a:lnTo>
                    <a:pt x="5599" y="729"/>
                  </a:lnTo>
                  <a:lnTo>
                    <a:pt x="5534" y="751"/>
                  </a:lnTo>
                  <a:lnTo>
                    <a:pt x="5462" y="773"/>
                  </a:lnTo>
                  <a:lnTo>
                    <a:pt x="5386" y="793"/>
                  </a:lnTo>
                  <a:lnTo>
                    <a:pt x="5303" y="813"/>
                  </a:lnTo>
                  <a:lnTo>
                    <a:pt x="5217" y="833"/>
                  </a:lnTo>
                  <a:lnTo>
                    <a:pt x="5124" y="850"/>
                  </a:lnTo>
                  <a:lnTo>
                    <a:pt x="5027" y="869"/>
                  </a:lnTo>
                  <a:lnTo>
                    <a:pt x="4924" y="885"/>
                  </a:lnTo>
                  <a:lnTo>
                    <a:pt x="4818" y="902"/>
                  </a:lnTo>
                  <a:lnTo>
                    <a:pt x="4706" y="917"/>
                  </a:lnTo>
                  <a:lnTo>
                    <a:pt x="4591" y="931"/>
                  </a:lnTo>
                  <a:lnTo>
                    <a:pt x="4471" y="944"/>
                  </a:lnTo>
                  <a:lnTo>
                    <a:pt x="4348" y="956"/>
                  </a:lnTo>
                  <a:lnTo>
                    <a:pt x="4221" y="967"/>
                  </a:lnTo>
                  <a:lnTo>
                    <a:pt x="4090" y="978"/>
                  </a:lnTo>
                  <a:lnTo>
                    <a:pt x="3957" y="987"/>
                  </a:lnTo>
                  <a:lnTo>
                    <a:pt x="3819" y="994"/>
                  </a:lnTo>
                  <a:lnTo>
                    <a:pt x="3680" y="1002"/>
                  </a:lnTo>
                  <a:lnTo>
                    <a:pt x="3538" y="1007"/>
                  </a:lnTo>
                  <a:lnTo>
                    <a:pt x="3392" y="1012"/>
                  </a:lnTo>
                  <a:lnTo>
                    <a:pt x="3246" y="1014"/>
                  </a:lnTo>
                  <a:lnTo>
                    <a:pt x="3096" y="1017"/>
                  </a:lnTo>
                  <a:lnTo>
                    <a:pt x="2944" y="1017"/>
                  </a:lnTo>
                  <a:lnTo>
                    <a:pt x="2944" y="1017"/>
                  </a:lnTo>
                  <a:lnTo>
                    <a:pt x="2792" y="1017"/>
                  </a:lnTo>
                  <a:lnTo>
                    <a:pt x="2643" y="1014"/>
                  </a:lnTo>
                  <a:lnTo>
                    <a:pt x="2496" y="1012"/>
                  </a:lnTo>
                  <a:lnTo>
                    <a:pt x="2350" y="1007"/>
                  </a:lnTo>
                  <a:lnTo>
                    <a:pt x="2208" y="1002"/>
                  </a:lnTo>
                  <a:lnTo>
                    <a:pt x="2069" y="994"/>
                  </a:lnTo>
                  <a:lnTo>
                    <a:pt x="1932" y="987"/>
                  </a:lnTo>
                  <a:lnTo>
                    <a:pt x="1798" y="978"/>
                  </a:lnTo>
                  <a:lnTo>
                    <a:pt x="1668" y="967"/>
                  </a:lnTo>
                  <a:lnTo>
                    <a:pt x="1540" y="956"/>
                  </a:lnTo>
                  <a:lnTo>
                    <a:pt x="1417" y="944"/>
                  </a:lnTo>
                  <a:lnTo>
                    <a:pt x="1297" y="931"/>
                  </a:lnTo>
                  <a:lnTo>
                    <a:pt x="1182" y="917"/>
                  </a:lnTo>
                  <a:lnTo>
                    <a:pt x="1070" y="902"/>
                  </a:lnTo>
                  <a:lnTo>
                    <a:pt x="964" y="885"/>
                  </a:lnTo>
                  <a:lnTo>
                    <a:pt x="861" y="869"/>
                  </a:lnTo>
                  <a:lnTo>
                    <a:pt x="765" y="850"/>
                  </a:lnTo>
                  <a:lnTo>
                    <a:pt x="672" y="833"/>
                  </a:lnTo>
                  <a:lnTo>
                    <a:pt x="585" y="813"/>
                  </a:lnTo>
                  <a:lnTo>
                    <a:pt x="502" y="793"/>
                  </a:lnTo>
                  <a:lnTo>
                    <a:pt x="426" y="773"/>
                  </a:lnTo>
                  <a:lnTo>
                    <a:pt x="355" y="751"/>
                  </a:lnTo>
                  <a:lnTo>
                    <a:pt x="290" y="729"/>
                  </a:lnTo>
                  <a:lnTo>
                    <a:pt x="231" y="706"/>
                  </a:lnTo>
                  <a:lnTo>
                    <a:pt x="204" y="695"/>
                  </a:lnTo>
                  <a:lnTo>
                    <a:pt x="178" y="684"/>
                  </a:lnTo>
                  <a:lnTo>
                    <a:pt x="154" y="673"/>
                  </a:lnTo>
                  <a:lnTo>
                    <a:pt x="131" y="660"/>
                  </a:lnTo>
                  <a:lnTo>
                    <a:pt x="111" y="649"/>
                  </a:lnTo>
                  <a:lnTo>
                    <a:pt x="92" y="636"/>
                  </a:lnTo>
                  <a:lnTo>
                    <a:pt x="75" y="624"/>
                  </a:lnTo>
                  <a:lnTo>
                    <a:pt x="60" y="611"/>
                  </a:lnTo>
                  <a:lnTo>
                    <a:pt x="45" y="599"/>
                  </a:lnTo>
                  <a:lnTo>
                    <a:pt x="34" y="586"/>
                  </a:lnTo>
                  <a:lnTo>
                    <a:pt x="24" y="574"/>
                  </a:lnTo>
                  <a:lnTo>
                    <a:pt x="15" y="561"/>
                  </a:lnTo>
                  <a:lnTo>
                    <a:pt x="8" y="549"/>
                  </a:lnTo>
                  <a:lnTo>
                    <a:pt x="3" y="535"/>
                  </a:lnTo>
                  <a:lnTo>
                    <a:pt x="1" y="52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96"/>
                  </a:lnTo>
                  <a:lnTo>
                    <a:pt x="3" y="482"/>
                  </a:lnTo>
                  <a:lnTo>
                    <a:pt x="8" y="470"/>
                  </a:lnTo>
                  <a:lnTo>
                    <a:pt x="15" y="457"/>
                  </a:lnTo>
                  <a:lnTo>
                    <a:pt x="24" y="445"/>
                  </a:lnTo>
                  <a:lnTo>
                    <a:pt x="34" y="431"/>
                  </a:lnTo>
                  <a:lnTo>
                    <a:pt x="45" y="418"/>
                  </a:lnTo>
                  <a:lnTo>
                    <a:pt x="60" y="406"/>
                  </a:lnTo>
                  <a:lnTo>
                    <a:pt x="75" y="395"/>
                  </a:lnTo>
                  <a:lnTo>
                    <a:pt x="92" y="382"/>
                  </a:lnTo>
                  <a:lnTo>
                    <a:pt x="111" y="370"/>
                  </a:lnTo>
                  <a:lnTo>
                    <a:pt x="131" y="358"/>
                  </a:lnTo>
                  <a:lnTo>
                    <a:pt x="154" y="346"/>
                  </a:lnTo>
                  <a:lnTo>
                    <a:pt x="178" y="334"/>
                  </a:lnTo>
                  <a:lnTo>
                    <a:pt x="204" y="322"/>
                  </a:lnTo>
                  <a:lnTo>
                    <a:pt x="231" y="311"/>
                  </a:lnTo>
                  <a:lnTo>
                    <a:pt x="290" y="288"/>
                  </a:lnTo>
                  <a:lnTo>
                    <a:pt x="355" y="267"/>
                  </a:lnTo>
                  <a:lnTo>
                    <a:pt x="426" y="246"/>
                  </a:lnTo>
                  <a:lnTo>
                    <a:pt x="502" y="224"/>
                  </a:lnTo>
                  <a:lnTo>
                    <a:pt x="585" y="204"/>
                  </a:lnTo>
                  <a:lnTo>
                    <a:pt x="672" y="185"/>
                  </a:lnTo>
                  <a:lnTo>
                    <a:pt x="765" y="167"/>
                  </a:lnTo>
                  <a:lnTo>
                    <a:pt x="861" y="149"/>
                  </a:lnTo>
                  <a:lnTo>
                    <a:pt x="964" y="133"/>
                  </a:lnTo>
                  <a:lnTo>
                    <a:pt x="1070" y="117"/>
                  </a:lnTo>
                  <a:lnTo>
                    <a:pt x="1182" y="102"/>
                  </a:lnTo>
                  <a:lnTo>
                    <a:pt x="1297" y="88"/>
                  </a:lnTo>
                  <a:lnTo>
                    <a:pt x="1417" y="74"/>
                  </a:lnTo>
                  <a:lnTo>
                    <a:pt x="1540" y="61"/>
                  </a:lnTo>
                  <a:lnTo>
                    <a:pt x="1668" y="50"/>
                  </a:lnTo>
                  <a:lnTo>
                    <a:pt x="1798" y="40"/>
                  </a:lnTo>
                  <a:lnTo>
                    <a:pt x="1932" y="31"/>
                  </a:lnTo>
                  <a:lnTo>
                    <a:pt x="2069" y="23"/>
                  </a:lnTo>
                  <a:lnTo>
                    <a:pt x="2208" y="16"/>
                  </a:lnTo>
                  <a:lnTo>
                    <a:pt x="2350" y="10"/>
                  </a:lnTo>
                  <a:lnTo>
                    <a:pt x="2496" y="6"/>
                  </a:lnTo>
                  <a:lnTo>
                    <a:pt x="2643" y="3"/>
                  </a:lnTo>
                  <a:lnTo>
                    <a:pt x="2792" y="1"/>
                  </a:lnTo>
                  <a:lnTo>
                    <a:pt x="2944" y="0"/>
                  </a:lnTo>
                  <a:lnTo>
                    <a:pt x="2944" y="0"/>
                  </a:lnTo>
                  <a:lnTo>
                    <a:pt x="3096" y="1"/>
                  </a:lnTo>
                  <a:lnTo>
                    <a:pt x="3246" y="3"/>
                  </a:lnTo>
                  <a:lnTo>
                    <a:pt x="3392" y="6"/>
                  </a:lnTo>
                  <a:lnTo>
                    <a:pt x="3538" y="10"/>
                  </a:lnTo>
                  <a:lnTo>
                    <a:pt x="3680" y="16"/>
                  </a:lnTo>
                  <a:lnTo>
                    <a:pt x="3819" y="23"/>
                  </a:lnTo>
                  <a:lnTo>
                    <a:pt x="3957" y="31"/>
                  </a:lnTo>
                  <a:lnTo>
                    <a:pt x="4090" y="40"/>
                  </a:lnTo>
                  <a:lnTo>
                    <a:pt x="4221" y="50"/>
                  </a:lnTo>
                  <a:lnTo>
                    <a:pt x="4348" y="61"/>
                  </a:lnTo>
                  <a:lnTo>
                    <a:pt x="4471" y="74"/>
                  </a:lnTo>
                  <a:lnTo>
                    <a:pt x="4591" y="88"/>
                  </a:lnTo>
                  <a:lnTo>
                    <a:pt x="4706" y="102"/>
                  </a:lnTo>
                  <a:lnTo>
                    <a:pt x="4818" y="117"/>
                  </a:lnTo>
                  <a:lnTo>
                    <a:pt x="4924" y="133"/>
                  </a:lnTo>
                  <a:lnTo>
                    <a:pt x="5027" y="149"/>
                  </a:lnTo>
                  <a:lnTo>
                    <a:pt x="5124" y="167"/>
                  </a:lnTo>
                  <a:lnTo>
                    <a:pt x="5217" y="185"/>
                  </a:lnTo>
                  <a:lnTo>
                    <a:pt x="5303" y="204"/>
                  </a:lnTo>
                  <a:lnTo>
                    <a:pt x="5386" y="224"/>
                  </a:lnTo>
                  <a:lnTo>
                    <a:pt x="5462" y="246"/>
                  </a:lnTo>
                  <a:lnTo>
                    <a:pt x="5534" y="267"/>
                  </a:lnTo>
                  <a:lnTo>
                    <a:pt x="5599" y="288"/>
                  </a:lnTo>
                  <a:lnTo>
                    <a:pt x="5658" y="311"/>
                  </a:lnTo>
                  <a:lnTo>
                    <a:pt x="5684" y="322"/>
                  </a:lnTo>
                  <a:lnTo>
                    <a:pt x="5710" y="334"/>
                  </a:lnTo>
                  <a:lnTo>
                    <a:pt x="5734" y="346"/>
                  </a:lnTo>
                  <a:lnTo>
                    <a:pt x="5757" y="358"/>
                  </a:lnTo>
                  <a:lnTo>
                    <a:pt x="5777" y="370"/>
                  </a:lnTo>
                  <a:lnTo>
                    <a:pt x="5796" y="382"/>
                  </a:lnTo>
                  <a:lnTo>
                    <a:pt x="5813" y="395"/>
                  </a:lnTo>
                  <a:lnTo>
                    <a:pt x="5829" y="406"/>
                  </a:lnTo>
                  <a:lnTo>
                    <a:pt x="5843" y="418"/>
                  </a:lnTo>
                  <a:lnTo>
                    <a:pt x="5854" y="431"/>
                  </a:lnTo>
                  <a:lnTo>
                    <a:pt x="5866" y="445"/>
                  </a:lnTo>
                  <a:lnTo>
                    <a:pt x="5873" y="457"/>
                  </a:lnTo>
                  <a:lnTo>
                    <a:pt x="5881" y="470"/>
                  </a:lnTo>
                  <a:lnTo>
                    <a:pt x="5885" y="482"/>
                  </a:lnTo>
                  <a:lnTo>
                    <a:pt x="5888" y="496"/>
                  </a:lnTo>
                  <a:lnTo>
                    <a:pt x="5888" y="509"/>
                  </a:lnTo>
                  <a:lnTo>
                    <a:pt x="5888" y="509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tx2">
                      <a:lumMod val="50000"/>
                    </a:schemeClr>
                  </a:gs>
                  <a:gs pos="5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grpSp>
        <p:nvGrpSpPr>
          <p:cNvPr id="40" name="Group 83" title="Sound waves">
            <a:extLst>
              <a:ext uri="{FF2B5EF4-FFF2-40B4-BE49-F238E27FC236}">
                <a16:creationId xmlns:a16="http://schemas.microsoft.com/office/drawing/2014/main" id="{9EC39944-F5AA-6A42-AFC3-C32E0AA94784}"/>
              </a:ext>
            </a:extLst>
          </p:cNvPr>
          <p:cNvGrpSpPr/>
          <p:nvPr userDrawn="1"/>
        </p:nvGrpSpPr>
        <p:grpSpPr>
          <a:xfrm>
            <a:off x="8154988" y="304800"/>
            <a:ext cx="3657598" cy="5429250"/>
            <a:chOff x="4194176" y="1588"/>
            <a:chExt cx="2087562" cy="3714750"/>
          </a:xfrm>
        </p:grpSpPr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86787D5-D3C9-A643-840E-B29E3B092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6" y="1576388"/>
              <a:ext cx="120650" cy="563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2" y="1"/>
                </a:cxn>
                <a:cxn ang="0">
                  <a:pos x="23" y="2"/>
                </a:cxn>
                <a:cxn ang="0">
                  <a:pos x="35" y="6"/>
                </a:cxn>
                <a:cxn ang="0">
                  <a:pos x="47" y="11"/>
                </a:cxn>
                <a:cxn ang="0">
                  <a:pos x="57" y="17"/>
                </a:cxn>
                <a:cxn ang="0">
                  <a:pos x="68" y="23"/>
                </a:cxn>
                <a:cxn ang="0">
                  <a:pos x="78" y="32"/>
                </a:cxn>
                <a:cxn ang="0">
                  <a:pos x="89" y="41"/>
                </a:cxn>
                <a:cxn ang="0">
                  <a:pos x="100" y="52"/>
                </a:cxn>
                <a:cxn ang="0">
                  <a:pos x="109" y="65"/>
                </a:cxn>
                <a:cxn ang="0">
                  <a:pos x="119" y="77"/>
                </a:cxn>
                <a:cxn ang="0">
                  <a:pos x="128" y="91"/>
                </a:cxn>
                <a:cxn ang="0">
                  <a:pos x="137" y="106"/>
                </a:cxn>
                <a:cxn ang="0">
                  <a:pos x="145" y="122"/>
                </a:cxn>
                <a:cxn ang="0">
                  <a:pos x="154" y="138"/>
                </a:cxn>
                <a:cxn ang="0">
                  <a:pos x="161" y="156"/>
                </a:cxn>
                <a:cxn ang="0">
                  <a:pos x="169" y="175"/>
                </a:cxn>
                <a:cxn ang="0">
                  <a:pos x="176" y="194"/>
                </a:cxn>
                <a:cxn ang="0">
                  <a:pos x="190" y="235"/>
                </a:cxn>
                <a:cxn ang="0">
                  <a:pos x="200" y="279"/>
                </a:cxn>
                <a:cxn ang="0">
                  <a:pos x="210" y="325"/>
                </a:cxn>
                <a:cxn ang="0">
                  <a:pos x="218" y="374"/>
                </a:cxn>
                <a:cxn ang="0">
                  <a:pos x="224" y="425"/>
                </a:cxn>
                <a:cxn ang="0">
                  <a:pos x="227" y="478"/>
                </a:cxn>
                <a:cxn ang="0">
                  <a:pos x="228" y="533"/>
                </a:cxn>
                <a:cxn ang="0">
                  <a:pos x="228" y="533"/>
                </a:cxn>
                <a:cxn ang="0">
                  <a:pos x="227" y="587"/>
                </a:cxn>
                <a:cxn ang="0">
                  <a:pos x="224" y="640"/>
                </a:cxn>
                <a:cxn ang="0">
                  <a:pos x="218" y="691"/>
                </a:cxn>
                <a:cxn ang="0">
                  <a:pos x="210" y="740"/>
                </a:cxn>
                <a:cxn ang="0">
                  <a:pos x="200" y="787"/>
                </a:cxn>
                <a:cxn ang="0">
                  <a:pos x="190" y="831"/>
                </a:cxn>
                <a:cxn ang="0">
                  <a:pos x="176" y="871"/>
                </a:cxn>
                <a:cxn ang="0">
                  <a:pos x="169" y="892"/>
                </a:cxn>
                <a:cxn ang="0">
                  <a:pos x="161" y="910"/>
                </a:cxn>
                <a:cxn ang="0">
                  <a:pos x="154" y="928"/>
                </a:cxn>
                <a:cxn ang="0">
                  <a:pos x="145" y="945"/>
                </a:cxn>
                <a:cxn ang="0">
                  <a:pos x="137" y="959"/>
                </a:cxn>
                <a:cxn ang="0">
                  <a:pos x="128" y="974"/>
                </a:cxn>
                <a:cxn ang="0">
                  <a:pos x="119" y="989"/>
                </a:cxn>
                <a:cxn ang="0">
                  <a:pos x="109" y="1002"/>
                </a:cxn>
                <a:cxn ang="0">
                  <a:pos x="100" y="1013"/>
                </a:cxn>
                <a:cxn ang="0">
                  <a:pos x="89" y="1024"/>
                </a:cxn>
                <a:cxn ang="0">
                  <a:pos x="78" y="1034"/>
                </a:cxn>
                <a:cxn ang="0">
                  <a:pos x="68" y="1042"/>
                </a:cxn>
                <a:cxn ang="0">
                  <a:pos x="57" y="1050"/>
                </a:cxn>
                <a:cxn ang="0">
                  <a:pos x="47" y="1055"/>
                </a:cxn>
                <a:cxn ang="0">
                  <a:pos x="35" y="1060"/>
                </a:cxn>
                <a:cxn ang="0">
                  <a:pos x="23" y="1063"/>
                </a:cxn>
                <a:cxn ang="0">
                  <a:pos x="12" y="1065"/>
                </a:cxn>
                <a:cxn ang="0">
                  <a:pos x="0" y="1065"/>
                </a:cxn>
              </a:cxnLst>
              <a:rect l="0" t="0" r="r" b="b"/>
              <a:pathLst>
                <a:path w="228" h="1065">
                  <a:moveTo>
                    <a:pt x="0" y="0"/>
                  </a:moveTo>
                  <a:lnTo>
                    <a:pt x="0" y="0"/>
                  </a:lnTo>
                  <a:lnTo>
                    <a:pt x="12" y="1"/>
                  </a:lnTo>
                  <a:lnTo>
                    <a:pt x="23" y="2"/>
                  </a:lnTo>
                  <a:lnTo>
                    <a:pt x="35" y="6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68" y="23"/>
                  </a:lnTo>
                  <a:lnTo>
                    <a:pt x="78" y="32"/>
                  </a:lnTo>
                  <a:lnTo>
                    <a:pt x="89" y="41"/>
                  </a:lnTo>
                  <a:lnTo>
                    <a:pt x="100" y="52"/>
                  </a:lnTo>
                  <a:lnTo>
                    <a:pt x="109" y="65"/>
                  </a:lnTo>
                  <a:lnTo>
                    <a:pt x="119" y="77"/>
                  </a:lnTo>
                  <a:lnTo>
                    <a:pt x="128" y="91"/>
                  </a:lnTo>
                  <a:lnTo>
                    <a:pt x="137" y="106"/>
                  </a:lnTo>
                  <a:lnTo>
                    <a:pt x="145" y="122"/>
                  </a:lnTo>
                  <a:lnTo>
                    <a:pt x="154" y="138"/>
                  </a:lnTo>
                  <a:lnTo>
                    <a:pt x="161" y="156"/>
                  </a:lnTo>
                  <a:lnTo>
                    <a:pt x="169" y="175"/>
                  </a:lnTo>
                  <a:lnTo>
                    <a:pt x="176" y="194"/>
                  </a:lnTo>
                  <a:lnTo>
                    <a:pt x="190" y="235"/>
                  </a:lnTo>
                  <a:lnTo>
                    <a:pt x="200" y="279"/>
                  </a:lnTo>
                  <a:lnTo>
                    <a:pt x="210" y="325"/>
                  </a:lnTo>
                  <a:lnTo>
                    <a:pt x="218" y="374"/>
                  </a:lnTo>
                  <a:lnTo>
                    <a:pt x="224" y="425"/>
                  </a:lnTo>
                  <a:lnTo>
                    <a:pt x="227" y="478"/>
                  </a:lnTo>
                  <a:lnTo>
                    <a:pt x="228" y="533"/>
                  </a:lnTo>
                  <a:lnTo>
                    <a:pt x="228" y="533"/>
                  </a:lnTo>
                  <a:lnTo>
                    <a:pt x="227" y="587"/>
                  </a:lnTo>
                  <a:lnTo>
                    <a:pt x="224" y="640"/>
                  </a:lnTo>
                  <a:lnTo>
                    <a:pt x="218" y="691"/>
                  </a:lnTo>
                  <a:lnTo>
                    <a:pt x="210" y="740"/>
                  </a:lnTo>
                  <a:lnTo>
                    <a:pt x="200" y="787"/>
                  </a:lnTo>
                  <a:lnTo>
                    <a:pt x="190" y="831"/>
                  </a:lnTo>
                  <a:lnTo>
                    <a:pt x="176" y="871"/>
                  </a:lnTo>
                  <a:lnTo>
                    <a:pt x="169" y="892"/>
                  </a:lnTo>
                  <a:lnTo>
                    <a:pt x="161" y="910"/>
                  </a:lnTo>
                  <a:lnTo>
                    <a:pt x="154" y="928"/>
                  </a:lnTo>
                  <a:lnTo>
                    <a:pt x="145" y="945"/>
                  </a:lnTo>
                  <a:lnTo>
                    <a:pt x="137" y="959"/>
                  </a:lnTo>
                  <a:lnTo>
                    <a:pt x="128" y="974"/>
                  </a:lnTo>
                  <a:lnTo>
                    <a:pt x="119" y="989"/>
                  </a:lnTo>
                  <a:lnTo>
                    <a:pt x="109" y="1002"/>
                  </a:lnTo>
                  <a:lnTo>
                    <a:pt x="100" y="1013"/>
                  </a:lnTo>
                  <a:lnTo>
                    <a:pt x="89" y="1024"/>
                  </a:lnTo>
                  <a:lnTo>
                    <a:pt x="78" y="1034"/>
                  </a:lnTo>
                  <a:lnTo>
                    <a:pt x="68" y="1042"/>
                  </a:lnTo>
                  <a:lnTo>
                    <a:pt x="57" y="1050"/>
                  </a:lnTo>
                  <a:lnTo>
                    <a:pt x="47" y="1055"/>
                  </a:lnTo>
                  <a:lnTo>
                    <a:pt x="35" y="1060"/>
                  </a:lnTo>
                  <a:lnTo>
                    <a:pt x="23" y="1063"/>
                  </a:lnTo>
                  <a:lnTo>
                    <a:pt x="12" y="1065"/>
                  </a:lnTo>
                  <a:lnTo>
                    <a:pt x="0" y="1065"/>
                  </a:lnTo>
                </a:path>
              </a:pathLst>
            </a:custGeom>
            <a:noFill/>
            <a:ln w="57150" cap="flat" cmpd="sng" algn="ctr">
              <a:gradFill flip="none" rotWithShape="1">
                <a:gsLst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bg1">
                      <a:alpha val="10000"/>
                    </a:schemeClr>
                  </a:gs>
                  <a:gs pos="76000">
                    <a:schemeClr val="accent6">
                      <a:lumMod val="20000"/>
                      <a:lumOff val="80000"/>
                    </a:schemeClr>
                  </a:gs>
                  <a:gs pos="23000">
                    <a:schemeClr val="accent6">
                      <a:lumMod val="20000"/>
                      <a:lumOff val="8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448959E-1D93-1643-BF0B-B940DDC7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075" y="1314450"/>
              <a:ext cx="233363" cy="1089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"/>
                </a:cxn>
                <a:cxn ang="0">
                  <a:pos x="45" y="5"/>
                </a:cxn>
                <a:cxn ang="0">
                  <a:pos x="88" y="20"/>
                </a:cxn>
                <a:cxn ang="0">
                  <a:pos x="131" y="45"/>
                </a:cxn>
                <a:cxn ang="0">
                  <a:pos x="171" y="80"/>
                </a:cxn>
                <a:cxn ang="0">
                  <a:pos x="210" y="124"/>
                </a:cxn>
                <a:cxn ang="0">
                  <a:pos x="246" y="176"/>
                </a:cxn>
                <a:cxn ang="0">
                  <a:pos x="280" y="234"/>
                </a:cxn>
                <a:cxn ang="0">
                  <a:pos x="311" y="301"/>
                </a:cxn>
                <a:cxn ang="0">
                  <a:pos x="339" y="374"/>
                </a:cxn>
                <a:cxn ang="0">
                  <a:pos x="365" y="454"/>
                </a:cxn>
                <a:cxn ang="0">
                  <a:pos x="387" y="538"/>
                </a:cxn>
                <a:cxn ang="0">
                  <a:pos x="405" y="629"/>
                </a:cxn>
                <a:cxn ang="0">
                  <a:pos x="420" y="723"/>
                </a:cxn>
                <a:cxn ang="0">
                  <a:pos x="431" y="821"/>
                </a:cxn>
                <a:cxn ang="0">
                  <a:pos x="438" y="923"/>
                </a:cxn>
                <a:cxn ang="0">
                  <a:pos x="440" y="1029"/>
                </a:cxn>
                <a:cxn ang="0">
                  <a:pos x="439" y="1082"/>
                </a:cxn>
                <a:cxn ang="0">
                  <a:pos x="435" y="1185"/>
                </a:cxn>
                <a:cxn ang="0">
                  <a:pos x="426" y="1286"/>
                </a:cxn>
                <a:cxn ang="0">
                  <a:pos x="414" y="1382"/>
                </a:cxn>
                <a:cxn ang="0">
                  <a:pos x="397" y="1476"/>
                </a:cxn>
                <a:cxn ang="0">
                  <a:pos x="376" y="1562"/>
                </a:cxn>
                <a:cxn ang="0">
                  <a:pos x="352" y="1645"/>
                </a:cxn>
                <a:cxn ang="0">
                  <a:pos x="326" y="1720"/>
                </a:cxn>
                <a:cxn ang="0">
                  <a:pos x="296" y="1790"/>
                </a:cxn>
                <a:cxn ang="0">
                  <a:pos x="263" y="1854"/>
                </a:cxn>
                <a:cxn ang="0">
                  <a:pos x="228" y="1909"/>
                </a:cxn>
                <a:cxn ang="0">
                  <a:pos x="191" y="1957"/>
                </a:cxn>
                <a:cxn ang="0">
                  <a:pos x="152" y="1996"/>
                </a:cxn>
                <a:cxn ang="0">
                  <a:pos x="110" y="2026"/>
                </a:cxn>
                <a:cxn ang="0">
                  <a:pos x="67" y="2046"/>
                </a:cxn>
                <a:cxn ang="0">
                  <a:pos x="34" y="2055"/>
                </a:cxn>
                <a:cxn ang="0">
                  <a:pos x="12" y="2058"/>
                </a:cxn>
              </a:cxnLst>
              <a:rect l="0" t="0" r="r" b="b"/>
              <a:pathLst>
                <a:path w="440" h="2058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1"/>
                  </a:lnTo>
                  <a:lnTo>
                    <a:pt x="34" y="3"/>
                  </a:lnTo>
                  <a:lnTo>
                    <a:pt x="45" y="5"/>
                  </a:lnTo>
                  <a:lnTo>
                    <a:pt x="67" y="12"/>
                  </a:lnTo>
                  <a:lnTo>
                    <a:pt x="88" y="20"/>
                  </a:lnTo>
                  <a:lnTo>
                    <a:pt x="110" y="32"/>
                  </a:lnTo>
                  <a:lnTo>
                    <a:pt x="131" y="45"/>
                  </a:lnTo>
                  <a:lnTo>
                    <a:pt x="152" y="62"/>
                  </a:lnTo>
                  <a:lnTo>
                    <a:pt x="171" y="80"/>
                  </a:lnTo>
                  <a:lnTo>
                    <a:pt x="191" y="101"/>
                  </a:lnTo>
                  <a:lnTo>
                    <a:pt x="210" y="124"/>
                  </a:lnTo>
                  <a:lnTo>
                    <a:pt x="228" y="148"/>
                  </a:lnTo>
                  <a:lnTo>
                    <a:pt x="246" y="176"/>
                  </a:lnTo>
                  <a:lnTo>
                    <a:pt x="263" y="204"/>
                  </a:lnTo>
                  <a:lnTo>
                    <a:pt x="280" y="234"/>
                  </a:lnTo>
                  <a:lnTo>
                    <a:pt x="296" y="267"/>
                  </a:lnTo>
                  <a:lnTo>
                    <a:pt x="311" y="301"/>
                  </a:lnTo>
                  <a:lnTo>
                    <a:pt x="326" y="337"/>
                  </a:lnTo>
                  <a:lnTo>
                    <a:pt x="339" y="374"/>
                  </a:lnTo>
                  <a:lnTo>
                    <a:pt x="352" y="413"/>
                  </a:lnTo>
                  <a:lnTo>
                    <a:pt x="365" y="454"/>
                  </a:lnTo>
                  <a:lnTo>
                    <a:pt x="376" y="495"/>
                  </a:lnTo>
                  <a:lnTo>
                    <a:pt x="387" y="538"/>
                  </a:lnTo>
                  <a:lnTo>
                    <a:pt x="397" y="583"/>
                  </a:lnTo>
                  <a:lnTo>
                    <a:pt x="405" y="629"/>
                  </a:lnTo>
                  <a:lnTo>
                    <a:pt x="414" y="675"/>
                  </a:lnTo>
                  <a:lnTo>
                    <a:pt x="420" y="723"/>
                  </a:lnTo>
                  <a:lnTo>
                    <a:pt x="426" y="772"/>
                  </a:lnTo>
                  <a:lnTo>
                    <a:pt x="431" y="821"/>
                  </a:lnTo>
                  <a:lnTo>
                    <a:pt x="435" y="872"/>
                  </a:lnTo>
                  <a:lnTo>
                    <a:pt x="438" y="923"/>
                  </a:lnTo>
                  <a:lnTo>
                    <a:pt x="439" y="976"/>
                  </a:lnTo>
                  <a:lnTo>
                    <a:pt x="440" y="1029"/>
                  </a:lnTo>
                  <a:lnTo>
                    <a:pt x="440" y="1029"/>
                  </a:lnTo>
                  <a:lnTo>
                    <a:pt x="439" y="1082"/>
                  </a:lnTo>
                  <a:lnTo>
                    <a:pt x="438" y="1134"/>
                  </a:lnTo>
                  <a:lnTo>
                    <a:pt x="435" y="1185"/>
                  </a:lnTo>
                  <a:lnTo>
                    <a:pt x="431" y="1236"/>
                  </a:lnTo>
                  <a:lnTo>
                    <a:pt x="426" y="1286"/>
                  </a:lnTo>
                  <a:lnTo>
                    <a:pt x="420" y="1335"/>
                  </a:lnTo>
                  <a:lnTo>
                    <a:pt x="414" y="1382"/>
                  </a:lnTo>
                  <a:lnTo>
                    <a:pt x="405" y="1430"/>
                  </a:lnTo>
                  <a:lnTo>
                    <a:pt x="397" y="1476"/>
                  </a:lnTo>
                  <a:lnTo>
                    <a:pt x="387" y="1519"/>
                  </a:lnTo>
                  <a:lnTo>
                    <a:pt x="376" y="1562"/>
                  </a:lnTo>
                  <a:lnTo>
                    <a:pt x="365" y="1604"/>
                  </a:lnTo>
                  <a:lnTo>
                    <a:pt x="352" y="1645"/>
                  </a:lnTo>
                  <a:lnTo>
                    <a:pt x="339" y="1683"/>
                  </a:lnTo>
                  <a:lnTo>
                    <a:pt x="326" y="1720"/>
                  </a:lnTo>
                  <a:lnTo>
                    <a:pt x="311" y="1756"/>
                  </a:lnTo>
                  <a:lnTo>
                    <a:pt x="296" y="1790"/>
                  </a:lnTo>
                  <a:lnTo>
                    <a:pt x="280" y="1823"/>
                  </a:lnTo>
                  <a:lnTo>
                    <a:pt x="263" y="1854"/>
                  </a:lnTo>
                  <a:lnTo>
                    <a:pt x="246" y="1883"/>
                  </a:lnTo>
                  <a:lnTo>
                    <a:pt x="228" y="1909"/>
                  </a:lnTo>
                  <a:lnTo>
                    <a:pt x="210" y="1934"/>
                  </a:lnTo>
                  <a:lnTo>
                    <a:pt x="191" y="1957"/>
                  </a:lnTo>
                  <a:lnTo>
                    <a:pt x="171" y="1977"/>
                  </a:lnTo>
                  <a:lnTo>
                    <a:pt x="152" y="1996"/>
                  </a:lnTo>
                  <a:lnTo>
                    <a:pt x="131" y="2012"/>
                  </a:lnTo>
                  <a:lnTo>
                    <a:pt x="110" y="2026"/>
                  </a:lnTo>
                  <a:lnTo>
                    <a:pt x="88" y="2037"/>
                  </a:lnTo>
                  <a:lnTo>
                    <a:pt x="67" y="2046"/>
                  </a:lnTo>
                  <a:lnTo>
                    <a:pt x="45" y="2052"/>
                  </a:lnTo>
                  <a:lnTo>
                    <a:pt x="34" y="2055"/>
                  </a:lnTo>
                  <a:lnTo>
                    <a:pt x="22" y="2057"/>
                  </a:lnTo>
                  <a:lnTo>
                    <a:pt x="12" y="2058"/>
                  </a:lnTo>
                  <a:lnTo>
                    <a:pt x="0" y="2058"/>
                  </a:lnTo>
                </a:path>
              </a:pathLst>
            </a:custGeom>
            <a:noFill/>
            <a:ln w="57150" cap="flat" cmpd="sng" algn="ctr">
              <a:gradFill flip="none" rotWithShape="1">
                <a:gsLst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bg1">
                      <a:alpha val="10000"/>
                    </a:schemeClr>
                  </a:gs>
                  <a:gs pos="76000">
                    <a:schemeClr val="accent6">
                      <a:lumMod val="20000"/>
                      <a:lumOff val="80000"/>
                    </a:schemeClr>
                  </a:gs>
                  <a:gs pos="23000">
                    <a:schemeClr val="accent6">
                      <a:lumMod val="20000"/>
                      <a:lumOff val="8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E7E31238-E1F0-EF43-9306-49C35C9ED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975" y="1052513"/>
              <a:ext cx="344488" cy="1614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1"/>
                </a:cxn>
                <a:cxn ang="0">
                  <a:pos x="67" y="7"/>
                </a:cxn>
                <a:cxn ang="0">
                  <a:pos x="100" y="17"/>
                </a:cxn>
                <a:cxn ang="0">
                  <a:pos x="132" y="30"/>
                </a:cxn>
                <a:cxn ang="0">
                  <a:pos x="163" y="47"/>
                </a:cxn>
                <a:cxn ang="0">
                  <a:pos x="194" y="68"/>
                </a:cxn>
                <a:cxn ang="0">
                  <a:pos x="225" y="92"/>
                </a:cxn>
                <a:cxn ang="0">
                  <a:pos x="255" y="120"/>
                </a:cxn>
                <a:cxn ang="0">
                  <a:pos x="283" y="150"/>
                </a:cxn>
                <a:cxn ang="0">
                  <a:pos x="311" y="183"/>
                </a:cxn>
                <a:cxn ang="0">
                  <a:pos x="365" y="259"/>
                </a:cxn>
                <a:cxn ang="0">
                  <a:pos x="415" y="347"/>
                </a:cxn>
                <a:cxn ang="0">
                  <a:pos x="461" y="446"/>
                </a:cxn>
                <a:cxn ang="0">
                  <a:pos x="504" y="554"/>
                </a:cxn>
                <a:cxn ang="0">
                  <a:pos x="541" y="672"/>
                </a:cxn>
                <a:cxn ang="0">
                  <a:pos x="574" y="798"/>
                </a:cxn>
                <a:cxn ang="0">
                  <a:pos x="601" y="931"/>
                </a:cxn>
                <a:cxn ang="0">
                  <a:pos x="624" y="1072"/>
                </a:cxn>
                <a:cxn ang="0">
                  <a:pos x="639" y="1218"/>
                </a:cxn>
                <a:cxn ang="0">
                  <a:pos x="649" y="1368"/>
                </a:cxn>
                <a:cxn ang="0">
                  <a:pos x="652" y="1525"/>
                </a:cxn>
                <a:cxn ang="0">
                  <a:pos x="651" y="1604"/>
                </a:cxn>
                <a:cxn ang="0">
                  <a:pos x="645" y="1757"/>
                </a:cxn>
                <a:cxn ang="0">
                  <a:pos x="632" y="1906"/>
                </a:cxn>
                <a:cxn ang="0">
                  <a:pos x="613" y="2049"/>
                </a:cxn>
                <a:cxn ang="0">
                  <a:pos x="589" y="2186"/>
                </a:cxn>
                <a:cxn ang="0">
                  <a:pos x="558" y="2316"/>
                </a:cxn>
                <a:cxn ang="0">
                  <a:pos x="523" y="2438"/>
                </a:cxn>
                <a:cxn ang="0">
                  <a:pos x="484" y="2550"/>
                </a:cxn>
                <a:cxn ang="0">
                  <a:pos x="439" y="2654"/>
                </a:cxn>
                <a:cxn ang="0">
                  <a:pos x="390" y="2748"/>
                </a:cxn>
                <a:cxn ang="0">
                  <a:pos x="338" y="2829"/>
                </a:cxn>
                <a:cxn ang="0">
                  <a:pos x="297" y="2883"/>
                </a:cxn>
                <a:cxn ang="0">
                  <a:pos x="268" y="2916"/>
                </a:cxn>
                <a:cxn ang="0">
                  <a:pos x="240" y="2945"/>
                </a:cxn>
                <a:cxn ang="0">
                  <a:pos x="210" y="2970"/>
                </a:cxn>
                <a:cxn ang="0">
                  <a:pos x="179" y="2992"/>
                </a:cxn>
                <a:cxn ang="0">
                  <a:pos x="148" y="3012"/>
                </a:cxn>
                <a:cxn ang="0">
                  <a:pos x="116" y="3026"/>
                </a:cxn>
                <a:cxn ang="0">
                  <a:pos x="84" y="3038"/>
                </a:cxn>
                <a:cxn ang="0">
                  <a:pos x="51" y="3045"/>
                </a:cxn>
                <a:cxn ang="0">
                  <a:pos x="17" y="3050"/>
                </a:cxn>
              </a:cxnLst>
              <a:rect l="0" t="0" r="r" b="b"/>
              <a:pathLst>
                <a:path w="652" h="3051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4" y="1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84" y="11"/>
                  </a:lnTo>
                  <a:lnTo>
                    <a:pt x="100" y="17"/>
                  </a:lnTo>
                  <a:lnTo>
                    <a:pt x="116" y="23"/>
                  </a:lnTo>
                  <a:lnTo>
                    <a:pt x="132" y="30"/>
                  </a:lnTo>
                  <a:lnTo>
                    <a:pt x="148" y="38"/>
                  </a:lnTo>
                  <a:lnTo>
                    <a:pt x="163" y="47"/>
                  </a:lnTo>
                  <a:lnTo>
                    <a:pt x="179" y="57"/>
                  </a:lnTo>
                  <a:lnTo>
                    <a:pt x="194" y="68"/>
                  </a:lnTo>
                  <a:lnTo>
                    <a:pt x="210" y="79"/>
                  </a:lnTo>
                  <a:lnTo>
                    <a:pt x="225" y="92"/>
                  </a:lnTo>
                  <a:lnTo>
                    <a:pt x="240" y="105"/>
                  </a:lnTo>
                  <a:lnTo>
                    <a:pt x="255" y="120"/>
                  </a:lnTo>
                  <a:lnTo>
                    <a:pt x="268" y="134"/>
                  </a:lnTo>
                  <a:lnTo>
                    <a:pt x="283" y="150"/>
                  </a:lnTo>
                  <a:lnTo>
                    <a:pt x="297" y="166"/>
                  </a:lnTo>
                  <a:lnTo>
                    <a:pt x="311" y="183"/>
                  </a:lnTo>
                  <a:lnTo>
                    <a:pt x="338" y="220"/>
                  </a:lnTo>
                  <a:lnTo>
                    <a:pt x="365" y="259"/>
                  </a:lnTo>
                  <a:lnTo>
                    <a:pt x="390" y="302"/>
                  </a:lnTo>
                  <a:lnTo>
                    <a:pt x="415" y="347"/>
                  </a:lnTo>
                  <a:lnTo>
                    <a:pt x="439" y="395"/>
                  </a:lnTo>
                  <a:lnTo>
                    <a:pt x="461" y="446"/>
                  </a:lnTo>
                  <a:lnTo>
                    <a:pt x="484" y="499"/>
                  </a:lnTo>
                  <a:lnTo>
                    <a:pt x="504" y="554"/>
                  </a:lnTo>
                  <a:lnTo>
                    <a:pt x="523" y="612"/>
                  </a:lnTo>
                  <a:lnTo>
                    <a:pt x="541" y="672"/>
                  </a:lnTo>
                  <a:lnTo>
                    <a:pt x="558" y="733"/>
                  </a:lnTo>
                  <a:lnTo>
                    <a:pt x="574" y="798"/>
                  </a:lnTo>
                  <a:lnTo>
                    <a:pt x="589" y="864"/>
                  </a:lnTo>
                  <a:lnTo>
                    <a:pt x="601" y="931"/>
                  </a:lnTo>
                  <a:lnTo>
                    <a:pt x="613" y="1000"/>
                  </a:lnTo>
                  <a:lnTo>
                    <a:pt x="624" y="1072"/>
                  </a:lnTo>
                  <a:lnTo>
                    <a:pt x="632" y="1144"/>
                  </a:lnTo>
                  <a:lnTo>
                    <a:pt x="639" y="1218"/>
                  </a:lnTo>
                  <a:lnTo>
                    <a:pt x="645" y="1292"/>
                  </a:lnTo>
                  <a:lnTo>
                    <a:pt x="649" y="1368"/>
                  </a:lnTo>
                  <a:lnTo>
                    <a:pt x="651" y="1447"/>
                  </a:lnTo>
                  <a:lnTo>
                    <a:pt x="652" y="1525"/>
                  </a:lnTo>
                  <a:lnTo>
                    <a:pt x="652" y="1525"/>
                  </a:lnTo>
                  <a:lnTo>
                    <a:pt x="651" y="1604"/>
                  </a:lnTo>
                  <a:lnTo>
                    <a:pt x="649" y="1681"/>
                  </a:lnTo>
                  <a:lnTo>
                    <a:pt x="645" y="1757"/>
                  </a:lnTo>
                  <a:lnTo>
                    <a:pt x="639" y="1833"/>
                  </a:lnTo>
                  <a:lnTo>
                    <a:pt x="632" y="1906"/>
                  </a:lnTo>
                  <a:lnTo>
                    <a:pt x="624" y="1979"/>
                  </a:lnTo>
                  <a:lnTo>
                    <a:pt x="613" y="2049"/>
                  </a:lnTo>
                  <a:lnTo>
                    <a:pt x="601" y="2119"/>
                  </a:lnTo>
                  <a:lnTo>
                    <a:pt x="589" y="2186"/>
                  </a:lnTo>
                  <a:lnTo>
                    <a:pt x="574" y="2252"/>
                  </a:lnTo>
                  <a:lnTo>
                    <a:pt x="558" y="2316"/>
                  </a:lnTo>
                  <a:lnTo>
                    <a:pt x="541" y="2378"/>
                  </a:lnTo>
                  <a:lnTo>
                    <a:pt x="523" y="2438"/>
                  </a:lnTo>
                  <a:lnTo>
                    <a:pt x="504" y="2495"/>
                  </a:lnTo>
                  <a:lnTo>
                    <a:pt x="484" y="2550"/>
                  </a:lnTo>
                  <a:lnTo>
                    <a:pt x="461" y="2603"/>
                  </a:lnTo>
                  <a:lnTo>
                    <a:pt x="439" y="2654"/>
                  </a:lnTo>
                  <a:lnTo>
                    <a:pt x="415" y="2702"/>
                  </a:lnTo>
                  <a:lnTo>
                    <a:pt x="390" y="2748"/>
                  </a:lnTo>
                  <a:lnTo>
                    <a:pt x="365" y="2790"/>
                  </a:lnTo>
                  <a:lnTo>
                    <a:pt x="338" y="2829"/>
                  </a:lnTo>
                  <a:lnTo>
                    <a:pt x="311" y="2866"/>
                  </a:lnTo>
                  <a:lnTo>
                    <a:pt x="297" y="2883"/>
                  </a:lnTo>
                  <a:lnTo>
                    <a:pt x="283" y="2900"/>
                  </a:lnTo>
                  <a:lnTo>
                    <a:pt x="268" y="2916"/>
                  </a:lnTo>
                  <a:lnTo>
                    <a:pt x="255" y="2931"/>
                  </a:lnTo>
                  <a:lnTo>
                    <a:pt x="240" y="2945"/>
                  </a:lnTo>
                  <a:lnTo>
                    <a:pt x="225" y="2957"/>
                  </a:lnTo>
                  <a:lnTo>
                    <a:pt x="210" y="2970"/>
                  </a:lnTo>
                  <a:lnTo>
                    <a:pt x="194" y="2982"/>
                  </a:lnTo>
                  <a:lnTo>
                    <a:pt x="179" y="2992"/>
                  </a:lnTo>
                  <a:lnTo>
                    <a:pt x="163" y="3002"/>
                  </a:lnTo>
                  <a:lnTo>
                    <a:pt x="148" y="3012"/>
                  </a:lnTo>
                  <a:lnTo>
                    <a:pt x="132" y="3019"/>
                  </a:lnTo>
                  <a:lnTo>
                    <a:pt x="116" y="3026"/>
                  </a:lnTo>
                  <a:lnTo>
                    <a:pt x="100" y="3033"/>
                  </a:lnTo>
                  <a:lnTo>
                    <a:pt x="84" y="3038"/>
                  </a:lnTo>
                  <a:lnTo>
                    <a:pt x="67" y="3042"/>
                  </a:lnTo>
                  <a:lnTo>
                    <a:pt x="51" y="3045"/>
                  </a:lnTo>
                  <a:lnTo>
                    <a:pt x="34" y="3049"/>
                  </a:lnTo>
                  <a:lnTo>
                    <a:pt x="17" y="3050"/>
                  </a:lnTo>
                  <a:lnTo>
                    <a:pt x="0" y="3051"/>
                  </a:lnTo>
                </a:path>
              </a:pathLst>
            </a:custGeom>
            <a:noFill/>
            <a:ln w="57150" cap="flat" cmpd="sng" algn="ctr">
              <a:gradFill flip="none" rotWithShape="1">
                <a:gsLst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bg1">
                      <a:alpha val="10000"/>
                    </a:schemeClr>
                  </a:gs>
                  <a:gs pos="76000">
                    <a:schemeClr val="accent6">
                      <a:lumMod val="20000"/>
                      <a:lumOff val="80000"/>
                    </a:schemeClr>
                  </a:gs>
                  <a:gs pos="23000">
                    <a:schemeClr val="accent6">
                      <a:lumMod val="20000"/>
                      <a:lumOff val="8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709833B-EE12-904E-B13D-09C863903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788988"/>
              <a:ext cx="457200" cy="2139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88" y="10"/>
                </a:cxn>
                <a:cxn ang="0">
                  <a:pos x="132" y="23"/>
                </a:cxn>
                <a:cxn ang="0">
                  <a:pos x="174" y="41"/>
                </a:cxn>
                <a:cxn ang="0">
                  <a:pos x="216" y="64"/>
                </a:cxn>
                <a:cxn ang="0">
                  <a:pos x="257" y="91"/>
                </a:cxn>
                <a:cxn ang="0">
                  <a:pos x="297" y="123"/>
                </a:cxn>
                <a:cxn ang="0">
                  <a:pos x="336" y="159"/>
                </a:cxn>
                <a:cxn ang="0">
                  <a:pos x="375" y="200"/>
                </a:cxn>
                <a:cxn ang="0">
                  <a:pos x="412" y="244"/>
                </a:cxn>
                <a:cxn ang="0">
                  <a:pos x="448" y="293"/>
                </a:cxn>
                <a:cxn ang="0">
                  <a:pos x="483" y="345"/>
                </a:cxn>
                <a:cxn ang="0">
                  <a:pos x="517" y="401"/>
                </a:cxn>
                <a:cxn ang="0">
                  <a:pos x="549" y="462"/>
                </a:cxn>
                <a:cxn ang="0">
                  <a:pos x="581" y="525"/>
                </a:cxn>
                <a:cxn ang="0">
                  <a:pos x="611" y="592"/>
                </a:cxn>
                <a:cxn ang="0">
                  <a:pos x="667" y="735"/>
                </a:cxn>
                <a:cxn ang="0">
                  <a:pos x="717" y="891"/>
                </a:cxn>
                <a:cxn ang="0">
                  <a:pos x="759" y="1059"/>
                </a:cxn>
                <a:cxn ang="0">
                  <a:pos x="796" y="1235"/>
                </a:cxn>
                <a:cxn ang="0">
                  <a:pos x="825" y="1420"/>
                </a:cxn>
                <a:cxn ang="0">
                  <a:pos x="846" y="1614"/>
                </a:cxn>
                <a:cxn ang="0">
                  <a:pos x="860" y="1816"/>
                </a:cxn>
                <a:cxn ang="0">
                  <a:pos x="864" y="2022"/>
                </a:cxn>
                <a:cxn ang="0">
                  <a:pos x="863" y="2126"/>
                </a:cxn>
                <a:cxn ang="0">
                  <a:pos x="854" y="2330"/>
                </a:cxn>
                <a:cxn ang="0">
                  <a:pos x="837" y="2527"/>
                </a:cxn>
                <a:cxn ang="0">
                  <a:pos x="811" y="2717"/>
                </a:cxn>
                <a:cxn ang="0">
                  <a:pos x="778" y="2898"/>
                </a:cxn>
                <a:cxn ang="0">
                  <a:pos x="739" y="3071"/>
                </a:cxn>
                <a:cxn ang="0">
                  <a:pos x="693" y="3232"/>
                </a:cxn>
                <a:cxn ang="0">
                  <a:pos x="640" y="3381"/>
                </a:cxn>
                <a:cxn ang="0">
                  <a:pos x="596" y="3485"/>
                </a:cxn>
                <a:cxn ang="0">
                  <a:pos x="565" y="3551"/>
                </a:cxn>
                <a:cxn ang="0">
                  <a:pos x="534" y="3612"/>
                </a:cxn>
                <a:cxn ang="0">
                  <a:pos x="501" y="3671"/>
                </a:cxn>
                <a:cxn ang="0">
                  <a:pos x="466" y="3725"/>
                </a:cxn>
                <a:cxn ang="0">
                  <a:pos x="430" y="3776"/>
                </a:cxn>
                <a:cxn ang="0">
                  <a:pos x="394" y="3822"/>
                </a:cxn>
                <a:cxn ang="0">
                  <a:pos x="355" y="3865"/>
                </a:cxn>
                <a:cxn ang="0">
                  <a:pos x="317" y="3903"/>
                </a:cxn>
                <a:cxn ang="0">
                  <a:pos x="277" y="3938"/>
                </a:cxn>
                <a:cxn ang="0">
                  <a:pos x="237" y="3967"/>
                </a:cxn>
                <a:cxn ang="0">
                  <a:pos x="195" y="3992"/>
                </a:cxn>
                <a:cxn ang="0">
                  <a:pos x="153" y="4012"/>
                </a:cxn>
                <a:cxn ang="0">
                  <a:pos x="111" y="4027"/>
                </a:cxn>
                <a:cxn ang="0">
                  <a:pos x="67" y="4038"/>
                </a:cxn>
                <a:cxn ang="0">
                  <a:pos x="23" y="4043"/>
                </a:cxn>
              </a:cxnLst>
              <a:rect l="0" t="0" r="r" b="b"/>
              <a:pathLst>
                <a:path w="864" h="4044">
                  <a:moveTo>
                    <a:pt x="0" y="0"/>
                  </a:moveTo>
                  <a:lnTo>
                    <a:pt x="0" y="0"/>
                  </a:lnTo>
                  <a:lnTo>
                    <a:pt x="23" y="1"/>
                  </a:lnTo>
                  <a:lnTo>
                    <a:pt x="45" y="3"/>
                  </a:lnTo>
                  <a:lnTo>
                    <a:pt x="67" y="6"/>
                  </a:lnTo>
                  <a:lnTo>
                    <a:pt x="88" y="10"/>
                  </a:lnTo>
                  <a:lnTo>
                    <a:pt x="111" y="16"/>
                  </a:lnTo>
                  <a:lnTo>
                    <a:pt x="132" y="23"/>
                  </a:lnTo>
                  <a:lnTo>
                    <a:pt x="153" y="31"/>
                  </a:lnTo>
                  <a:lnTo>
                    <a:pt x="174" y="41"/>
                  </a:lnTo>
                  <a:lnTo>
                    <a:pt x="195" y="51"/>
                  </a:lnTo>
                  <a:lnTo>
                    <a:pt x="216" y="64"/>
                  </a:lnTo>
                  <a:lnTo>
                    <a:pt x="237" y="77"/>
                  </a:lnTo>
                  <a:lnTo>
                    <a:pt x="257" y="91"/>
                  </a:lnTo>
                  <a:lnTo>
                    <a:pt x="277" y="107"/>
                  </a:lnTo>
                  <a:lnTo>
                    <a:pt x="297" y="123"/>
                  </a:lnTo>
                  <a:lnTo>
                    <a:pt x="317" y="141"/>
                  </a:lnTo>
                  <a:lnTo>
                    <a:pt x="336" y="159"/>
                  </a:lnTo>
                  <a:lnTo>
                    <a:pt x="355" y="179"/>
                  </a:lnTo>
                  <a:lnTo>
                    <a:pt x="375" y="200"/>
                  </a:lnTo>
                  <a:lnTo>
                    <a:pt x="394" y="221"/>
                  </a:lnTo>
                  <a:lnTo>
                    <a:pt x="412" y="244"/>
                  </a:lnTo>
                  <a:lnTo>
                    <a:pt x="430" y="268"/>
                  </a:lnTo>
                  <a:lnTo>
                    <a:pt x="448" y="293"/>
                  </a:lnTo>
                  <a:lnTo>
                    <a:pt x="466" y="319"/>
                  </a:lnTo>
                  <a:lnTo>
                    <a:pt x="483" y="345"/>
                  </a:lnTo>
                  <a:lnTo>
                    <a:pt x="501" y="373"/>
                  </a:lnTo>
                  <a:lnTo>
                    <a:pt x="517" y="401"/>
                  </a:lnTo>
                  <a:lnTo>
                    <a:pt x="534" y="431"/>
                  </a:lnTo>
                  <a:lnTo>
                    <a:pt x="549" y="462"/>
                  </a:lnTo>
                  <a:lnTo>
                    <a:pt x="565" y="494"/>
                  </a:lnTo>
                  <a:lnTo>
                    <a:pt x="581" y="525"/>
                  </a:lnTo>
                  <a:lnTo>
                    <a:pt x="596" y="558"/>
                  </a:lnTo>
                  <a:lnTo>
                    <a:pt x="611" y="592"/>
                  </a:lnTo>
                  <a:lnTo>
                    <a:pt x="640" y="662"/>
                  </a:lnTo>
                  <a:lnTo>
                    <a:pt x="667" y="735"/>
                  </a:lnTo>
                  <a:lnTo>
                    <a:pt x="693" y="813"/>
                  </a:lnTo>
                  <a:lnTo>
                    <a:pt x="717" y="891"/>
                  </a:lnTo>
                  <a:lnTo>
                    <a:pt x="739" y="974"/>
                  </a:lnTo>
                  <a:lnTo>
                    <a:pt x="759" y="1059"/>
                  </a:lnTo>
                  <a:lnTo>
                    <a:pt x="778" y="1146"/>
                  </a:lnTo>
                  <a:lnTo>
                    <a:pt x="796" y="1235"/>
                  </a:lnTo>
                  <a:lnTo>
                    <a:pt x="811" y="1327"/>
                  </a:lnTo>
                  <a:lnTo>
                    <a:pt x="825" y="1420"/>
                  </a:lnTo>
                  <a:lnTo>
                    <a:pt x="837" y="1517"/>
                  </a:lnTo>
                  <a:lnTo>
                    <a:pt x="846" y="1614"/>
                  </a:lnTo>
                  <a:lnTo>
                    <a:pt x="854" y="1714"/>
                  </a:lnTo>
                  <a:lnTo>
                    <a:pt x="860" y="1816"/>
                  </a:lnTo>
                  <a:lnTo>
                    <a:pt x="863" y="1917"/>
                  </a:lnTo>
                  <a:lnTo>
                    <a:pt x="864" y="2022"/>
                  </a:lnTo>
                  <a:lnTo>
                    <a:pt x="864" y="2022"/>
                  </a:lnTo>
                  <a:lnTo>
                    <a:pt x="863" y="2126"/>
                  </a:lnTo>
                  <a:lnTo>
                    <a:pt x="860" y="2229"/>
                  </a:lnTo>
                  <a:lnTo>
                    <a:pt x="854" y="2330"/>
                  </a:lnTo>
                  <a:lnTo>
                    <a:pt x="846" y="2429"/>
                  </a:lnTo>
                  <a:lnTo>
                    <a:pt x="837" y="2527"/>
                  </a:lnTo>
                  <a:lnTo>
                    <a:pt x="825" y="2623"/>
                  </a:lnTo>
                  <a:lnTo>
                    <a:pt x="811" y="2717"/>
                  </a:lnTo>
                  <a:lnTo>
                    <a:pt x="796" y="2809"/>
                  </a:lnTo>
                  <a:lnTo>
                    <a:pt x="778" y="2898"/>
                  </a:lnTo>
                  <a:lnTo>
                    <a:pt x="759" y="2986"/>
                  </a:lnTo>
                  <a:lnTo>
                    <a:pt x="739" y="3071"/>
                  </a:lnTo>
                  <a:lnTo>
                    <a:pt x="717" y="3152"/>
                  </a:lnTo>
                  <a:lnTo>
                    <a:pt x="693" y="3232"/>
                  </a:lnTo>
                  <a:lnTo>
                    <a:pt x="667" y="3308"/>
                  </a:lnTo>
                  <a:lnTo>
                    <a:pt x="640" y="3381"/>
                  </a:lnTo>
                  <a:lnTo>
                    <a:pt x="611" y="3451"/>
                  </a:lnTo>
                  <a:lnTo>
                    <a:pt x="596" y="3485"/>
                  </a:lnTo>
                  <a:lnTo>
                    <a:pt x="581" y="3518"/>
                  </a:lnTo>
                  <a:lnTo>
                    <a:pt x="565" y="3551"/>
                  </a:lnTo>
                  <a:lnTo>
                    <a:pt x="549" y="3582"/>
                  </a:lnTo>
                  <a:lnTo>
                    <a:pt x="534" y="3612"/>
                  </a:lnTo>
                  <a:lnTo>
                    <a:pt x="517" y="3642"/>
                  </a:lnTo>
                  <a:lnTo>
                    <a:pt x="501" y="3671"/>
                  </a:lnTo>
                  <a:lnTo>
                    <a:pt x="483" y="3698"/>
                  </a:lnTo>
                  <a:lnTo>
                    <a:pt x="466" y="3725"/>
                  </a:lnTo>
                  <a:lnTo>
                    <a:pt x="448" y="3751"/>
                  </a:lnTo>
                  <a:lnTo>
                    <a:pt x="430" y="3776"/>
                  </a:lnTo>
                  <a:lnTo>
                    <a:pt x="412" y="3800"/>
                  </a:lnTo>
                  <a:lnTo>
                    <a:pt x="394" y="3822"/>
                  </a:lnTo>
                  <a:lnTo>
                    <a:pt x="375" y="3845"/>
                  </a:lnTo>
                  <a:lnTo>
                    <a:pt x="355" y="3865"/>
                  </a:lnTo>
                  <a:lnTo>
                    <a:pt x="336" y="3885"/>
                  </a:lnTo>
                  <a:lnTo>
                    <a:pt x="317" y="3903"/>
                  </a:lnTo>
                  <a:lnTo>
                    <a:pt x="297" y="3921"/>
                  </a:lnTo>
                  <a:lnTo>
                    <a:pt x="277" y="3938"/>
                  </a:lnTo>
                  <a:lnTo>
                    <a:pt x="257" y="3953"/>
                  </a:lnTo>
                  <a:lnTo>
                    <a:pt x="237" y="3967"/>
                  </a:lnTo>
                  <a:lnTo>
                    <a:pt x="216" y="3980"/>
                  </a:lnTo>
                  <a:lnTo>
                    <a:pt x="195" y="3992"/>
                  </a:lnTo>
                  <a:lnTo>
                    <a:pt x="174" y="4003"/>
                  </a:lnTo>
                  <a:lnTo>
                    <a:pt x="153" y="4012"/>
                  </a:lnTo>
                  <a:lnTo>
                    <a:pt x="132" y="4021"/>
                  </a:lnTo>
                  <a:lnTo>
                    <a:pt x="111" y="4027"/>
                  </a:lnTo>
                  <a:lnTo>
                    <a:pt x="88" y="4033"/>
                  </a:lnTo>
                  <a:lnTo>
                    <a:pt x="67" y="4038"/>
                  </a:lnTo>
                  <a:lnTo>
                    <a:pt x="45" y="4041"/>
                  </a:lnTo>
                  <a:lnTo>
                    <a:pt x="23" y="4043"/>
                  </a:lnTo>
                  <a:lnTo>
                    <a:pt x="0" y="4044"/>
                  </a:lnTo>
                </a:path>
              </a:pathLst>
            </a:custGeom>
            <a:noFill/>
            <a:ln w="57150" cap="flat" cmpd="sng" algn="ctr">
              <a:gradFill flip="none" rotWithShape="1">
                <a:gsLst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bg1">
                      <a:alpha val="10000"/>
                    </a:schemeClr>
                  </a:gs>
                  <a:gs pos="76000">
                    <a:schemeClr val="accent6">
                      <a:lumMod val="20000"/>
                      <a:lumOff val="80000"/>
                    </a:schemeClr>
                  </a:gs>
                  <a:gs pos="23000">
                    <a:schemeClr val="accent6">
                      <a:lumMod val="20000"/>
                      <a:lumOff val="8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B31DDA50-C30A-1D48-801B-42423C47E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188" y="525463"/>
              <a:ext cx="569913" cy="2665413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111" y="14"/>
                </a:cxn>
                <a:cxn ang="0">
                  <a:pos x="191" y="40"/>
                </a:cxn>
                <a:cxn ang="0">
                  <a:pos x="270" y="80"/>
                </a:cxn>
                <a:cxn ang="0">
                  <a:pos x="346" y="133"/>
                </a:cxn>
                <a:cxn ang="0">
                  <a:pos x="419" y="199"/>
                </a:cxn>
                <a:cxn ang="0">
                  <a:pos x="490" y="276"/>
                </a:cxn>
                <a:cxn ang="0">
                  <a:pos x="559" y="365"/>
                </a:cxn>
                <a:cxn ang="0">
                  <a:pos x="624" y="466"/>
                </a:cxn>
                <a:cxn ang="0">
                  <a:pos x="685" y="576"/>
                </a:cxn>
                <a:cxn ang="0">
                  <a:pos x="744" y="696"/>
                </a:cxn>
                <a:cxn ang="0">
                  <a:pos x="798" y="826"/>
                </a:cxn>
                <a:cxn ang="0">
                  <a:pos x="847" y="964"/>
                </a:cxn>
                <a:cxn ang="0">
                  <a:pos x="893" y="1111"/>
                </a:cxn>
                <a:cxn ang="0">
                  <a:pos x="934" y="1265"/>
                </a:cxn>
                <a:cxn ang="0">
                  <a:pos x="970" y="1427"/>
                </a:cxn>
                <a:cxn ang="0">
                  <a:pos x="1002" y="1596"/>
                </a:cxn>
                <a:cxn ang="0">
                  <a:pos x="1029" y="1770"/>
                </a:cxn>
                <a:cxn ang="0">
                  <a:pos x="1049" y="1950"/>
                </a:cxn>
                <a:cxn ang="0">
                  <a:pos x="1065" y="2135"/>
                </a:cxn>
                <a:cxn ang="0">
                  <a:pos x="1073" y="2325"/>
                </a:cxn>
                <a:cxn ang="0">
                  <a:pos x="1076" y="2519"/>
                </a:cxn>
                <a:cxn ang="0">
                  <a:pos x="1075" y="2649"/>
                </a:cxn>
                <a:cxn ang="0">
                  <a:pos x="1068" y="2839"/>
                </a:cxn>
                <a:cxn ang="0">
                  <a:pos x="1055" y="3026"/>
                </a:cxn>
                <a:cxn ang="0">
                  <a:pos x="1036" y="3208"/>
                </a:cxn>
                <a:cxn ang="0">
                  <a:pos x="1012" y="3384"/>
                </a:cxn>
                <a:cxn ang="0">
                  <a:pos x="982" y="3555"/>
                </a:cxn>
                <a:cxn ang="0">
                  <a:pos x="947" y="3719"/>
                </a:cxn>
                <a:cxn ang="0">
                  <a:pos x="907" y="3876"/>
                </a:cxn>
                <a:cxn ang="0">
                  <a:pos x="863" y="4026"/>
                </a:cxn>
                <a:cxn ang="0">
                  <a:pos x="815" y="4167"/>
                </a:cxn>
                <a:cxn ang="0">
                  <a:pos x="762" y="4299"/>
                </a:cxn>
                <a:cxn ang="0">
                  <a:pos x="705" y="4423"/>
                </a:cxn>
                <a:cxn ang="0">
                  <a:pos x="645" y="4537"/>
                </a:cxn>
                <a:cxn ang="0">
                  <a:pos x="580" y="4641"/>
                </a:cxn>
                <a:cxn ang="0">
                  <a:pos x="513" y="4733"/>
                </a:cxn>
                <a:cxn ang="0">
                  <a:pos x="444" y="4814"/>
                </a:cxn>
                <a:cxn ang="0">
                  <a:pos x="370" y="4884"/>
                </a:cxn>
                <a:cxn ang="0">
                  <a:pos x="295" y="4942"/>
                </a:cxn>
                <a:cxn ang="0">
                  <a:pos x="218" y="4986"/>
                </a:cxn>
                <a:cxn ang="0">
                  <a:pos x="138" y="5017"/>
                </a:cxn>
                <a:cxn ang="0">
                  <a:pos x="57" y="5034"/>
                </a:cxn>
              </a:cxnLst>
              <a:rect l="0" t="0" r="r" b="b"/>
              <a:pathLst>
                <a:path w="1076" h="5037">
                  <a:moveTo>
                    <a:pt x="0" y="0"/>
                  </a:moveTo>
                  <a:lnTo>
                    <a:pt x="0" y="0"/>
                  </a:lnTo>
                  <a:lnTo>
                    <a:pt x="29" y="1"/>
                  </a:lnTo>
                  <a:lnTo>
                    <a:pt x="57" y="4"/>
                  </a:lnTo>
                  <a:lnTo>
                    <a:pt x="83" y="8"/>
                  </a:lnTo>
                  <a:lnTo>
                    <a:pt x="111" y="14"/>
                  </a:lnTo>
                  <a:lnTo>
                    <a:pt x="138" y="21"/>
                  </a:lnTo>
                  <a:lnTo>
                    <a:pt x="165" y="30"/>
                  </a:lnTo>
                  <a:lnTo>
                    <a:pt x="191" y="40"/>
                  </a:lnTo>
                  <a:lnTo>
                    <a:pt x="218" y="52"/>
                  </a:lnTo>
                  <a:lnTo>
                    <a:pt x="244" y="65"/>
                  </a:lnTo>
                  <a:lnTo>
                    <a:pt x="270" y="80"/>
                  </a:lnTo>
                  <a:lnTo>
                    <a:pt x="295" y="96"/>
                  </a:lnTo>
                  <a:lnTo>
                    <a:pt x="321" y="114"/>
                  </a:lnTo>
                  <a:lnTo>
                    <a:pt x="346" y="133"/>
                  </a:lnTo>
                  <a:lnTo>
                    <a:pt x="370" y="153"/>
                  </a:lnTo>
                  <a:lnTo>
                    <a:pt x="395" y="175"/>
                  </a:lnTo>
                  <a:lnTo>
                    <a:pt x="419" y="199"/>
                  </a:lnTo>
                  <a:lnTo>
                    <a:pt x="444" y="223"/>
                  </a:lnTo>
                  <a:lnTo>
                    <a:pt x="467" y="250"/>
                  </a:lnTo>
                  <a:lnTo>
                    <a:pt x="490" y="276"/>
                  </a:lnTo>
                  <a:lnTo>
                    <a:pt x="513" y="305"/>
                  </a:lnTo>
                  <a:lnTo>
                    <a:pt x="536" y="334"/>
                  </a:lnTo>
                  <a:lnTo>
                    <a:pt x="559" y="365"/>
                  </a:lnTo>
                  <a:lnTo>
                    <a:pt x="580" y="398"/>
                  </a:lnTo>
                  <a:lnTo>
                    <a:pt x="603" y="431"/>
                  </a:lnTo>
                  <a:lnTo>
                    <a:pt x="624" y="466"/>
                  </a:lnTo>
                  <a:lnTo>
                    <a:pt x="645" y="501"/>
                  </a:lnTo>
                  <a:lnTo>
                    <a:pt x="665" y="538"/>
                  </a:lnTo>
                  <a:lnTo>
                    <a:pt x="685" y="576"/>
                  </a:lnTo>
                  <a:lnTo>
                    <a:pt x="705" y="615"/>
                  </a:lnTo>
                  <a:lnTo>
                    <a:pt x="724" y="654"/>
                  </a:lnTo>
                  <a:lnTo>
                    <a:pt x="744" y="696"/>
                  </a:lnTo>
                  <a:lnTo>
                    <a:pt x="762" y="738"/>
                  </a:lnTo>
                  <a:lnTo>
                    <a:pt x="780" y="782"/>
                  </a:lnTo>
                  <a:lnTo>
                    <a:pt x="798" y="826"/>
                  </a:lnTo>
                  <a:lnTo>
                    <a:pt x="815" y="871"/>
                  </a:lnTo>
                  <a:lnTo>
                    <a:pt x="830" y="917"/>
                  </a:lnTo>
                  <a:lnTo>
                    <a:pt x="847" y="964"/>
                  </a:lnTo>
                  <a:lnTo>
                    <a:pt x="863" y="1012"/>
                  </a:lnTo>
                  <a:lnTo>
                    <a:pt x="878" y="1062"/>
                  </a:lnTo>
                  <a:lnTo>
                    <a:pt x="893" y="1111"/>
                  </a:lnTo>
                  <a:lnTo>
                    <a:pt x="907" y="1161"/>
                  </a:lnTo>
                  <a:lnTo>
                    <a:pt x="921" y="1213"/>
                  </a:lnTo>
                  <a:lnTo>
                    <a:pt x="934" y="1265"/>
                  </a:lnTo>
                  <a:lnTo>
                    <a:pt x="947" y="1318"/>
                  </a:lnTo>
                  <a:lnTo>
                    <a:pt x="959" y="1372"/>
                  </a:lnTo>
                  <a:lnTo>
                    <a:pt x="970" y="1427"/>
                  </a:lnTo>
                  <a:lnTo>
                    <a:pt x="982" y="1482"/>
                  </a:lnTo>
                  <a:lnTo>
                    <a:pt x="992" y="1539"/>
                  </a:lnTo>
                  <a:lnTo>
                    <a:pt x="1002" y="1596"/>
                  </a:lnTo>
                  <a:lnTo>
                    <a:pt x="1012" y="1653"/>
                  </a:lnTo>
                  <a:lnTo>
                    <a:pt x="1020" y="1711"/>
                  </a:lnTo>
                  <a:lnTo>
                    <a:pt x="1029" y="1770"/>
                  </a:lnTo>
                  <a:lnTo>
                    <a:pt x="1036" y="1829"/>
                  </a:lnTo>
                  <a:lnTo>
                    <a:pt x="1042" y="1890"/>
                  </a:lnTo>
                  <a:lnTo>
                    <a:pt x="1049" y="1950"/>
                  </a:lnTo>
                  <a:lnTo>
                    <a:pt x="1055" y="2011"/>
                  </a:lnTo>
                  <a:lnTo>
                    <a:pt x="1059" y="2073"/>
                  </a:lnTo>
                  <a:lnTo>
                    <a:pt x="1065" y="2135"/>
                  </a:lnTo>
                  <a:lnTo>
                    <a:pt x="1068" y="2198"/>
                  </a:lnTo>
                  <a:lnTo>
                    <a:pt x="1071" y="2262"/>
                  </a:lnTo>
                  <a:lnTo>
                    <a:pt x="1073" y="2325"/>
                  </a:lnTo>
                  <a:lnTo>
                    <a:pt x="1075" y="2389"/>
                  </a:lnTo>
                  <a:lnTo>
                    <a:pt x="1076" y="2454"/>
                  </a:lnTo>
                  <a:lnTo>
                    <a:pt x="1076" y="2519"/>
                  </a:lnTo>
                  <a:lnTo>
                    <a:pt x="1076" y="2519"/>
                  </a:lnTo>
                  <a:lnTo>
                    <a:pt x="1076" y="2584"/>
                  </a:lnTo>
                  <a:lnTo>
                    <a:pt x="1075" y="2649"/>
                  </a:lnTo>
                  <a:lnTo>
                    <a:pt x="1073" y="2712"/>
                  </a:lnTo>
                  <a:lnTo>
                    <a:pt x="1071" y="2776"/>
                  </a:lnTo>
                  <a:lnTo>
                    <a:pt x="1068" y="2839"/>
                  </a:lnTo>
                  <a:lnTo>
                    <a:pt x="1065" y="2902"/>
                  </a:lnTo>
                  <a:lnTo>
                    <a:pt x="1059" y="2964"/>
                  </a:lnTo>
                  <a:lnTo>
                    <a:pt x="1055" y="3026"/>
                  </a:lnTo>
                  <a:lnTo>
                    <a:pt x="1049" y="3087"/>
                  </a:lnTo>
                  <a:lnTo>
                    <a:pt x="1042" y="3148"/>
                  </a:lnTo>
                  <a:lnTo>
                    <a:pt x="1036" y="3208"/>
                  </a:lnTo>
                  <a:lnTo>
                    <a:pt x="1029" y="3268"/>
                  </a:lnTo>
                  <a:lnTo>
                    <a:pt x="1020" y="3326"/>
                  </a:lnTo>
                  <a:lnTo>
                    <a:pt x="1012" y="3384"/>
                  </a:lnTo>
                  <a:lnTo>
                    <a:pt x="1002" y="3443"/>
                  </a:lnTo>
                  <a:lnTo>
                    <a:pt x="992" y="3499"/>
                  </a:lnTo>
                  <a:lnTo>
                    <a:pt x="982" y="3555"/>
                  </a:lnTo>
                  <a:lnTo>
                    <a:pt x="970" y="3610"/>
                  </a:lnTo>
                  <a:lnTo>
                    <a:pt x="959" y="3665"/>
                  </a:lnTo>
                  <a:lnTo>
                    <a:pt x="947" y="3719"/>
                  </a:lnTo>
                  <a:lnTo>
                    <a:pt x="934" y="3772"/>
                  </a:lnTo>
                  <a:lnTo>
                    <a:pt x="921" y="3824"/>
                  </a:lnTo>
                  <a:lnTo>
                    <a:pt x="907" y="3876"/>
                  </a:lnTo>
                  <a:lnTo>
                    <a:pt x="893" y="3927"/>
                  </a:lnTo>
                  <a:lnTo>
                    <a:pt x="878" y="3977"/>
                  </a:lnTo>
                  <a:lnTo>
                    <a:pt x="863" y="4026"/>
                  </a:lnTo>
                  <a:lnTo>
                    <a:pt x="847" y="4073"/>
                  </a:lnTo>
                  <a:lnTo>
                    <a:pt x="830" y="4121"/>
                  </a:lnTo>
                  <a:lnTo>
                    <a:pt x="815" y="4167"/>
                  </a:lnTo>
                  <a:lnTo>
                    <a:pt x="798" y="4212"/>
                  </a:lnTo>
                  <a:lnTo>
                    <a:pt x="780" y="4256"/>
                  </a:lnTo>
                  <a:lnTo>
                    <a:pt x="762" y="4299"/>
                  </a:lnTo>
                  <a:lnTo>
                    <a:pt x="744" y="4342"/>
                  </a:lnTo>
                  <a:lnTo>
                    <a:pt x="724" y="4383"/>
                  </a:lnTo>
                  <a:lnTo>
                    <a:pt x="705" y="4423"/>
                  </a:lnTo>
                  <a:lnTo>
                    <a:pt x="685" y="4462"/>
                  </a:lnTo>
                  <a:lnTo>
                    <a:pt x="665" y="4500"/>
                  </a:lnTo>
                  <a:lnTo>
                    <a:pt x="645" y="4537"/>
                  </a:lnTo>
                  <a:lnTo>
                    <a:pt x="624" y="4573"/>
                  </a:lnTo>
                  <a:lnTo>
                    <a:pt x="603" y="4607"/>
                  </a:lnTo>
                  <a:lnTo>
                    <a:pt x="580" y="4641"/>
                  </a:lnTo>
                  <a:lnTo>
                    <a:pt x="559" y="4672"/>
                  </a:lnTo>
                  <a:lnTo>
                    <a:pt x="536" y="4703"/>
                  </a:lnTo>
                  <a:lnTo>
                    <a:pt x="513" y="4733"/>
                  </a:lnTo>
                  <a:lnTo>
                    <a:pt x="490" y="4761"/>
                  </a:lnTo>
                  <a:lnTo>
                    <a:pt x="467" y="4789"/>
                  </a:lnTo>
                  <a:lnTo>
                    <a:pt x="444" y="4814"/>
                  </a:lnTo>
                  <a:lnTo>
                    <a:pt x="419" y="4839"/>
                  </a:lnTo>
                  <a:lnTo>
                    <a:pt x="395" y="4862"/>
                  </a:lnTo>
                  <a:lnTo>
                    <a:pt x="370" y="4884"/>
                  </a:lnTo>
                  <a:lnTo>
                    <a:pt x="346" y="4905"/>
                  </a:lnTo>
                  <a:lnTo>
                    <a:pt x="321" y="4924"/>
                  </a:lnTo>
                  <a:lnTo>
                    <a:pt x="295" y="4942"/>
                  </a:lnTo>
                  <a:lnTo>
                    <a:pt x="270" y="4958"/>
                  </a:lnTo>
                  <a:lnTo>
                    <a:pt x="244" y="4972"/>
                  </a:lnTo>
                  <a:lnTo>
                    <a:pt x="218" y="4986"/>
                  </a:lnTo>
                  <a:lnTo>
                    <a:pt x="191" y="4998"/>
                  </a:lnTo>
                  <a:lnTo>
                    <a:pt x="165" y="5008"/>
                  </a:lnTo>
                  <a:lnTo>
                    <a:pt x="138" y="5017"/>
                  </a:lnTo>
                  <a:lnTo>
                    <a:pt x="111" y="5024"/>
                  </a:lnTo>
                  <a:lnTo>
                    <a:pt x="83" y="5030"/>
                  </a:lnTo>
                  <a:lnTo>
                    <a:pt x="57" y="5034"/>
                  </a:lnTo>
                  <a:lnTo>
                    <a:pt x="29" y="5036"/>
                  </a:lnTo>
                  <a:lnTo>
                    <a:pt x="0" y="5037"/>
                  </a:lnTo>
                </a:path>
              </a:pathLst>
            </a:custGeom>
            <a:noFill/>
            <a:ln w="57150" cap="flat" cmpd="sng" algn="ctr">
              <a:gradFill flip="none" rotWithShape="1">
                <a:gsLst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bg1">
                      <a:alpha val="10000"/>
                    </a:schemeClr>
                  </a:gs>
                  <a:gs pos="76000">
                    <a:schemeClr val="accent6">
                      <a:lumMod val="20000"/>
                      <a:lumOff val="80000"/>
                    </a:schemeClr>
                  </a:gs>
                  <a:gs pos="23000">
                    <a:schemeClr val="accent6">
                      <a:lumMod val="20000"/>
                      <a:lumOff val="8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B23CF3A3-87BF-EC4D-8244-B507F6E6A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3675" y="263525"/>
              <a:ext cx="681038" cy="3190875"/>
            </a:xfrm>
            <a:custGeom>
              <a:avLst/>
              <a:gdLst/>
              <a:ahLst/>
              <a:cxnLst>
                <a:cxn ang="0">
                  <a:pos x="32" y="1"/>
                </a:cxn>
                <a:cxn ang="0">
                  <a:pos x="131" y="16"/>
                </a:cxn>
                <a:cxn ang="0">
                  <a:pos x="227" y="48"/>
                </a:cxn>
                <a:cxn ang="0">
                  <a:pos x="321" y="96"/>
                </a:cxn>
                <a:cxn ang="0">
                  <a:pos x="412" y="159"/>
                </a:cxn>
                <a:cxn ang="0">
                  <a:pos x="501" y="238"/>
                </a:cxn>
                <a:cxn ang="0">
                  <a:pos x="586" y="330"/>
                </a:cxn>
                <a:cxn ang="0">
                  <a:pos x="667" y="437"/>
                </a:cxn>
                <a:cxn ang="0">
                  <a:pos x="745" y="557"/>
                </a:cxn>
                <a:cxn ang="0">
                  <a:pos x="819" y="688"/>
                </a:cxn>
                <a:cxn ang="0">
                  <a:pos x="888" y="832"/>
                </a:cxn>
                <a:cxn ang="0">
                  <a:pos x="953" y="988"/>
                </a:cxn>
                <a:cxn ang="0">
                  <a:pos x="1013" y="1154"/>
                </a:cxn>
                <a:cxn ang="0">
                  <a:pos x="1067" y="1330"/>
                </a:cxn>
                <a:cxn ang="0">
                  <a:pos x="1117" y="1514"/>
                </a:cxn>
                <a:cxn ang="0">
                  <a:pos x="1160" y="1708"/>
                </a:cxn>
                <a:cxn ang="0">
                  <a:pos x="1197" y="1910"/>
                </a:cxn>
                <a:cxn ang="0">
                  <a:pos x="1229" y="2118"/>
                </a:cxn>
                <a:cxn ang="0">
                  <a:pos x="1255" y="2334"/>
                </a:cxn>
                <a:cxn ang="0">
                  <a:pos x="1273" y="2556"/>
                </a:cxn>
                <a:cxn ang="0">
                  <a:pos x="1283" y="2783"/>
                </a:cxn>
                <a:cxn ang="0">
                  <a:pos x="1288" y="3015"/>
                </a:cxn>
                <a:cxn ang="0">
                  <a:pos x="1285" y="3170"/>
                </a:cxn>
                <a:cxn ang="0">
                  <a:pos x="1277" y="3399"/>
                </a:cxn>
                <a:cxn ang="0">
                  <a:pos x="1261" y="3623"/>
                </a:cxn>
                <a:cxn ang="0">
                  <a:pos x="1239" y="3840"/>
                </a:cxn>
                <a:cxn ang="0">
                  <a:pos x="1209" y="4051"/>
                </a:cxn>
                <a:cxn ang="0">
                  <a:pos x="1173" y="4256"/>
                </a:cxn>
                <a:cxn ang="0">
                  <a:pos x="1132" y="4452"/>
                </a:cxn>
                <a:cxn ang="0">
                  <a:pos x="1084" y="4639"/>
                </a:cxn>
                <a:cxn ang="0">
                  <a:pos x="1031" y="4819"/>
                </a:cxn>
                <a:cxn ang="0">
                  <a:pos x="973" y="4987"/>
                </a:cxn>
                <a:cxn ang="0">
                  <a:pos x="910" y="5146"/>
                </a:cxn>
                <a:cxn ang="0">
                  <a:pos x="842" y="5295"/>
                </a:cxn>
                <a:cxn ang="0">
                  <a:pos x="770" y="5430"/>
                </a:cxn>
                <a:cxn ang="0">
                  <a:pos x="694" y="5554"/>
                </a:cxn>
                <a:cxn ang="0">
                  <a:pos x="613" y="5666"/>
                </a:cxn>
                <a:cxn ang="0">
                  <a:pos x="530" y="5763"/>
                </a:cxn>
                <a:cxn ang="0">
                  <a:pos x="443" y="5847"/>
                </a:cxn>
                <a:cxn ang="0">
                  <a:pos x="351" y="5915"/>
                </a:cxn>
                <a:cxn ang="0">
                  <a:pos x="259" y="5968"/>
                </a:cxn>
                <a:cxn ang="0">
                  <a:pos x="164" y="6005"/>
                </a:cxn>
                <a:cxn ang="0">
                  <a:pos x="65" y="6025"/>
                </a:cxn>
              </a:cxnLst>
              <a:rect l="0" t="0" r="r" b="b"/>
              <a:pathLst>
                <a:path w="1288" h="6029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65" y="4"/>
                  </a:lnTo>
                  <a:lnTo>
                    <a:pt x="98" y="9"/>
                  </a:lnTo>
                  <a:lnTo>
                    <a:pt x="131" y="16"/>
                  </a:lnTo>
                  <a:lnTo>
                    <a:pt x="164" y="25"/>
                  </a:lnTo>
                  <a:lnTo>
                    <a:pt x="196" y="35"/>
                  </a:lnTo>
                  <a:lnTo>
                    <a:pt x="227" y="48"/>
                  </a:lnTo>
                  <a:lnTo>
                    <a:pt x="259" y="62"/>
                  </a:lnTo>
                  <a:lnTo>
                    <a:pt x="290" y="78"/>
                  </a:lnTo>
                  <a:lnTo>
                    <a:pt x="321" y="96"/>
                  </a:lnTo>
                  <a:lnTo>
                    <a:pt x="351" y="115"/>
                  </a:lnTo>
                  <a:lnTo>
                    <a:pt x="382" y="136"/>
                  </a:lnTo>
                  <a:lnTo>
                    <a:pt x="412" y="159"/>
                  </a:lnTo>
                  <a:lnTo>
                    <a:pt x="443" y="184"/>
                  </a:lnTo>
                  <a:lnTo>
                    <a:pt x="471" y="209"/>
                  </a:lnTo>
                  <a:lnTo>
                    <a:pt x="501" y="238"/>
                  </a:lnTo>
                  <a:lnTo>
                    <a:pt x="530" y="266"/>
                  </a:lnTo>
                  <a:lnTo>
                    <a:pt x="558" y="298"/>
                  </a:lnTo>
                  <a:lnTo>
                    <a:pt x="586" y="330"/>
                  </a:lnTo>
                  <a:lnTo>
                    <a:pt x="613" y="364"/>
                  </a:lnTo>
                  <a:lnTo>
                    <a:pt x="641" y="400"/>
                  </a:lnTo>
                  <a:lnTo>
                    <a:pt x="667" y="437"/>
                  </a:lnTo>
                  <a:lnTo>
                    <a:pt x="694" y="475"/>
                  </a:lnTo>
                  <a:lnTo>
                    <a:pt x="719" y="515"/>
                  </a:lnTo>
                  <a:lnTo>
                    <a:pt x="745" y="557"/>
                  </a:lnTo>
                  <a:lnTo>
                    <a:pt x="770" y="599"/>
                  </a:lnTo>
                  <a:lnTo>
                    <a:pt x="795" y="644"/>
                  </a:lnTo>
                  <a:lnTo>
                    <a:pt x="819" y="688"/>
                  </a:lnTo>
                  <a:lnTo>
                    <a:pt x="842" y="736"/>
                  </a:lnTo>
                  <a:lnTo>
                    <a:pt x="866" y="784"/>
                  </a:lnTo>
                  <a:lnTo>
                    <a:pt x="888" y="832"/>
                  </a:lnTo>
                  <a:lnTo>
                    <a:pt x="910" y="883"/>
                  </a:lnTo>
                  <a:lnTo>
                    <a:pt x="931" y="935"/>
                  </a:lnTo>
                  <a:lnTo>
                    <a:pt x="953" y="988"/>
                  </a:lnTo>
                  <a:lnTo>
                    <a:pt x="973" y="1042"/>
                  </a:lnTo>
                  <a:lnTo>
                    <a:pt x="993" y="1097"/>
                  </a:lnTo>
                  <a:lnTo>
                    <a:pt x="1013" y="1154"/>
                  </a:lnTo>
                  <a:lnTo>
                    <a:pt x="1031" y="1211"/>
                  </a:lnTo>
                  <a:lnTo>
                    <a:pt x="1050" y="1270"/>
                  </a:lnTo>
                  <a:lnTo>
                    <a:pt x="1067" y="1330"/>
                  </a:lnTo>
                  <a:lnTo>
                    <a:pt x="1084" y="1390"/>
                  </a:lnTo>
                  <a:lnTo>
                    <a:pt x="1101" y="1452"/>
                  </a:lnTo>
                  <a:lnTo>
                    <a:pt x="1117" y="1514"/>
                  </a:lnTo>
                  <a:lnTo>
                    <a:pt x="1132" y="1578"/>
                  </a:lnTo>
                  <a:lnTo>
                    <a:pt x="1147" y="1642"/>
                  </a:lnTo>
                  <a:lnTo>
                    <a:pt x="1160" y="1708"/>
                  </a:lnTo>
                  <a:lnTo>
                    <a:pt x="1173" y="1774"/>
                  </a:lnTo>
                  <a:lnTo>
                    <a:pt x="1186" y="1842"/>
                  </a:lnTo>
                  <a:lnTo>
                    <a:pt x="1197" y="1910"/>
                  </a:lnTo>
                  <a:lnTo>
                    <a:pt x="1209" y="1978"/>
                  </a:lnTo>
                  <a:lnTo>
                    <a:pt x="1220" y="2048"/>
                  </a:lnTo>
                  <a:lnTo>
                    <a:pt x="1229" y="2118"/>
                  </a:lnTo>
                  <a:lnTo>
                    <a:pt x="1239" y="2189"/>
                  </a:lnTo>
                  <a:lnTo>
                    <a:pt x="1247" y="2261"/>
                  </a:lnTo>
                  <a:lnTo>
                    <a:pt x="1255" y="2334"/>
                  </a:lnTo>
                  <a:lnTo>
                    <a:pt x="1261" y="2408"/>
                  </a:lnTo>
                  <a:lnTo>
                    <a:pt x="1267" y="2481"/>
                  </a:lnTo>
                  <a:lnTo>
                    <a:pt x="1273" y="2556"/>
                  </a:lnTo>
                  <a:lnTo>
                    <a:pt x="1277" y="2630"/>
                  </a:lnTo>
                  <a:lnTo>
                    <a:pt x="1280" y="2707"/>
                  </a:lnTo>
                  <a:lnTo>
                    <a:pt x="1283" y="2783"/>
                  </a:lnTo>
                  <a:lnTo>
                    <a:pt x="1285" y="2859"/>
                  </a:lnTo>
                  <a:lnTo>
                    <a:pt x="1286" y="2937"/>
                  </a:lnTo>
                  <a:lnTo>
                    <a:pt x="1288" y="3015"/>
                  </a:lnTo>
                  <a:lnTo>
                    <a:pt x="1288" y="3015"/>
                  </a:lnTo>
                  <a:lnTo>
                    <a:pt x="1286" y="3093"/>
                  </a:lnTo>
                  <a:lnTo>
                    <a:pt x="1285" y="3170"/>
                  </a:lnTo>
                  <a:lnTo>
                    <a:pt x="1283" y="3246"/>
                  </a:lnTo>
                  <a:lnTo>
                    <a:pt x="1280" y="3323"/>
                  </a:lnTo>
                  <a:lnTo>
                    <a:pt x="1277" y="3399"/>
                  </a:lnTo>
                  <a:lnTo>
                    <a:pt x="1273" y="3474"/>
                  </a:lnTo>
                  <a:lnTo>
                    <a:pt x="1267" y="3548"/>
                  </a:lnTo>
                  <a:lnTo>
                    <a:pt x="1261" y="3623"/>
                  </a:lnTo>
                  <a:lnTo>
                    <a:pt x="1255" y="3696"/>
                  </a:lnTo>
                  <a:lnTo>
                    <a:pt x="1247" y="3768"/>
                  </a:lnTo>
                  <a:lnTo>
                    <a:pt x="1239" y="3840"/>
                  </a:lnTo>
                  <a:lnTo>
                    <a:pt x="1229" y="3911"/>
                  </a:lnTo>
                  <a:lnTo>
                    <a:pt x="1220" y="3982"/>
                  </a:lnTo>
                  <a:lnTo>
                    <a:pt x="1209" y="4051"/>
                  </a:lnTo>
                  <a:lnTo>
                    <a:pt x="1197" y="4120"/>
                  </a:lnTo>
                  <a:lnTo>
                    <a:pt x="1186" y="4188"/>
                  </a:lnTo>
                  <a:lnTo>
                    <a:pt x="1173" y="4256"/>
                  </a:lnTo>
                  <a:lnTo>
                    <a:pt x="1160" y="4321"/>
                  </a:lnTo>
                  <a:lnTo>
                    <a:pt x="1147" y="4387"/>
                  </a:lnTo>
                  <a:lnTo>
                    <a:pt x="1132" y="4452"/>
                  </a:lnTo>
                  <a:lnTo>
                    <a:pt x="1117" y="4515"/>
                  </a:lnTo>
                  <a:lnTo>
                    <a:pt x="1101" y="4578"/>
                  </a:lnTo>
                  <a:lnTo>
                    <a:pt x="1084" y="4639"/>
                  </a:lnTo>
                  <a:lnTo>
                    <a:pt x="1067" y="4700"/>
                  </a:lnTo>
                  <a:lnTo>
                    <a:pt x="1050" y="4760"/>
                  </a:lnTo>
                  <a:lnTo>
                    <a:pt x="1031" y="4819"/>
                  </a:lnTo>
                  <a:lnTo>
                    <a:pt x="1013" y="4876"/>
                  </a:lnTo>
                  <a:lnTo>
                    <a:pt x="993" y="4932"/>
                  </a:lnTo>
                  <a:lnTo>
                    <a:pt x="973" y="4987"/>
                  </a:lnTo>
                  <a:lnTo>
                    <a:pt x="953" y="5041"/>
                  </a:lnTo>
                  <a:lnTo>
                    <a:pt x="931" y="5094"/>
                  </a:lnTo>
                  <a:lnTo>
                    <a:pt x="910" y="5146"/>
                  </a:lnTo>
                  <a:lnTo>
                    <a:pt x="888" y="5197"/>
                  </a:lnTo>
                  <a:lnTo>
                    <a:pt x="866" y="5246"/>
                  </a:lnTo>
                  <a:lnTo>
                    <a:pt x="842" y="5295"/>
                  </a:lnTo>
                  <a:lnTo>
                    <a:pt x="819" y="5341"/>
                  </a:lnTo>
                  <a:lnTo>
                    <a:pt x="795" y="5387"/>
                  </a:lnTo>
                  <a:lnTo>
                    <a:pt x="770" y="5430"/>
                  </a:lnTo>
                  <a:lnTo>
                    <a:pt x="745" y="5473"/>
                  </a:lnTo>
                  <a:lnTo>
                    <a:pt x="719" y="5514"/>
                  </a:lnTo>
                  <a:lnTo>
                    <a:pt x="694" y="5554"/>
                  </a:lnTo>
                  <a:lnTo>
                    <a:pt x="667" y="5592"/>
                  </a:lnTo>
                  <a:lnTo>
                    <a:pt x="641" y="5630"/>
                  </a:lnTo>
                  <a:lnTo>
                    <a:pt x="613" y="5666"/>
                  </a:lnTo>
                  <a:lnTo>
                    <a:pt x="586" y="5699"/>
                  </a:lnTo>
                  <a:lnTo>
                    <a:pt x="558" y="5732"/>
                  </a:lnTo>
                  <a:lnTo>
                    <a:pt x="530" y="5763"/>
                  </a:lnTo>
                  <a:lnTo>
                    <a:pt x="501" y="5793"/>
                  </a:lnTo>
                  <a:lnTo>
                    <a:pt x="471" y="5820"/>
                  </a:lnTo>
                  <a:lnTo>
                    <a:pt x="443" y="5847"/>
                  </a:lnTo>
                  <a:lnTo>
                    <a:pt x="412" y="5871"/>
                  </a:lnTo>
                  <a:lnTo>
                    <a:pt x="382" y="5893"/>
                  </a:lnTo>
                  <a:lnTo>
                    <a:pt x="351" y="5915"/>
                  </a:lnTo>
                  <a:lnTo>
                    <a:pt x="321" y="5935"/>
                  </a:lnTo>
                  <a:lnTo>
                    <a:pt x="290" y="5952"/>
                  </a:lnTo>
                  <a:lnTo>
                    <a:pt x="259" y="5968"/>
                  </a:lnTo>
                  <a:lnTo>
                    <a:pt x="227" y="5983"/>
                  </a:lnTo>
                  <a:lnTo>
                    <a:pt x="196" y="5994"/>
                  </a:lnTo>
                  <a:lnTo>
                    <a:pt x="164" y="6005"/>
                  </a:lnTo>
                  <a:lnTo>
                    <a:pt x="131" y="6013"/>
                  </a:lnTo>
                  <a:lnTo>
                    <a:pt x="98" y="6021"/>
                  </a:lnTo>
                  <a:lnTo>
                    <a:pt x="65" y="6025"/>
                  </a:lnTo>
                  <a:lnTo>
                    <a:pt x="32" y="6028"/>
                  </a:lnTo>
                  <a:lnTo>
                    <a:pt x="0" y="6029"/>
                  </a:lnTo>
                </a:path>
              </a:pathLst>
            </a:custGeom>
            <a:noFill/>
            <a:ln w="57150" cap="flat" cmpd="sng" algn="ctr">
              <a:gradFill flip="none" rotWithShape="1">
                <a:gsLst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bg1">
                      <a:alpha val="10000"/>
                    </a:schemeClr>
                  </a:gs>
                  <a:gs pos="76000">
                    <a:schemeClr val="accent6">
                      <a:lumMod val="20000"/>
                      <a:lumOff val="80000"/>
                    </a:schemeClr>
                  </a:gs>
                  <a:gs pos="23000">
                    <a:schemeClr val="accent6">
                      <a:lumMod val="20000"/>
                      <a:lumOff val="8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DE3391C5-486A-CA49-B240-B1A95AB9D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988" y="1588"/>
              <a:ext cx="793750" cy="371475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153" y="18"/>
                </a:cxn>
                <a:cxn ang="0">
                  <a:pos x="266" y="55"/>
                </a:cxn>
                <a:cxn ang="0">
                  <a:pos x="375" y="110"/>
                </a:cxn>
                <a:cxn ang="0">
                  <a:pos x="481" y="185"/>
                </a:cxn>
                <a:cxn ang="0">
                  <a:pos x="584" y="276"/>
                </a:cxn>
                <a:cxn ang="0">
                  <a:pos x="682" y="384"/>
                </a:cxn>
                <a:cxn ang="0">
                  <a:pos x="778" y="508"/>
                </a:cxn>
                <a:cxn ang="0">
                  <a:pos x="868" y="648"/>
                </a:cxn>
                <a:cxn ang="0">
                  <a:pos x="954" y="802"/>
                </a:cxn>
                <a:cxn ang="0">
                  <a:pos x="1035" y="969"/>
                </a:cxn>
                <a:cxn ang="0">
                  <a:pos x="1111" y="1150"/>
                </a:cxn>
                <a:cxn ang="0">
                  <a:pos x="1179" y="1343"/>
                </a:cxn>
                <a:cxn ang="0">
                  <a:pos x="1244" y="1548"/>
                </a:cxn>
                <a:cxn ang="0">
                  <a:pos x="1301" y="1763"/>
                </a:cxn>
                <a:cxn ang="0">
                  <a:pos x="1352" y="1989"/>
                </a:cxn>
                <a:cxn ang="0">
                  <a:pos x="1396" y="2223"/>
                </a:cxn>
                <a:cxn ang="0">
                  <a:pos x="1433" y="2467"/>
                </a:cxn>
                <a:cxn ang="0">
                  <a:pos x="1461" y="2718"/>
                </a:cxn>
                <a:cxn ang="0">
                  <a:pos x="1483" y="2976"/>
                </a:cxn>
                <a:cxn ang="0">
                  <a:pos x="1495" y="3241"/>
                </a:cxn>
                <a:cxn ang="0">
                  <a:pos x="1500" y="3511"/>
                </a:cxn>
                <a:cxn ang="0">
                  <a:pos x="1497" y="3691"/>
                </a:cxn>
                <a:cxn ang="0">
                  <a:pos x="1488" y="3958"/>
                </a:cxn>
                <a:cxn ang="0">
                  <a:pos x="1470" y="4218"/>
                </a:cxn>
                <a:cxn ang="0">
                  <a:pos x="1443" y="4472"/>
                </a:cxn>
                <a:cxn ang="0">
                  <a:pos x="1408" y="4718"/>
                </a:cxn>
                <a:cxn ang="0">
                  <a:pos x="1367" y="4955"/>
                </a:cxn>
                <a:cxn ang="0">
                  <a:pos x="1318" y="5184"/>
                </a:cxn>
                <a:cxn ang="0">
                  <a:pos x="1263" y="5404"/>
                </a:cxn>
                <a:cxn ang="0">
                  <a:pos x="1202" y="5611"/>
                </a:cxn>
                <a:cxn ang="0">
                  <a:pos x="1134" y="5809"/>
                </a:cxn>
                <a:cxn ang="0">
                  <a:pos x="1061" y="5993"/>
                </a:cxn>
                <a:cxn ang="0">
                  <a:pos x="981" y="6166"/>
                </a:cxn>
                <a:cxn ang="0">
                  <a:pos x="897" y="6324"/>
                </a:cxn>
                <a:cxn ang="0">
                  <a:pos x="808" y="6469"/>
                </a:cxn>
                <a:cxn ang="0">
                  <a:pos x="715" y="6598"/>
                </a:cxn>
                <a:cxn ang="0">
                  <a:pos x="618" y="6712"/>
                </a:cxn>
                <a:cxn ang="0">
                  <a:pos x="516" y="6808"/>
                </a:cxn>
                <a:cxn ang="0">
                  <a:pos x="411" y="6889"/>
                </a:cxn>
                <a:cxn ang="0">
                  <a:pos x="302" y="6950"/>
                </a:cxn>
                <a:cxn ang="0">
                  <a:pos x="190" y="6994"/>
                </a:cxn>
                <a:cxn ang="0">
                  <a:pos x="77" y="7017"/>
                </a:cxn>
              </a:cxnLst>
              <a:rect l="0" t="0" r="r" b="b"/>
              <a:pathLst>
                <a:path w="1500" h="7021">
                  <a:moveTo>
                    <a:pt x="0" y="0"/>
                  </a:moveTo>
                  <a:lnTo>
                    <a:pt x="0" y="0"/>
                  </a:lnTo>
                  <a:lnTo>
                    <a:pt x="39" y="1"/>
                  </a:lnTo>
                  <a:lnTo>
                    <a:pt x="77" y="4"/>
                  </a:lnTo>
                  <a:lnTo>
                    <a:pt x="115" y="11"/>
                  </a:lnTo>
                  <a:lnTo>
                    <a:pt x="153" y="18"/>
                  </a:lnTo>
                  <a:lnTo>
                    <a:pt x="190" y="29"/>
                  </a:lnTo>
                  <a:lnTo>
                    <a:pt x="229" y="40"/>
                  </a:lnTo>
                  <a:lnTo>
                    <a:pt x="266" y="55"/>
                  </a:lnTo>
                  <a:lnTo>
                    <a:pt x="302" y="71"/>
                  </a:lnTo>
                  <a:lnTo>
                    <a:pt x="339" y="90"/>
                  </a:lnTo>
                  <a:lnTo>
                    <a:pt x="375" y="110"/>
                  </a:lnTo>
                  <a:lnTo>
                    <a:pt x="411" y="134"/>
                  </a:lnTo>
                  <a:lnTo>
                    <a:pt x="446" y="158"/>
                  </a:lnTo>
                  <a:lnTo>
                    <a:pt x="481" y="185"/>
                  </a:lnTo>
                  <a:lnTo>
                    <a:pt x="516" y="213"/>
                  </a:lnTo>
                  <a:lnTo>
                    <a:pt x="550" y="244"/>
                  </a:lnTo>
                  <a:lnTo>
                    <a:pt x="584" y="276"/>
                  </a:lnTo>
                  <a:lnTo>
                    <a:pt x="618" y="311"/>
                  </a:lnTo>
                  <a:lnTo>
                    <a:pt x="650" y="347"/>
                  </a:lnTo>
                  <a:lnTo>
                    <a:pt x="682" y="384"/>
                  </a:lnTo>
                  <a:lnTo>
                    <a:pt x="715" y="424"/>
                  </a:lnTo>
                  <a:lnTo>
                    <a:pt x="747" y="466"/>
                  </a:lnTo>
                  <a:lnTo>
                    <a:pt x="778" y="508"/>
                  </a:lnTo>
                  <a:lnTo>
                    <a:pt x="808" y="554"/>
                  </a:lnTo>
                  <a:lnTo>
                    <a:pt x="838" y="600"/>
                  </a:lnTo>
                  <a:lnTo>
                    <a:pt x="868" y="648"/>
                  </a:lnTo>
                  <a:lnTo>
                    <a:pt x="897" y="698"/>
                  </a:lnTo>
                  <a:lnTo>
                    <a:pt x="926" y="749"/>
                  </a:lnTo>
                  <a:lnTo>
                    <a:pt x="954" y="802"/>
                  </a:lnTo>
                  <a:lnTo>
                    <a:pt x="981" y="857"/>
                  </a:lnTo>
                  <a:lnTo>
                    <a:pt x="1009" y="912"/>
                  </a:lnTo>
                  <a:lnTo>
                    <a:pt x="1035" y="969"/>
                  </a:lnTo>
                  <a:lnTo>
                    <a:pt x="1061" y="1028"/>
                  </a:lnTo>
                  <a:lnTo>
                    <a:pt x="1086" y="1089"/>
                  </a:lnTo>
                  <a:lnTo>
                    <a:pt x="1111" y="1150"/>
                  </a:lnTo>
                  <a:lnTo>
                    <a:pt x="1134" y="1213"/>
                  </a:lnTo>
                  <a:lnTo>
                    <a:pt x="1157" y="1278"/>
                  </a:lnTo>
                  <a:lnTo>
                    <a:pt x="1179" y="1343"/>
                  </a:lnTo>
                  <a:lnTo>
                    <a:pt x="1202" y="1410"/>
                  </a:lnTo>
                  <a:lnTo>
                    <a:pt x="1223" y="1479"/>
                  </a:lnTo>
                  <a:lnTo>
                    <a:pt x="1244" y="1548"/>
                  </a:lnTo>
                  <a:lnTo>
                    <a:pt x="1263" y="1619"/>
                  </a:lnTo>
                  <a:lnTo>
                    <a:pt x="1282" y="1690"/>
                  </a:lnTo>
                  <a:lnTo>
                    <a:pt x="1301" y="1763"/>
                  </a:lnTo>
                  <a:lnTo>
                    <a:pt x="1318" y="1837"/>
                  </a:lnTo>
                  <a:lnTo>
                    <a:pt x="1335" y="1913"/>
                  </a:lnTo>
                  <a:lnTo>
                    <a:pt x="1352" y="1989"/>
                  </a:lnTo>
                  <a:lnTo>
                    <a:pt x="1367" y="2066"/>
                  </a:lnTo>
                  <a:lnTo>
                    <a:pt x="1382" y="2145"/>
                  </a:lnTo>
                  <a:lnTo>
                    <a:pt x="1396" y="2223"/>
                  </a:lnTo>
                  <a:lnTo>
                    <a:pt x="1408" y="2304"/>
                  </a:lnTo>
                  <a:lnTo>
                    <a:pt x="1421" y="2385"/>
                  </a:lnTo>
                  <a:lnTo>
                    <a:pt x="1433" y="2467"/>
                  </a:lnTo>
                  <a:lnTo>
                    <a:pt x="1443" y="2550"/>
                  </a:lnTo>
                  <a:lnTo>
                    <a:pt x="1453" y="2633"/>
                  </a:lnTo>
                  <a:lnTo>
                    <a:pt x="1461" y="2718"/>
                  </a:lnTo>
                  <a:lnTo>
                    <a:pt x="1470" y="2803"/>
                  </a:lnTo>
                  <a:lnTo>
                    <a:pt x="1476" y="2889"/>
                  </a:lnTo>
                  <a:lnTo>
                    <a:pt x="1483" y="2976"/>
                  </a:lnTo>
                  <a:lnTo>
                    <a:pt x="1488" y="3064"/>
                  </a:lnTo>
                  <a:lnTo>
                    <a:pt x="1492" y="3152"/>
                  </a:lnTo>
                  <a:lnTo>
                    <a:pt x="1495" y="3241"/>
                  </a:lnTo>
                  <a:lnTo>
                    <a:pt x="1497" y="3330"/>
                  </a:lnTo>
                  <a:lnTo>
                    <a:pt x="1500" y="3420"/>
                  </a:lnTo>
                  <a:lnTo>
                    <a:pt x="1500" y="3511"/>
                  </a:lnTo>
                  <a:lnTo>
                    <a:pt x="1500" y="3511"/>
                  </a:lnTo>
                  <a:lnTo>
                    <a:pt x="1500" y="3601"/>
                  </a:lnTo>
                  <a:lnTo>
                    <a:pt x="1497" y="3691"/>
                  </a:lnTo>
                  <a:lnTo>
                    <a:pt x="1495" y="3781"/>
                  </a:lnTo>
                  <a:lnTo>
                    <a:pt x="1492" y="3870"/>
                  </a:lnTo>
                  <a:lnTo>
                    <a:pt x="1488" y="3958"/>
                  </a:lnTo>
                  <a:lnTo>
                    <a:pt x="1483" y="4046"/>
                  </a:lnTo>
                  <a:lnTo>
                    <a:pt x="1476" y="4132"/>
                  </a:lnTo>
                  <a:lnTo>
                    <a:pt x="1470" y="4218"/>
                  </a:lnTo>
                  <a:lnTo>
                    <a:pt x="1461" y="4304"/>
                  </a:lnTo>
                  <a:lnTo>
                    <a:pt x="1453" y="4388"/>
                  </a:lnTo>
                  <a:lnTo>
                    <a:pt x="1443" y="4472"/>
                  </a:lnTo>
                  <a:lnTo>
                    <a:pt x="1433" y="4554"/>
                  </a:lnTo>
                  <a:lnTo>
                    <a:pt x="1421" y="4637"/>
                  </a:lnTo>
                  <a:lnTo>
                    <a:pt x="1408" y="4718"/>
                  </a:lnTo>
                  <a:lnTo>
                    <a:pt x="1396" y="4798"/>
                  </a:lnTo>
                  <a:lnTo>
                    <a:pt x="1382" y="4878"/>
                  </a:lnTo>
                  <a:lnTo>
                    <a:pt x="1367" y="4955"/>
                  </a:lnTo>
                  <a:lnTo>
                    <a:pt x="1352" y="5033"/>
                  </a:lnTo>
                  <a:lnTo>
                    <a:pt x="1335" y="5109"/>
                  </a:lnTo>
                  <a:lnTo>
                    <a:pt x="1318" y="5184"/>
                  </a:lnTo>
                  <a:lnTo>
                    <a:pt x="1301" y="5258"/>
                  </a:lnTo>
                  <a:lnTo>
                    <a:pt x="1282" y="5331"/>
                  </a:lnTo>
                  <a:lnTo>
                    <a:pt x="1263" y="5404"/>
                  </a:lnTo>
                  <a:lnTo>
                    <a:pt x="1244" y="5474"/>
                  </a:lnTo>
                  <a:lnTo>
                    <a:pt x="1223" y="5544"/>
                  </a:lnTo>
                  <a:lnTo>
                    <a:pt x="1202" y="5611"/>
                  </a:lnTo>
                  <a:lnTo>
                    <a:pt x="1179" y="5678"/>
                  </a:lnTo>
                  <a:lnTo>
                    <a:pt x="1157" y="5744"/>
                  </a:lnTo>
                  <a:lnTo>
                    <a:pt x="1134" y="5809"/>
                  </a:lnTo>
                  <a:lnTo>
                    <a:pt x="1111" y="5871"/>
                  </a:lnTo>
                  <a:lnTo>
                    <a:pt x="1086" y="5933"/>
                  </a:lnTo>
                  <a:lnTo>
                    <a:pt x="1061" y="5993"/>
                  </a:lnTo>
                  <a:lnTo>
                    <a:pt x="1035" y="6052"/>
                  </a:lnTo>
                  <a:lnTo>
                    <a:pt x="1009" y="6110"/>
                  </a:lnTo>
                  <a:lnTo>
                    <a:pt x="981" y="6166"/>
                  </a:lnTo>
                  <a:lnTo>
                    <a:pt x="954" y="6220"/>
                  </a:lnTo>
                  <a:lnTo>
                    <a:pt x="926" y="6273"/>
                  </a:lnTo>
                  <a:lnTo>
                    <a:pt x="897" y="6324"/>
                  </a:lnTo>
                  <a:lnTo>
                    <a:pt x="868" y="6374"/>
                  </a:lnTo>
                  <a:lnTo>
                    <a:pt x="838" y="6422"/>
                  </a:lnTo>
                  <a:lnTo>
                    <a:pt x="808" y="6469"/>
                  </a:lnTo>
                  <a:lnTo>
                    <a:pt x="778" y="6514"/>
                  </a:lnTo>
                  <a:lnTo>
                    <a:pt x="747" y="6556"/>
                  </a:lnTo>
                  <a:lnTo>
                    <a:pt x="715" y="6598"/>
                  </a:lnTo>
                  <a:lnTo>
                    <a:pt x="682" y="6638"/>
                  </a:lnTo>
                  <a:lnTo>
                    <a:pt x="650" y="6676"/>
                  </a:lnTo>
                  <a:lnTo>
                    <a:pt x="618" y="6712"/>
                  </a:lnTo>
                  <a:lnTo>
                    <a:pt x="584" y="6746"/>
                  </a:lnTo>
                  <a:lnTo>
                    <a:pt x="550" y="6779"/>
                  </a:lnTo>
                  <a:lnTo>
                    <a:pt x="516" y="6808"/>
                  </a:lnTo>
                  <a:lnTo>
                    <a:pt x="481" y="6837"/>
                  </a:lnTo>
                  <a:lnTo>
                    <a:pt x="446" y="6863"/>
                  </a:lnTo>
                  <a:lnTo>
                    <a:pt x="411" y="6889"/>
                  </a:lnTo>
                  <a:lnTo>
                    <a:pt x="375" y="6911"/>
                  </a:lnTo>
                  <a:lnTo>
                    <a:pt x="339" y="6931"/>
                  </a:lnTo>
                  <a:lnTo>
                    <a:pt x="302" y="6950"/>
                  </a:lnTo>
                  <a:lnTo>
                    <a:pt x="266" y="6966"/>
                  </a:lnTo>
                  <a:lnTo>
                    <a:pt x="229" y="6981"/>
                  </a:lnTo>
                  <a:lnTo>
                    <a:pt x="190" y="6994"/>
                  </a:lnTo>
                  <a:lnTo>
                    <a:pt x="153" y="7003"/>
                  </a:lnTo>
                  <a:lnTo>
                    <a:pt x="115" y="7012"/>
                  </a:lnTo>
                  <a:lnTo>
                    <a:pt x="77" y="7017"/>
                  </a:lnTo>
                  <a:lnTo>
                    <a:pt x="39" y="7020"/>
                  </a:lnTo>
                  <a:lnTo>
                    <a:pt x="0" y="7021"/>
                  </a:lnTo>
                </a:path>
              </a:pathLst>
            </a:custGeom>
            <a:noFill/>
            <a:ln w="57150" cap="flat" cmpd="sng" algn="ctr">
              <a:gradFill flip="none" rotWithShape="1">
                <a:gsLst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bg1">
                      <a:alpha val="10000"/>
                    </a:schemeClr>
                  </a:gs>
                  <a:gs pos="76000">
                    <a:schemeClr val="accent6">
                      <a:lumMod val="20000"/>
                      <a:lumOff val="80000"/>
                    </a:schemeClr>
                  </a:gs>
                  <a:gs pos="23000">
                    <a:schemeClr val="accent6">
                      <a:lumMod val="20000"/>
                      <a:lumOff val="8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EE816DE-C17E-EE48-93B5-8035A440D7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0633" y="2542442"/>
            <a:ext cx="3222766" cy="1722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0">
            <a:extLst>
              <a:ext uri="{FF2B5EF4-FFF2-40B4-BE49-F238E27FC236}">
                <a16:creationId xmlns:a16="http://schemas.microsoft.com/office/drawing/2014/main" id="{84738C10-0489-024C-ADB1-E9F856A138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45260" y="2008783"/>
            <a:ext cx="3216385" cy="4457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Message Here</a:t>
            </a:r>
          </a:p>
        </p:txBody>
      </p:sp>
      <p:sp>
        <p:nvSpPr>
          <p:cNvPr id="8" name="AutoShape 110" title="Arrow pointing to the right">
            <a:extLst>
              <a:ext uri="{FF2B5EF4-FFF2-40B4-BE49-F238E27FC236}">
                <a16:creationId xmlns:a16="http://schemas.microsoft.com/office/drawing/2014/main" id="{8363DF69-F987-8E4F-93DA-41C1C2C1DD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2076448"/>
            <a:ext cx="2294310" cy="1864970"/>
          </a:xfrm>
          <a:prstGeom prst="rightArrow">
            <a:avLst>
              <a:gd name="adj1" fmla="val 72186"/>
              <a:gd name="adj2" fmla="val 34219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06C9B51-CC04-1B4D-BD13-48326C4B8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624" y="2884488"/>
            <a:ext cx="1603375" cy="7155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72C86D6-3C50-A44E-9F17-45EEFA577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350829"/>
            <a:ext cx="1600200" cy="4457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B74D-BC84-8D4C-BD3F-7F1FD5DC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64" y="344787"/>
            <a:ext cx="6326358" cy="58684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6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171E64-FE02-4DE5-B72F-53C3706641C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55710434-CEE6-B5F3-9F73-386E1A3E4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F31E3-37A6-C15D-3D92-9BF2CF0B2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594" y="2065581"/>
            <a:ext cx="4459033" cy="2726838"/>
          </a:xfrm>
          <a:noFill/>
          <a:effectLst/>
        </p:spPr>
        <p:txBody>
          <a:bodyPr anchor="t"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Employee Pay Roll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7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0BA4-9B2E-65AA-B73E-5E2186E2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42" y="190500"/>
            <a:ext cx="10018713" cy="1752599"/>
          </a:xfrm>
        </p:spPr>
        <p:txBody>
          <a:bodyPr/>
          <a:lstStyle/>
          <a:p>
            <a:r>
              <a:rPr lang="en-IN" dirty="0"/>
              <a:t>Data set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D6CA7E-DE84-15EC-D40A-925C1619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9E262-B743-E7FD-53D2-22C95AC2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4" y="1334804"/>
            <a:ext cx="10541830" cy="44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19DB-3CAE-49E5-722A-F85F01A5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57" y="341618"/>
            <a:ext cx="10018713" cy="1752599"/>
          </a:xfrm>
        </p:spPr>
        <p:txBody>
          <a:bodyPr/>
          <a:lstStyle/>
          <a:p>
            <a:r>
              <a:rPr lang="en-IN" dirty="0"/>
              <a:t>Dimension &amp; Summary of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B49D2-FF0C-8AF8-B6FF-FABBF2D2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14" y="2156231"/>
            <a:ext cx="4430803" cy="431827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034552-B19C-90AE-5E3F-CB9CFF4A0F37}"/>
              </a:ext>
            </a:extLst>
          </p:cNvPr>
          <p:cNvCxnSpPr/>
          <p:nvPr/>
        </p:nvCxnSpPr>
        <p:spPr>
          <a:xfrm>
            <a:off x="3505021" y="5122606"/>
            <a:ext cx="791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AD65AE-F5E5-AD76-B2FF-20A7E14C2176}"/>
              </a:ext>
            </a:extLst>
          </p:cNvPr>
          <p:cNvGrpSpPr/>
          <p:nvPr/>
        </p:nvGrpSpPr>
        <p:grpSpPr>
          <a:xfrm>
            <a:off x="2321638" y="2105873"/>
            <a:ext cx="3609662" cy="3349260"/>
            <a:chOff x="2316467" y="2088097"/>
            <a:chExt cx="3609662" cy="33492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A964E6-7530-16B8-C6D3-5EBD5C3C28A9}"/>
                </a:ext>
              </a:extLst>
            </p:cNvPr>
            <p:cNvGrpSpPr/>
            <p:nvPr/>
          </p:nvGrpSpPr>
          <p:grpSpPr>
            <a:xfrm>
              <a:off x="2334981" y="2088097"/>
              <a:ext cx="3591148" cy="2681806"/>
              <a:chOff x="1936417" y="3258136"/>
              <a:chExt cx="3591148" cy="2681806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9B794667-49CE-CCEA-638E-13B00D3C836D}"/>
                  </a:ext>
                </a:extLst>
              </p:cNvPr>
              <p:cNvSpPr/>
              <p:nvPr/>
            </p:nvSpPr>
            <p:spPr>
              <a:xfrm>
                <a:off x="1936417" y="3258136"/>
                <a:ext cx="1956620" cy="268180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FEC93F0-FD16-2B09-DB32-C255447D970A}"/>
                  </a:ext>
                </a:extLst>
              </p:cNvPr>
              <p:cNvGrpSpPr/>
              <p:nvPr/>
            </p:nvGrpSpPr>
            <p:grpSpPr>
              <a:xfrm>
                <a:off x="3838691" y="3429000"/>
                <a:ext cx="1688874" cy="2394155"/>
                <a:chOff x="3838691" y="3429000"/>
                <a:chExt cx="1688874" cy="2394155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9E612C0-FD67-F93D-F822-0CFA182DE701}"/>
                    </a:ext>
                  </a:extLst>
                </p:cNvPr>
                <p:cNvGrpSpPr/>
                <p:nvPr/>
              </p:nvGrpSpPr>
              <p:grpSpPr>
                <a:xfrm>
                  <a:off x="3838691" y="3429000"/>
                  <a:ext cx="1687038" cy="2394155"/>
                  <a:chOff x="3838691" y="3429000"/>
                  <a:chExt cx="1687038" cy="2394155"/>
                </a:xfrm>
              </p:grpSpPr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45B7D717-8886-BF3A-E0EB-31B5CCD8F491}"/>
                      </a:ext>
                    </a:extLst>
                  </p:cNvPr>
                  <p:cNvCxnSpPr/>
                  <p:nvPr/>
                </p:nvCxnSpPr>
                <p:spPr>
                  <a:xfrm>
                    <a:off x="3893037" y="3429000"/>
                    <a:ext cx="1632692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954C355F-FB1B-8DDE-3A88-BC1132BF0922}"/>
                      </a:ext>
                    </a:extLst>
                  </p:cNvPr>
                  <p:cNvCxnSpPr/>
                  <p:nvPr/>
                </p:nvCxnSpPr>
                <p:spPr>
                  <a:xfrm>
                    <a:off x="3838691" y="5823155"/>
                    <a:ext cx="1632692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DD12DE8D-E451-3B82-A241-83488229D0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5004" y="4832553"/>
                    <a:ext cx="5051" cy="96848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E56C826F-C0C9-EB21-C05D-2AADE6EE42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55037" y="3429000"/>
                    <a:ext cx="0" cy="9906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8872C0-B439-D46B-9BD6-DF4921F13DBE}"/>
                    </a:ext>
                  </a:extLst>
                </p:cNvPr>
                <p:cNvSpPr txBox="1"/>
                <p:nvPr/>
              </p:nvSpPr>
              <p:spPr>
                <a:xfrm>
                  <a:off x="4267197" y="4443557"/>
                  <a:ext cx="126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234299</a:t>
                  </a:r>
                </a:p>
              </p:txBody>
            </p:sp>
          </p:grp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928106-5F4F-6EA3-9427-FF6A50FE3446}"/>
                </a:ext>
              </a:extLst>
            </p:cNvPr>
            <p:cNvCxnSpPr/>
            <p:nvPr/>
          </p:nvCxnSpPr>
          <p:spPr>
            <a:xfrm>
              <a:off x="2316467" y="4603956"/>
              <a:ext cx="0" cy="83340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979BD6-ECC2-D8CD-C5EF-3A17E1BAB751}"/>
                </a:ext>
              </a:extLst>
            </p:cNvPr>
            <p:cNvCxnSpPr/>
            <p:nvPr/>
          </p:nvCxnSpPr>
          <p:spPr>
            <a:xfrm>
              <a:off x="4292571" y="4530213"/>
              <a:ext cx="0" cy="83340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0FA198-CADA-B0AA-58CD-991487F8146E}"/>
                </a:ext>
              </a:extLst>
            </p:cNvPr>
            <p:cNvCxnSpPr/>
            <p:nvPr/>
          </p:nvCxnSpPr>
          <p:spPr>
            <a:xfrm flipH="1">
              <a:off x="2316467" y="5132439"/>
              <a:ext cx="820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172565-3EE5-19C3-8464-381CECF61417}"/>
                </a:ext>
              </a:extLst>
            </p:cNvPr>
            <p:cNvSpPr txBox="1"/>
            <p:nvPr/>
          </p:nvSpPr>
          <p:spPr>
            <a:xfrm>
              <a:off x="3115379" y="4962893"/>
              <a:ext cx="1260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Content Placeholder 9" descr="Alterations &amp; Tailoring outline">
            <a:extLst>
              <a:ext uri="{FF2B5EF4-FFF2-40B4-BE49-F238E27FC236}">
                <a16:creationId xmlns:a16="http://schemas.microsoft.com/office/drawing/2014/main" id="{0D18EAB2-4602-6261-4FEC-09B02199A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5173" y="3097445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82349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9A4A-48C3-B2A4-6A03-91CBC376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08" y="0"/>
            <a:ext cx="10018713" cy="1258529"/>
          </a:xfrm>
        </p:spPr>
        <p:txBody>
          <a:bodyPr/>
          <a:lstStyle/>
          <a:p>
            <a:r>
              <a:rPr lang="en-IN" dirty="0"/>
              <a:t>Description of Numeric &amp; Categorical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4097D-D1D5-8185-57F4-F7E91B9C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163" y="1005347"/>
            <a:ext cx="9876499" cy="327168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6D8676-FB35-A2D2-1044-17F94761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22" y="4576144"/>
            <a:ext cx="10059549" cy="15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6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651C-A266-239B-932D-0DE3B97D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3" y="44032"/>
            <a:ext cx="7807173" cy="540373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Identified errors in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C605-F21E-9384-6DFD-F3B2F5CC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78" y="507714"/>
            <a:ext cx="2825134" cy="35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Null values in data set</a:t>
            </a: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6BDA2F0B-AF49-0293-EE71-35BB0F77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7240" y="5117638"/>
            <a:ext cx="4420986" cy="171476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754F8-3AE6-C384-C74A-7DA4B16AC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833580"/>
            <a:ext cx="2083177" cy="244361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E142E03-48CF-6D3E-7349-392DE2887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2466" y="3783892"/>
            <a:ext cx="2305022" cy="185225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48537-8F68-0313-560A-14EC59EBD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910" y="705566"/>
            <a:ext cx="8271661" cy="42627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D797AD-8669-DB77-018D-32D2A449D350}"/>
              </a:ext>
            </a:extLst>
          </p:cNvPr>
          <p:cNvSpPr/>
          <p:nvPr/>
        </p:nvSpPr>
        <p:spPr>
          <a:xfrm>
            <a:off x="10707689" y="684597"/>
            <a:ext cx="589576" cy="4310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83726480-FA0F-324B-03FC-BC16429A7754}"/>
              </a:ext>
            </a:extLst>
          </p:cNvPr>
          <p:cNvSpPr/>
          <p:nvPr/>
        </p:nvSpPr>
        <p:spPr>
          <a:xfrm>
            <a:off x="10953135" y="5117638"/>
            <a:ext cx="344130" cy="518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1F843-FF66-1408-46FE-C8630331C102}"/>
              </a:ext>
            </a:extLst>
          </p:cNvPr>
          <p:cNvSpPr txBox="1"/>
          <p:nvPr/>
        </p:nvSpPr>
        <p:spPr>
          <a:xfrm>
            <a:off x="10476271" y="5655472"/>
            <a:ext cx="129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Zero value in Base Pay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B40F9B-9B4A-31C9-D6B8-4E2B17FBD0A7}"/>
              </a:ext>
            </a:extLst>
          </p:cNvPr>
          <p:cNvSpPr txBox="1">
            <a:spLocks/>
          </p:cNvSpPr>
          <p:nvPr/>
        </p:nvSpPr>
        <p:spPr>
          <a:xfrm>
            <a:off x="1002410" y="3430125"/>
            <a:ext cx="2825134" cy="35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values are mentioned in Base Pay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C03FBA-5E08-7915-88EA-AC03E4181023}"/>
              </a:ext>
            </a:extLst>
          </p:cNvPr>
          <p:cNvCxnSpPr/>
          <p:nvPr/>
        </p:nvCxnSpPr>
        <p:spPr>
          <a:xfrm flipV="1">
            <a:off x="4847303" y="5299587"/>
            <a:ext cx="2800430" cy="675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FE8824-5ACB-EAD5-7805-C5F32C7E09A8}"/>
              </a:ext>
            </a:extLst>
          </p:cNvPr>
          <p:cNvCxnSpPr/>
          <p:nvPr/>
        </p:nvCxnSpPr>
        <p:spPr>
          <a:xfrm>
            <a:off x="4819195" y="6152434"/>
            <a:ext cx="2828538" cy="494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A0D152-7151-4C57-AD5E-E189DC647272}"/>
              </a:ext>
            </a:extLst>
          </p:cNvPr>
          <p:cNvSpPr txBox="1"/>
          <p:nvPr/>
        </p:nvSpPr>
        <p:spPr>
          <a:xfrm>
            <a:off x="3535768" y="5883514"/>
            <a:ext cx="159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Potential outliers </a:t>
            </a:r>
          </a:p>
        </p:txBody>
      </p:sp>
    </p:spTree>
    <p:extLst>
      <p:ext uri="{BB962C8B-B14F-4D97-AF65-F5344CB8AC3E}">
        <p14:creationId xmlns:p14="http://schemas.microsoft.com/office/powerpoint/2010/main" val="1220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E23A-0ACE-D81E-9A6C-4C09E4E3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374" y="224878"/>
            <a:ext cx="8819252" cy="1406332"/>
          </a:xfrm>
        </p:spPr>
        <p:txBody>
          <a:bodyPr>
            <a:normAutofit/>
          </a:bodyPr>
          <a:lstStyle/>
          <a:p>
            <a:r>
              <a:rPr lang="en-IN" sz="3200" dirty="0"/>
              <a:t>Unique Values of each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65F95-5F66-6B06-4EBD-20774075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128" y="1336243"/>
            <a:ext cx="4374950" cy="51621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1633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9438DEEA-9988-EDFA-7549-A08DFF50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1552" y="1406332"/>
            <a:ext cx="5146642" cy="486357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70CB5D-DBC6-54A6-6EA9-E91565F8D5EC}"/>
              </a:ext>
            </a:extLst>
          </p:cNvPr>
          <p:cNvSpPr txBox="1">
            <a:spLocks/>
          </p:cNvSpPr>
          <p:nvPr/>
        </p:nvSpPr>
        <p:spPr>
          <a:xfrm>
            <a:off x="2234592" y="0"/>
            <a:ext cx="8151064" cy="14063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Correlation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29395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92AA-0FCA-B1BC-70C5-239DF6CE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Team</a:t>
            </a:r>
          </a:p>
        </p:txBody>
      </p:sp>
      <p:pic>
        <p:nvPicPr>
          <p:cNvPr id="6" name="Content Placeholder 5" descr="A picture containing person, person, young, posing&#10;&#10;Description automatically generated">
            <a:extLst>
              <a:ext uri="{FF2B5EF4-FFF2-40B4-BE49-F238E27FC236}">
                <a16:creationId xmlns:a16="http://schemas.microsoft.com/office/drawing/2014/main" id="{3FA0D0E7-6722-DBF1-53B5-E58136016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31" y="2336491"/>
            <a:ext cx="1402080" cy="1802674"/>
          </a:xfrm>
        </p:spPr>
      </p:pic>
      <p:pic>
        <p:nvPicPr>
          <p:cNvPr id="8" name="Picture 7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33DD3F49-9D63-F18E-D18B-336903898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52" y="2355541"/>
            <a:ext cx="1402080" cy="1801368"/>
          </a:xfrm>
          <a:prstGeom prst="rect">
            <a:avLst/>
          </a:prstGeom>
        </p:spPr>
      </p:pic>
      <p:pic>
        <p:nvPicPr>
          <p:cNvPr id="13" name="Picture 12" descr="A picture containing text, person, wall, indoor&#10;&#10;Description automatically generated">
            <a:extLst>
              <a:ext uri="{FF2B5EF4-FFF2-40B4-BE49-F238E27FC236}">
                <a16:creationId xmlns:a16="http://schemas.microsoft.com/office/drawing/2014/main" id="{B7CE5B5D-3E06-358F-87E7-21FFFEF6E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73" y="2336491"/>
            <a:ext cx="1323756" cy="1818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7BB55A-9CF6-7B8A-E56F-C8968A129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949" y="2329016"/>
            <a:ext cx="1402081" cy="1810149"/>
          </a:xfrm>
          <a:prstGeom prst="rect">
            <a:avLst/>
          </a:prstGeom>
        </p:spPr>
      </p:pic>
      <p:pic>
        <p:nvPicPr>
          <p:cNvPr id="19" name="Picture 18" descr="A picture containing clothing, person, hairpiece, posing&#10;&#10;Description automatically generated">
            <a:extLst>
              <a:ext uri="{FF2B5EF4-FFF2-40B4-BE49-F238E27FC236}">
                <a16:creationId xmlns:a16="http://schemas.microsoft.com/office/drawing/2014/main" id="{B5251508-34FE-7A36-49AA-B86D3306A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51" y="2336491"/>
            <a:ext cx="1402081" cy="180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CE98EB-5D6B-3727-B803-661F215E9328}"/>
              </a:ext>
            </a:extLst>
          </p:cNvPr>
          <p:cNvSpPr txBox="1"/>
          <p:nvPr/>
        </p:nvSpPr>
        <p:spPr>
          <a:xfrm>
            <a:off x="2276231" y="4306754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Prasanna Kumar </a:t>
            </a:r>
          </a:p>
          <a:p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26FCA-80B3-3C3B-2B12-5CEC2695DF3D}"/>
              </a:ext>
            </a:extLst>
          </p:cNvPr>
          <p:cNvSpPr txBox="1"/>
          <p:nvPr/>
        </p:nvSpPr>
        <p:spPr>
          <a:xfrm>
            <a:off x="4059374" y="4301108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Karan Kotian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4085C-BED3-EC02-870F-683E1A9581AC}"/>
              </a:ext>
            </a:extLst>
          </p:cNvPr>
          <p:cNvSpPr txBox="1"/>
          <p:nvPr/>
        </p:nvSpPr>
        <p:spPr>
          <a:xfrm>
            <a:off x="5809149" y="4301108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Parth Parmar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46877-3B47-D64E-119C-51FBF344A3D6}"/>
              </a:ext>
            </a:extLst>
          </p:cNvPr>
          <p:cNvSpPr txBox="1"/>
          <p:nvPr/>
        </p:nvSpPr>
        <p:spPr>
          <a:xfrm>
            <a:off x="7579864" y="4295293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Shivangi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0700A-026B-7DBA-1FD7-575A08E6A6CA}"/>
              </a:ext>
            </a:extLst>
          </p:cNvPr>
          <p:cNvSpPr txBox="1"/>
          <p:nvPr/>
        </p:nvSpPr>
        <p:spPr>
          <a:xfrm>
            <a:off x="9308699" y="4275518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Aishwarya</a:t>
            </a:r>
          </a:p>
        </p:txBody>
      </p:sp>
    </p:spTree>
    <p:extLst>
      <p:ext uri="{BB962C8B-B14F-4D97-AF65-F5344CB8AC3E}">
        <p14:creationId xmlns:p14="http://schemas.microsoft.com/office/powerpoint/2010/main" val="8727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6D4F-5B02-5142-8FD5-9AE8DB58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Employee Pay Roll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3436C-6151-C94C-B744-A3F9CD263B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A52E1-0F91-FC48-A192-9809710F0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1447" y="2640514"/>
            <a:ext cx="1603375" cy="715555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6" name="TextBox 333"/>
          <p:cNvSpPr txBox="1"/>
          <p:nvPr/>
        </p:nvSpPr>
        <p:spPr>
          <a:xfrm>
            <a:off x="3149600" y="2743200"/>
            <a:ext cx="1225821" cy="824841"/>
          </a:xfrm>
          <a:prstGeom prst="rect">
            <a:avLst/>
          </a:prstGeom>
          <a:noFill/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FFFFFF"/>
                </a:solidFill>
                <a:latin typeface="+mj-lt"/>
                <a:cs typeface="Arial Narrow"/>
              </a:rPr>
              <a:t>Clean up</a:t>
            </a:r>
          </a:p>
        </p:txBody>
      </p:sp>
      <p:sp>
        <p:nvSpPr>
          <p:cNvPr id="75" name="TextBox 333"/>
          <p:cNvSpPr txBox="1"/>
          <p:nvPr/>
        </p:nvSpPr>
        <p:spPr>
          <a:xfrm rot="16200000">
            <a:off x="4173538" y="2844534"/>
            <a:ext cx="1905001" cy="311679"/>
          </a:xfrm>
          <a:prstGeom prst="rect">
            <a:avLst/>
          </a:prstGeom>
          <a:noFill/>
          <a:effectLst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Arial Narrow"/>
              </a:rPr>
              <a:t>EDA</a:t>
            </a:r>
          </a:p>
        </p:txBody>
      </p:sp>
      <p:sp>
        <p:nvSpPr>
          <p:cNvPr id="78" name="TextBox 333"/>
          <p:cNvSpPr txBox="1"/>
          <p:nvPr/>
        </p:nvSpPr>
        <p:spPr>
          <a:xfrm rot="16200000">
            <a:off x="5161492" y="2780241"/>
            <a:ext cx="2343152" cy="440268"/>
          </a:xfrm>
          <a:prstGeom prst="rect">
            <a:avLst/>
          </a:prstGeom>
          <a:noFill/>
          <a:effectLst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Arial Narrow"/>
              </a:rPr>
              <a:t>Trend analysis</a:t>
            </a:r>
          </a:p>
        </p:txBody>
      </p:sp>
      <p:sp>
        <p:nvSpPr>
          <p:cNvPr id="79" name="TextBox 333"/>
          <p:cNvSpPr txBox="1"/>
          <p:nvPr/>
        </p:nvSpPr>
        <p:spPr>
          <a:xfrm rot="16200000">
            <a:off x="5927722" y="2708278"/>
            <a:ext cx="3257558" cy="584201"/>
          </a:xfrm>
          <a:prstGeom prst="rect">
            <a:avLst/>
          </a:prstGeom>
          <a:noFill/>
          <a:effectLst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Arial Narrow"/>
              </a:rPr>
              <a:t>Share result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229DE7-0DDD-7D47-960A-11B51276B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Payroll processes</a:t>
            </a:r>
          </a:p>
          <a:p>
            <a:r>
              <a:rPr lang="en-US" dirty="0"/>
              <a:t>Track employee performance</a:t>
            </a:r>
          </a:p>
          <a:p>
            <a:r>
              <a:rPr lang="en-US" dirty="0"/>
              <a:t>Analyze labor costs</a:t>
            </a:r>
          </a:p>
          <a:p>
            <a:r>
              <a:rPr lang="en-US" dirty="0"/>
              <a:t>Workforce dynamics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B3E04B-24AF-2342-81A9-4C772737DA93}"/>
              </a:ext>
            </a:extLst>
          </p:cNvPr>
          <p:cNvSpPr txBox="1"/>
          <p:nvPr/>
        </p:nvSpPr>
        <p:spPr>
          <a:xfrm>
            <a:off x="1585" y="6596390"/>
            <a:ext cx="12188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B2B2B2"/>
                </a:solidFill>
                <a:cs typeface="Arial"/>
              </a:rPr>
              <a:t>When scaling, group all elements to be scaled. Scale as needed. Use the “Increase Font Size,” “Decrease Font Size” buttons or manually change the font size for the editable text.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6974-76A7-E8CD-72BD-0B1E6242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31" y="882347"/>
            <a:ext cx="4481136" cy="457949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motivates us to explore the Employee Payroll?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A404-7DFE-E6FE-C9C4-D73C49F2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430" y="354563"/>
            <a:ext cx="4517486" cy="5635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 trends in employee compensation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Ensure compliance with labor laws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Evaluate workforce diversity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 employee retention and satisfaction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6974-76A7-E8CD-72BD-0B1E6242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92" y="1199213"/>
            <a:ext cx="4481136" cy="457949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 to explore the Employee Payroll Study dataset ?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EAAA-103B-9531-2B27-DB3A3AD1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430" y="354563"/>
            <a:ext cx="4517486" cy="5635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Employee turnover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Employee performance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Salary by job title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Compensation and benefits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753F-94D8-A087-8F99-F8796D6F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92" y="1199213"/>
            <a:ext cx="4481136" cy="457949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roblem statements that could be addressed using this dataset: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2567-3AFE-EA26-EFD9-E138F361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430" y="102637"/>
            <a:ext cx="4517486" cy="58869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Identifying and addressing disparities in pay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CA" dirty="0"/>
              <a:t>Improving employee retention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Ensuring compliance with labor laws and regulations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CA" dirty="0"/>
              <a:t>Managing labor costs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Enhancing workforce diversity and inclusion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b="0" i="0" dirty="0">
              <a:effectLst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E894-9374-C891-E1E8-2FC9EFEF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34" y="3232788"/>
            <a:ext cx="3625013" cy="26343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000" dirty="0">
                <a:solidFill>
                  <a:srgbClr val="000000"/>
                </a:solidFill>
              </a:rPr>
              <a:t>Who benefits from this project?</a:t>
            </a:r>
            <a:br>
              <a:rPr lang="en-US" sz="3000" dirty="0">
                <a:solidFill>
                  <a:srgbClr val="000000"/>
                </a:solidFill>
              </a:rPr>
            </a:b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7992-71FF-6A8B-EC84-CF2922E0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110" y="747485"/>
            <a:ext cx="6073219" cy="53866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Employers can use payroll data analysis to evaluate the performance of their employees, monitor their attendance, and determine their pay rates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HR Departments: Human resources departments can use payroll data analysis to identify trends and patterns in employee performance, satisfaction, and retention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Government agencies: Government agencies can use payroll data analysis to monitor compliance with labor laws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Researchers: Researchers can use payroll data analysis to investigate labor market trends and identify patterns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Financial analysts: Financial analysts can use payroll data analysis to evaluate the financial performance of a company by examining employee costs and productivity</a:t>
            </a:r>
            <a:endParaRPr lang="en-US" sz="12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BC27DE7-EDAA-487B-9AFF-C4D42E9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BC27DE7-EDAA-487B-9AFF-C4D42E9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2B1851-02C8-4271-DAD1-ABB6F606F844}"/>
              </a:ext>
            </a:extLst>
          </p:cNvPr>
          <p:cNvGrpSpPr/>
          <p:nvPr/>
        </p:nvGrpSpPr>
        <p:grpSpPr>
          <a:xfrm>
            <a:off x="1739909" y="2183363"/>
            <a:ext cx="2989669" cy="3181739"/>
            <a:chOff x="1739909" y="2183363"/>
            <a:chExt cx="2989669" cy="31817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B994E7-0904-620F-BC9F-BD046EA233F0}"/>
                </a:ext>
              </a:extLst>
            </p:cNvPr>
            <p:cNvGrpSpPr/>
            <p:nvPr/>
          </p:nvGrpSpPr>
          <p:grpSpPr>
            <a:xfrm>
              <a:off x="1739909" y="2258218"/>
              <a:ext cx="2989669" cy="3043450"/>
              <a:chOff x="1739909" y="2258218"/>
              <a:chExt cx="2989669" cy="3043450"/>
            </a:xfrm>
          </p:grpSpPr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773935C5-2C2E-30B9-3994-68FD052B8DD6}"/>
                  </a:ext>
                </a:extLst>
              </p:cNvPr>
              <p:cNvSpPr/>
              <p:nvPr/>
            </p:nvSpPr>
            <p:spPr>
              <a:xfrm rot="12138347">
                <a:off x="1739909" y="2258218"/>
                <a:ext cx="2989669" cy="3043450"/>
              </a:xfrm>
              <a:prstGeom prst="chor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0F83C33-7D9D-0C94-B0B4-5F29C552D7AF}"/>
                  </a:ext>
                </a:extLst>
              </p:cNvPr>
              <p:cNvGrpSpPr/>
              <p:nvPr/>
            </p:nvGrpSpPr>
            <p:grpSpPr>
              <a:xfrm>
                <a:off x="1782147" y="2565918"/>
                <a:ext cx="2519265" cy="2491274"/>
                <a:chOff x="1782147" y="2565918"/>
                <a:chExt cx="2519265" cy="249127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B25318F-1FCE-2434-628F-CFE1C785C2E7}"/>
                    </a:ext>
                  </a:extLst>
                </p:cNvPr>
                <p:cNvSpPr/>
                <p:nvPr/>
              </p:nvSpPr>
              <p:spPr>
                <a:xfrm>
                  <a:off x="1782147" y="2565918"/>
                  <a:ext cx="2519265" cy="249127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7E9634F-45F5-F536-1476-8BF19BF9251E}"/>
                    </a:ext>
                  </a:extLst>
                </p:cNvPr>
                <p:cNvSpPr/>
                <p:nvPr/>
              </p:nvSpPr>
              <p:spPr>
                <a:xfrm>
                  <a:off x="1987420" y="2799183"/>
                  <a:ext cx="2099388" cy="202474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3D832F5-DD75-B809-54AD-D8CD42F97770}"/>
                </a:ext>
              </a:extLst>
            </p:cNvPr>
            <p:cNvSpPr/>
            <p:nvPr/>
          </p:nvSpPr>
          <p:spPr>
            <a:xfrm>
              <a:off x="3293706" y="2183363"/>
              <a:ext cx="139959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6D2F7E-1C63-9AE9-9697-8B0984A57E8D}"/>
                </a:ext>
              </a:extLst>
            </p:cNvPr>
            <p:cNvSpPr/>
            <p:nvPr/>
          </p:nvSpPr>
          <p:spPr>
            <a:xfrm>
              <a:off x="4435164" y="2876939"/>
              <a:ext cx="139959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F51500-80BA-F7AE-4FA1-C1ED3A9A1BE0}"/>
                </a:ext>
              </a:extLst>
            </p:cNvPr>
            <p:cNvSpPr/>
            <p:nvPr/>
          </p:nvSpPr>
          <p:spPr>
            <a:xfrm>
              <a:off x="4505143" y="4326290"/>
              <a:ext cx="139959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AC2946-F5F6-866A-FEDF-599BF123B69B}"/>
                </a:ext>
              </a:extLst>
            </p:cNvPr>
            <p:cNvSpPr/>
            <p:nvPr/>
          </p:nvSpPr>
          <p:spPr>
            <a:xfrm>
              <a:off x="3363685" y="5215812"/>
              <a:ext cx="139959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7" name="Cylinder 26">
            <a:extLst>
              <a:ext uri="{FF2B5EF4-FFF2-40B4-BE49-F238E27FC236}">
                <a16:creationId xmlns:a16="http://schemas.microsoft.com/office/drawing/2014/main" id="{9D3280A6-460A-822D-AC8B-54B8B5B5DE9D}"/>
              </a:ext>
            </a:extLst>
          </p:cNvPr>
          <p:cNvSpPr/>
          <p:nvPr/>
        </p:nvSpPr>
        <p:spPr>
          <a:xfrm>
            <a:off x="8172255" y="29925"/>
            <a:ext cx="1962151" cy="2903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First Name</a:t>
            </a:r>
          </a:p>
          <a:p>
            <a:pPr algn="ctr"/>
            <a:r>
              <a:rPr lang="en-CA" dirty="0"/>
              <a:t>Fiscal Period</a:t>
            </a:r>
          </a:p>
          <a:p>
            <a:pPr algn="ctr"/>
            <a:r>
              <a:rPr lang="en-CA" dirty="0"/>
              <a:t>Last Name</a:t>
            </a:r>
          </a:p>
          <a:p>
            <a:pPr algn="ctr"/>
            <a:r>
              <a:rPr lang="en-CA" dirty="0"/>
              <a:t>Middle Init</a:t>
            </a:r>
          </a:p>
          <a:p>
            <a:pPr algn="ctr"/>
            <a:r>
              <a:rPr lang="en-CA" dirty="0"/>
              <a:t>Bureau</a:t>
            </a:r>
          </a:p>
          <a:p>
            <a:pPr algn="ctr"/>
            <a:r>
              <a:rPr lang="en-CA" dirty="0"/>
              <a:t>Job Title</a:t>
            </a:r>
          </a:p>
          <a:p>
            <a:pPr algn="ctr"/>
            <a:r>
              <a:rPr lang="en-CA" dirty="0"/>
              <a:t>Office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E0786-72E8-CCCD-8B57-079AC50B2C66}"/>
              </a:ext>
            </a:extLst>
          </p:cNvPr>
          <p:cNvSpPr txBox="1"/>
          <p:nvPr/>
        </p:nvSpPr>
        <p:spPr>
          <a:xfrm>
            <a:off x="5165314" y="1052261"/>
            <a:ext cx="165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Categorical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082106-8B6B-6A67-0BA1-D220C296E47A}"/>
              </a:ext>
            </a:extLst>
          </p:cNvPr>
          <p:cNvCxnSpPr>
            <a:cxnSpLocks/>
          </p:cNvCxnSpPr>
          <p:nvPr/>
        </p:nvCxnSpPr>
        <p:spPr>
          <a:xfrm flipH="1">
            <a:off x="3373016" y="1341460"/>
            <a:ext cx="4799239" cy="128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6F8DA7-0B73-CF11-77EC-BA50C812909F}"/>
              </a:ext>
            </a:extLst>
          </p:cNvPr>
          <p:cNvCxnSpPr>
            <a:cxnSpLocks/>
          </p:cNvCxnSpPr>
          <p:nvPr/>
        </p:nvCxnSpPr>
        <p:spPr>
          <a:xfrm>
            <a:off x="3363685" y="1350790"/>
            <a:ext cx="1" cy="90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Cylinder 37">
            <a:extLst>
              <a:ext uri="{FF2B5EF4-FFF2-40B4-BE49-F238E27FC236}">
                <a16:creationId xmlns:a16="http://schemas.microsoft.com/office/drawing/2014/main" id="{248E34F6-B126-54B2-FBA9-4FBA19A515CD}"/>
              </a:ext>
            </a:extLst>
          </p:cNvPr>
          <p:cNvSpPr/>
          <p:nvPr/>
        </p:nvSpPr>
        <p:spPr>
          <a:xfrm>
            <a:off x="5724247" y="1577832"/>
            <a:ext cx="1565501" cy="19761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dirty="0"/>
              <a:t>Fiscal Year</a:t>
            </a:r>
          </a:p>
          <a:p>
            <a:pPr algn="ctr"/>
            <a:r>
              <a:rPr lang="en-CA" dirty="0"/>
              <a:t>Fiscal Quarter</a:t>
            </a:r>
          </a:p>
          <a:p>
            <a:pPr algn="ctr"/>
            <a:r>
              <a:rPr lang="en-CA" dirty="0"/>
              <a:t>Job Code</a:t>
            </a:r>
          </a:p>
          <a:p>
            <a:pPr algn="ctr"/>
            <a:r>
              <a:rPr lang="en-CA" dirty="0"/>
              <a:t>Position ID</a:t>
            </a:r>
          </a:p>
          <a:p>
            <a:pPr algn="ctr"/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EB58D7-D09A-A4E3-C8B4-02857BB8200E}"/>
              </a:ext>
            </a:extLst>
          </p:cNvPr>
          <p:cNvSpPr txBox="1"/>
          <p:nvPr/>
        </p:nvSpPr>
        <p:spPr>
          <a:xfrm>
            <a:off x="4645602" y="2132047"/>
            <a:ext cx="165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Integer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B65D8FE5-9FD6-2F4A-EBD3-DE3E6AB5FCCF}"/>
              </a:ext>
            </a:extLst>
          </p:cNvPr>
          <p:cNvSpPr/>
          <p:nvPr/>
        </p:nvSpPr>
        <p:spPr>
          <a:xfrm>
            <a:off x="8526435" y="5346683"/>
            <a:ext cx="1235127" cy="14060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Office </a:t>
            </a:r>
          </a:p>
          <a:p>
            <a:pPr algn="ctr"/>
            <a:r>
              <a:rPr lang="en-CA" dirty="0"/>
              <a:t>Base Pay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92126AB-B64D-27C1-1108-F7E25FD4A8AC}"/>
              </a:ext>
            </a:extLst>
          </p:cNvPr>
          <p:cNvCxnSpPr>
            <a:cxnSpLocks/>
          </p:cNvCxnSpPr>
          <p:nvPr/>
        </p:nvCxnSpPr>
        <p:spPr>
          <a:xfrm>
            <a:off x="3431807" y="5285300"/>
            <a:ext cx="1857" cy="7643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F72458-A33D-F45A-8592-09674F53A3F9}"/>
              </a:ext>
            </a:extLst>
          </p:cNvPr>
          <p:cNvCxnSpPr/>
          <p:nvPr/>
        </p:nvCxnSpPr>
        <p:spPr>
          <a:xfrm>
            <a:off x="3431807" y="6049693"/>
            <a:ext cx="50946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5C70D5-390E-F51D-A775-BFDDA9FB02A6}"/>
              </a:ext>
            </a:extLst>
          </p:cNvPr>
          <p:cNvSpPr txBox="1"/>
          <p:nvPr/>
        </p:nvSpPr>
        <p:spPr>
          <a:xfrm>
            <a:off x="4281400" y="5744746"/>
            <a:ext cx="165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Float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9B55E3-B8D6-69D0-A42C-BF9A8403D4BB}"/>
              </a:ext>
            </a:extLst>
          </p:cNvPr>
          <p:cNvCxnSpPr>
            <a:cxnSpLocks/>
          </p:cNvCxnSpPr>
          <p:nvPr/>
        </p:nvCxnSpPr>
        <p:spPr>
          <a:xfrm>
            <a:off x="4568902" y="4934335"/>
            <a:ext cx="11265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Cylinder 59">
            <a:extLst>
              <a:ext uri="{FF2B5EF4-FFF2-40B4-BE49-F238E27FC236}">
                <a16:creationId xmlns:a16="http://schemas.microsoft.com/office/drawing/2014/main" id="{B13EFD8E-AFE5-E506-B8B5-F819E97EA94A}"/>
              </a:ext>
            </a:extLst>
          </p:cNvPr>
          <p:cNvSpPr/>
          <p:nvPr/>
        </p:nvSpPr>
        <p:spPr>
          <a:xfrm>
            <a:off x="5715000" y="4186253"/>
            <a:ext cx="1441594" cy="14507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Original Hiring Date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1ECA2EB-D8F7-9A2D-DC14-20033CC316F6}"/>
              </a:ext>
            </a:extLst>
          </p:cNvPr>
          <p:cNvGrpSpPr/>
          <p:nvPr/>
        </p:nvGrpSpPr>
        <p:grpSpPr>
          <a:xfrm>
            <a:off x="4505143" y="2464254"/>
            <a:ext cx="1209857" cy="412685"/>
            <a:chOff x="4505143" y="2464254"/>
            <a:chExt cx="1209857" cy="41268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33E8A0-921C-2425-5DBD-17B64CA53CC8}"/>
                </a:ext>
              </a:extLst>
            </p:cNvPr>
            <p:cNvCxnSpPr>
              <a:cxnSpLocks/>
            </p:cNvCxnSpPr>
            <p:nvPr/>
          </p:nvCxnSpPr>
          <p:spPr>
            <a:xfrm>
              <a:off x="4505144" y="2464254"/>
              <a:ext cx="120985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507E6A-EA04-814C-3761-518C36E6A210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4505143" y="2464254"/>
              <a:ext cx="1" cy="4126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2BFF248-17EF-A3BE-DB37-FFD0DBB9E3E1}"/>
              </a:ext>
            </a:extLst>
          </p:cNvPr>
          <p:cNvCxnSpPr>
            <a:cxnSpLocks/>
          </p:cNvCxnSpPr>
          <p:nvPr/>
        </p:nvCxnSpPr>
        <p:spPr>
          <a:xfrm>
            <a:off x="4568902" y="4400935"/>
            <a:ext cx="0" cy="53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7CD52EF-7CDF-3053-2E49-5FD417208D88}"/>
              </a:ext>
            </a:extLst>
          </p:cNvPr>
          <p:cNvSpPr txBox="1"/>
          <p:nvPr/>
        </p:nvSpPr>
        <p:spPr>
          <a:xfrm>
            <a:off x="4616697" y="4576874"/>
            <a:ext cx="165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Date time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FB0E64-7608-7A34-ADEA-2290EFA0FA1B}"/>
              </a:ext>
            </a:extLst>
          </p:cNvPr>
          <p:cNvSpPr txBox="1"/>
          <p:nvPr/>
        </p:nvSpPr>
        <p:spPr>
          <a:xfrm>
            <a:off x="2432603" y="3340424"/>
            <a:ext cx="125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Employee Payroll Data Types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D595BB-3DE1-08F5-52BE-0AF0DA25FA0F}"/>
              </a:ext>
            </a:extLst>
          </p:cNvPr>
          <p:cNvSpPr/>
          <p:nvPr/>
        </p:nvSpPr>
        <p:spPr>
          <a:xfrm>
            <a:off x="4663764" y="3733378"/>
            <a:ext cx="136303" cy="143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4BFC70-8711-72C7-194C-34D086EBE945}"/>
              </a:ext>
            </a:extLst>
          </p:cNvPr>
          <p:cNvCxnSpPr>
            <a:cxnSpLocks/>
          </p:cNvCxnSpPr>
          <p:nvPr/>
        </p:nvCxnSpPr>
        <p:spPr>
          <a:xfrm>
            <a:off x="4731916" y="3802089"/>
            <a:ext cx="34403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Cylinder 73">
            <a:extLst>
              <a:ext uri="{FF2B5EF4-FFF2-40B4-BE49-F238E27FC236}">
                <a16:creationId xmlns:a16="http://schemas.microsoft.com/office/drawing/2014/main" id="{46E81BC4-DD7C-5BF3-6E01-64D0A7F68B91}"/>
              </a:ext>
            </a:extLst>
          </p:cNvPr>
          <p:cNvSpPr/>
          <p:nvPr/>
        </p:nvSpPr>
        <p:spPr>
          <a:xfrm>
            <a:off x="8181502" y="3263235"/>
            <a:ext cx="1335653" cy="106304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Employee Identifier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42B52B-886E-826E-9DA8-9B6F1EEE276A}"/>
              </a:ext>
            </a:extLst>
          </p:cNvPr>
          <p:cNvSpPr txBox="1"/>
          <p:nvPr/>
        </p:nvSpPr>
        <p:spPr>
          <a:xfrm>
            <a:off x="7287622" y="3487782"/>
            <a:ext cx="165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val="58137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B3CF-03EB-0A3B-2B78-3008906B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03EB7D-8D79-6A62-51E1-17C7F1AEA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140402"/>
              </p:ext>
            </p:extLst>
          </p:nvPr>
        </p:nvGraphicFramePr>
        <p:xfrm>
          <a:off x="2356464" y="14172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43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0E4B06832A940B475A51DC1427145" ma:contentTypeVersion="2" ma:contentTypeDescription="Create a new document." ma:contentTypeScope="" ma:versionID="9bdc9a718631b31326bebd8087782f45">
  <xsd:schema xmlns:xsd="http://www.w3.org/2001/XMLSchema" xmlns:xs="http://www.w3.org/2001/XMLSchema" xmlns:p="http://schemas.microsoft.com/office/2006/metadata/properties" xmlns:ns3="28bbfe06-2817-43ea-a12f-ae7ea6419786" targetNamespace="http://schemas.microsoft.com/office/2006/metadata/properties" ma:root="true" ma:fieldsID="d595a293684fbe04be7dc2182e79fd3f" ns3:_="">
    <xsd:import namespace="28bbfe06-2817-43ea-a12f-ae7ea6419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bfe06-2817-43ea-a12f-ae7ea6419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AC3307-26FD-4ECD-82E2-4BEFE19A32E0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28bbfe06-2817-43ea-a12f-ae7ea6419786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2C7F008-85CC-4E82-8911-8F7B61A554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bfe06-2817-43ea-a12f-ae7ea6419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4AF316-A944-4E69-89FB-5935F4061E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580</TotalTime>
  <Words>459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zeitung</vt:lpstr>
      <vt:lpstr>Parallax</vt:lpstr>
      <vt:lpstr>Employee Pay Roll</vt:lpstr>
      <vt:lpstr>Project Team</vt:lpstr>
      <vt:lpstr>Employee Pay Roll</vt:lpstr>
      <vt:lpstr>What motivates us to explore the Employee Payroll?</vt:lpstr>
      <vt:lpstr>What  to explore the Employee Payroll Study dataset ?</vt:lpstr>
      <vt:lpstr>Problem statements that could be addressed using this dataset:</vt:lpstr>
      <vt:lpstr>Who benefits from this project? </vt:lpstr>
      <vt:lpstr>PowerPoint Presentation</vt:lpstr>
      <vt:lpstr>EDA</vt:lpstr>
      <vt:lpstr>Data set </vt:lpstr>
      <vt:lpstr>Dimension &amp; Summary of Data</vt:lpstr>
      <vt:lpstr>Description of Numeric &amp; Categorical features</vt:lpstr>
      <vt:lpstr>Identified errors in the data set</vt:lpstr>
      <vt:lpstr>Unique Values of each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Framingham heart study dataset</dc:title>
  <dc:creator>Parth Mansangbhai Parmar</dc:creator>
  <cp:lastModifiedBy>Prasanna Kumar Loganathan</cp:lastModifiedBy>
  <cp:revision>7</cp:revision>
  <dcterms:created xsi:type="dcterms:W3CDTF">2023-03-17T02:28:18Z</dcterms:created>
  <dcterms:modified xsi:type="dcterms:W3CDTF">2023-03-25T01:00:25Z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0x0101008C10E4B06832A940B475A51DC1427145</vt:lpwstr>
  </property>
</Properties>
</file>