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6" Type="http://schemas.openxmlformats.org/officeDocument/2006/relationships/image" Target="../media/image8.svg"/><Relationship Id="rId1" Type="http://schemas.openxmlformats.org/officeDocument/2006/relationships/image" Target="../media/image8.png"/><Relationship Id="rId2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6" Type="http://schemas.openxmlformats.org/officeDocument/2006/relationships/image" Target="../media/image8.svg"/><Relationship Id="rId1" Type="http://schemas.openxmlformats.org/officeDocument/2006/relationships/image" Target="../media/image8.png"/><Relationship Id="rId2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BCB8-8C68-4AE2-A79A-2A7B27B3BFBF}" type="doc">
      <dgm:prSet loTypeId="urn:microsoft.com/office/officeart/2018/2/layout/IconVerticalSolidList" loCatId="icon" qsTypeId="urn:microsoft.com/office/officeart/2005/8/quickstyle/3D4" qsCatId="3D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0DCA75-7D61-486D-A130-D08CE6B87FFA}">
      <dgm:prSet/>
      <dgm:spPr/>
      <dgm:t>
        <a:bodyPr/>
        <a:lstStyle/>
        <a:p>
          <a:r>
            <a:rPr lang="en-US" dirty="0" smtClean="0"/>
            <a:t>Buffalo neighborhood data containing social, socio-economic, demographic and housing details for all the 31 neighborhoods</a:t>
          </a:r>
        </a:p>
        <a:p>
          <a:r>
            <a:rPr lang="en-US" dirty="0" smtClean="0"/>
            <a:t>Sample data as below</a:t>
          </a:r>
          <a:endParaRPr lang="en-US" dirty="0"/>
        </a:p>
      </dgm:t>
    </dgm:pt>
    <dgm:pt modelId="{54BA557F-7D27-42E3-B743-511E203F74A7}" type="parTrans" cxnId="{9300DED0-52F4-46DC-AC93-7EEE4AECF248}">
      <dgm:prSet/>
      <dgm:spPr/>
      <dgm:t>
        <a:bodyPr/>
        <a:lstStyle/>
        <a:p>
          <a:endParaRPr lang="en-US"/>
        </a:p>
      </dgm:t>
    </dgm:pt>
    <dgm:pt modelId="{AD72A501-C506-4CCE-9C3F-A84176430607}" type="sibTrans" cxnId="{9300DED0-52F4-46DC-AC93-7EEE4AECF248}">
      <dgm:prSet/>
      <dgm:spPr/>
      <dgm:t>
        <a:bodyPr/>
        <a:lstStyle/>
        <a:p>
          <a:endParaRPr lang="en-US"/>
        </a:p>
      </dgm:t>
    </dgm:pt>
    <dgm:pt modelId="{688E8A8C-3654-48EC-ADBA-6CAE43CADAA8}">
      <dgm:prSet/>
      <dgm:spPr/>
      <dgm:t>
        <a:bodyPr/>
        <a:lstStyle/>
        <a:p>
          <a:r>
            <a:rPr lang="en-US" dirty="0" smtClean="0"/>
            <a:t>Foursquare API.</a:t>
          </a:r>
          <a:r>
            <a:rPr lang="en-US" i="1" dirty="0" smtClean="0"/>
            <a:t> Top venues and their categories for each neighborhood</a:t>
          </a:r>
          <a:endParaRPr lang="en-US" dirty="0"/>
        </a:p>
      </dgm:t>
    </dgm:pt>
    <dgm:pt modelId="{6BCBF7DE-A764-4FC0-9FAB-0B59C47898BC}" type="parTrans" cxnId="{3A949AAE-B758-4B73-9D94-865327B020C2}">
      <dgm:prSet/>
      <dgm:spPr/>
      <dgm:t>
        <a:bodyPr/>
        <a:lstStyle/>
        <a:p>
          <a:endParaRPr lang="en-US"/>
        </a:p>
      </dgm:t>
    </dgm:pt>
    <dgm:pt modelId="{608C6EEB-207B-4035-A1A1-311BEF0C8AF0}" type="sibTrans" cxnId="{3A949AAE-B758-4B73-9D94-865327B020C2}">
      <dgm:prSet/>
      <dgm:spPr/>
      <dgm:t>
        <a:bodyPr/>
        <a:lstStyle/>
        <a:p>
          <a:endParaRPr lang="en-US"/>
        </a:p>
      </dgm:t>
    </dgm:pt>
    <dgm:pt modelId="{CDB4CF83-ED15-4A62-9485-05D9ED77CAFD}" type="pres">
      <dgm:prSet presAssocID="{B72DBCB8-8C68-4AE2-A79A-2A7B27B3BFB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1ACB36-DA7A-49FB-ADFB-1468AF6901B5}" type="pres">
      <dgm:prSet presAssocID="{9D0DCA75-7D61-486D-A130-D08CE6B87FFA}" presName="compNode" presStyleCnt="0"/>
      <dgm:spPr/>
      <dgm:t>
        <a:bodyPr/>
        <a:lstStyle/>
        <a:p>
          <a:endParaRPr lang="en-US"/>
        </a:p>
      </dgm:t>
    </dgm:pt>
    <dgm:pt modelId="{63E21B67-1DB3-44A8-BCF2-51BCB4F4AFC7}" type="pres">
      <dgm:prSet presAssocID="{9D0DCA75-7D61-486D-A130-D08CE6B87FFA}" presName="bgRect" presStyleLbl="bgShp" presStyleIdx="0" presStyleCnt="2" custLinFactNeighborY="-55034"/>
      <dgm:spPr/>
      <dgm:t>
        <a:bodyPr/>
        <a:lstStyle/>
        <a:p>
          <a:endParaRPr lang="en-US"/>
        </a:p>
      </dgm:t>
    </dgm:pt>
    <dgm:pt modelId="{717F4B6F-8607-4A9F-95BF-2ADE37B8170C}" type="pres">
      <dgm:prSet presAssocID="{9D0DCA75-7D61-486D-A130-D08CE6B87FFA}" presName="iconRect" presStyleLbl="node1" presStyleIdx="0" presStyleCnt="2" custLinFactNeighborY="-94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100CCBE-7587-49C0-8218-CA1A3CB6172B}" type="pres">
      <dgm:prSet presAssocID="{9D0DCA75-7D61-486D-A130-D08CE6B87FFA}" presName="spaceRect" presStyleCnt="0"/>
      <dgm:spPr/>
      <dgm:t>
        <a:bodyPr/>
        <a:lstStyle/>
        <a:p>
          <a:endParaRPr lang="en-US"/>
        </a:p>
      </dgm:t>
    </dgm:pt>
    <dgm:pt modelId="{24899C72-B8A8-48C7-B35C-6623744573EF}" type="pres">
      <dgm:prSet presAssocID="{9D0DCA75-7D61-486D-A130-D08CE6B87FFA}" presName="parTx" presStyleLbl="revTx" presStyleIdx="0" presStyleCnt="2" custLinFactNeighborY="-520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66B17B-FE64-4486-B7A7-062FFD9B8AB5}" type="pres">
      <dgm:prSet presAssocID="{AD72A501-C506-4CCE-9C3F-A84176430607}" presName="sibTrans" presStyleCnt="0"/>
      <dgm:spPr/>
      <dgm:t>
        <a:bodyPr/>
        <a:lstStyle/>
        <a:p>
          <a:endParaRPr lang="en-US"/>
        </a:p>
      </dgm:t>
    </dgm:pt>
    <dgm:pt modelId="{D7A886C9-9A8C-4CFD-A5A8-2A8294BBB51E}" type="pres">
      <dgm:prSet presAssocID="{688E8A8C-3654-48EC-ADBA-6CAE43CADAA8}" presName="compNode" presStyleCnt="0"/>
      <dgm:spPr/>
      <dgm:t>
        <a:bodyPr/>
        <a:lstStyle/>
        <a:p>
          <a:endParaRPr lang="en-US"/>
        </a:p>
      </dgm:t>
    </dgm:pt>
    <dgm:pt modelId="{52CB693E-E162-40B1-9DF3-14B3F80112C8}" type="pres">
      <dgm:prSet presAssocID="{688E8A8C-3654-48EC-ADBA-6CAE43CADAA8}" presName="bgRect" presStyleLbl="bgShp" presStyleIdx="1" presStyleCnt="2" custLinFactNeighborY="96189"/>
      <dgm:spPr/>
      <dgm:t>
        <a:bodyPr/>
        <a:lstStyle/>
        <a:p>
          <a:endParaRPr lang="en-US"/>
        </a:p>
      </dgm:t>
    </dgm:pt>
    <dgm:pt modelId="{BF7E9BEC-8CDE-465D-9B4A-D3B18B0383C9}" type="pres">
      <dgm:prSet presAssocID="{688E8A8C-3654-48EC-ADBA-6CAE43CADAA8}" presName="iconRect" presStyleLbl="node1" presStyleIdx="1" presStyleCnt="2" custLinFactY="4022" custLinFactNeighborX="-14183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59FE40-3C6F-4D8A-B4B2-DFED70DF813A}" type="pres">
      <dgm:prSet presAssocID="{688E8A8C-3654-48EC-ADBA-6CAE43CADAA8}" presName="spaceRect" presStyleCnt="0"/>
      <dgm:spPr/>
      <dgm:t>
        <a:bodyPr/>
        <a:lstStyle/>
        <a:p>
          <a:endParaRPr lang="en-US"/>
        </a:p>
      </dgm:t>
    </dgm:pt>
    <dgm:pt modelId="{B3075350-E709-4508-A3CB-86C0A2B1684F}" type="pres">
      <dgm:prSet presAssocID="{688E8A8C-3654-48EC-ADBA-6CAE43CADAA8}" presName="parTx" presStyleLbl="revTx" presStyleIdx="1" presStyleCnt="2" custLinFactNeighborX="0" custLinFactNeighborY="7013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560AE2E-43CF-6C49-A7E1-3B2D455A9018}" type="presOf" srcId="{9D0DCA75-7D61-486D-A130-D08CE6B87FFA}" destId="{24899C72-B8A8-48C7-B35C-6623744573EF}" srcOrd="0" destOrd="0" presId="urn:microsoft.com/office/officeart/2018/2/layout/IconVerticalSolidList"/>
    <dgm:cxn modelId="{A6465D74-4340-2648-9816-C81D2070C3CB}" type="presOf" srcId="{B72DBCB8-8C68-4AE2-A79A-2A7B27B3BFBF}" destId="{CDB4CF83-ED15-4A62-9485-05D9ED77CAFD}" srcOrd="0" destOrd="0" presId="urn:microsoft.com/office/officeart/2018/2/layout/IconVerticalSolidList"/>
    <dgm:cxn modelId="{9300DED0-52F4-46DC-AC93-7EEE4AECF248}" srcId="{B72DBCB8-8C68-4AE2-A79A-2A7B27B3BFBF}" destId="{9D0DCA75-7D61-486D-A130-D08CE6B87FFA}" srcOrd="0" destOrd="0" parTransId="{54BA557F-7D27-42E3-B743-511E203F74A7}" sibTransId="{AD72A501-C506-4CCE-9C3F-A84176430607}"/>
    <dgm:cxn modelId="{3A949AAE-B758-4B73-9D94-865327B020C2}" srcId="{B72DBCB8-8C68-4AE2-A79A-2A7B27B3BFBF}" destId="{688E8A8C-3654-48EC-ADBA-6CAE43CADAA8}" srcOrd="1" destOrd="0" parTransId="{6BCBF7DE-A764-4FC0-9FAB-0B59C47898BC}" sibTransId="{608C6EEB-207B-4035-A1A1-311BEF0C8AF0}"/>
    <dgm:cxn modelId="{C9BE906E-27A8-F443-86D4-DA3F331811C8}" type="presOf" srcId="{688E8A8C-3654-48EC-ADBA-6CAE43CADAA8}" destId="{B3075350-E709-4508-A3CB-86C0A2B1684F}" srcOrd="0" destOrd="0" presId="urn:microsoft.com/office/officeart/2018/2/layout/IconVerticalSolidList"/>
    <dgm:cxn modelId="{ABD55904-85B1-084C-8966-F938B467649C}" type="presParOf" srcId="{CDB4CF83-ED15-4A62-9485-05D9ED77CAFD}" destId="{BE1ACB36-DA7A-49FB-ADFB-1468AF6901B5}" srcOrd="0" destOrd="0" presId="urn:microsoft.com/office/officeart/2018/2/layout/IconVerticalSolidList"/>
    <dgm:cxn modelId="{0342F4CD-8DE4-B948-B2C1-5CB95ECD5E82}" type="presParOf" srcId="{BE1ACB36-DA7A-49FB-ADFB-1468AF6901B5}" destId="{63E21B67-1DB3-44A8-BCF2-51BCB4F4AFC7}" srcOrd="0" destOrd="0" presId="urn:microsoft.com/office/officeart/2018/2/layout/IconVerticalSolidList"/>
    <dgm:cxn modelId="{DDEB23C8-D5C9-3544-AE7F-C102D824C2D1}" type="presParOf" srcId="{BE1ACB36-DA7A-49FB-ADFB-1468AF6901B5}" destId="{717F4B6F-8607-4A9F-95BF-2ADE37B8170C}" srcOrd="1" destOrd="0" presId="urn:microsoft.com/office/officeart/2018/2/layout/IconVerticalSolidList"/>
    <dgm:cxn modelId="{9C3E4D0F-E538-DB49-8DFE-03927F0E2C74}" type="presParOf" srcId="{BE1ACB36-DA7A-49FB-ADFB-1468AF6901B5}" destId="{4100CCBE-7587-49C0-8218-CA1A3CB6172B}" srcOrd="2" destOrd="0" presId="urn:microsoft.com/office/officeart/2018/2/layout/IconVerticalSolidList"/>
    <dgm:cxn modelId="{F0D64BB9-835C-994F-94DF-E059F63483E1}" type="presParOf" srcId="{BE1ACB36-DA7A-49FB-ADFB-1468AF6901B5}" destId="{24899C72-B8A8-48C7-B35C-6623744573EF}" srcOrd="3" destOrd="0" presId="urn:microsoft.com/office/officeart/2018/2/layout/IconVerticalSolidList"/>
    <dgm:cxn modelId="{2C7F0F30-C0EB-3B4F-ACEE-6B06A5552563}" type="presParOf" srcId="{CDB4CF83-ED15-4A62-9485-05D9ED77CAFD}" destId="{5D66B17B-FE64-4486-B7A7-062FFD9B8AB5}" srcOrd="1" destOrd="0" presId="urn:microsoft.com/office/officeart/2018/2/layout/IconVerticalSolidList"/>
    <dgm:cxn modelId="{65EF6AAE-2860-BF4E-B1C9-9F72E7D283A7}" type="presParOf" srcId="{CDB4CF83-ED15-4A62-9485-05D9ED77CAFD}" destId="{D7A886C9-9A8C-4CFD-A5A8-2A8294BBB51E}" srcOrd="2" destOrd="0" presId="urn:microsoft.com/office/officeart/2018/2/layout/IconVerticalSolidList"/>
    <dgm:cxn modelId="{440BDA06-CC91-8A4B-B956-E5D9BB3743C6}" type="presParOf" srcId="{D7A886C9-9A8C-4CFD-A5A8-2A8294BBB51E}" destId="{52CB693E-E162-40B1-9DF3-14B3F80112C8}" srcOrd="0" destOrd="0" presId="urn:microsoft.com/office/officeart/2018/2/layout/IconVerticalSolidList"/>
    <dgm:cxn modelId="{C2642606-4CED-1F44-AFCC-C1A3BBAF172A}" type="presParOf" srcId="{D7A886C9-9A8C-4CFD-A5A8-2A8294BBB51E}" destId="{BF7E9BEC-8CDE-465D-9B4A-D3B18B0383C9}" srcOrd="1" destOrd="0" presId="urn:microsoft.com/office/officeart/2018/2/layout/IconVerticalSolidList"/>
    <dgm:cxn modelId="{EEE61C9E-A485-8A44-9401-095DEB3E0593}" type="presParOf" srcId="{D7A886C9-9A8C-4CFD-A5A8-2A8294BBB51E}" destId="{6359FE40-3C6F-4D8A-B4B2-DFED70DF813A}" srcOrd="2" destOrd="0" presId="urn:microsoft.com/office/officeart/2018/2/layout/IconVerticalSolidList"/>
    <dgm:cxn modelId="{E9BB13B0-419D-104E-92ED-E1584FB0DFE2}" type="presParOf" srcId="{D7A886C9-9A8C-4CFD-A5A8-2A8294BBB51E}" destId="{B3075350-E709-4508-A3CB-86C0A2B16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5DAEA-51A6-4115-9ED7-3F40AE3FF2E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8CC18D-6DCD-42B8-9839-D87AFCF959CE}">
      <dgm:prSet/>
      <dgm:spPr/>
      <dgm:t>
        <a:bodyPr/>
        <a:lstStyle/>
        <a:p>
          <a:r>
            <a:rPr lang="en-US" dirty="0"/>
            <a:t>k-means clustering algorithm to identify patterns in the data </a:t>
          </a:r>
        </a:p>
      </dgm:t>
    </dgm:pt>
    <dgm:pt modelId="{6A0781BA-7F35-4D7E-81D1-0655B52E27E1}" type="parTrans" cxnId="{D805EF3D-CEDE-4177-A48E-C8CF24BC30D8}">
      <dgm:prSet/>
      <dgm:spPr/>
      <dgm:t>
        <a:bodyPr/>
        <a:lstStyle/>
        <a:p>
          <a:endParaRPr lang="en-US"/>
        </a:p>
      </dgm:t>
    </dgm:pt>
    <dgm:pt modelId="{5D31FB5F-A3AB-443C-B746-395CA8122643}" type="sibTrans" cxnId="{D805EF3D-CEDE-4177-A48E-C8CF24BC30D8}">
      <dgm:prSet/>
      <dgm:spPr/>
      <dgm:t>
        <a:bodyPr/>
        <a:lstStyle/>
        <a:p>
          <a:endParaRPr lang="en-US"/>
        </a:p>
      </dgm:t>
    </dgm:pt>
    <dgm:pt modelId="{B92DE849-5B69-4EEE-AAC0-D851CDA1C804}">
      <dgm:prSet/>
      <dgm:spPr/>
      <dgm:t>
        <a:bodyPr/>
        <a:lstStyle/>
        <a:p>
          <a:r>
            <a:rPr lang="en-US" dirty="0"/>
            <a:t>top 5 venue categories for each </a:t>
          </a:r>
          <a:r>
            <a:rPr lang="en-US" dirty="0" smtClean="0"/>
            <a:t>neighborhood’s vector </a:t>
          </a:r>
          <a:r>
            <a:rPr lang="en-US" dirty="0"/>
            <a:t>profile for clustering</a:t>
          </a:r>
        </a:p>
      </dgm:t>
    </dgm:pt>
    <dgm:pt modelId="{F1EBE062-258A-4793-B658-4DEF2C81DBAF}" type="parTrans" cxnId="{5D1F631D-C0D5-49AB-BF9B-3F995C160B3D}">
      <dgm:prSet/>
      <dgm:spPr/>
      <dgm:t>
        <a:bodyPr/>
        <a:lstStyle/>
        <a:p>
          <a:endParaRPr lang="en-US"/>
        </a:p>
      </dgm:t>
    </dgm:pt>
    <dgm:pt modelId="{9CCF0EDC-E372-4A97-A559-6AEF4C1ADBFF}" type="sibTrans" cxnId="{5D1F631D-C0D5-49AB-BF9B-3F995C160B3D}">
      <dgm:prSet/>
      <dgm:spPr/>
      <dgm:t>
        <a:bodyPr/>
        <a:lstStyle/>
        <a:p>
          <a:endParaRPr lang="en-US"/>
        </a:p>
      </dgm:t>
    </dgm:pt>
    <dgm:pt modelId="{2572D0C4-013D-40B4-BBC2-BE7B09DE499B}">
      <dgm:prSet/>
      <dgm:spPr/>
      <dgm:t>
        <a:bodyPr/>
        <a:lstStyle/>
        <a:p>
          <a:r>
            <a:rPr lang="en-US" dirty="0"/>
            <a:t>clusters most meaningful and interesting with k</a:t>
          </a:r>
          <a:r>
            <a:rPr lang="en-US" dirty="0" smtClean="0"/>
            <a:t>=5</a:t>
          </a:r>
          <a:endParaRPr lang="en-US" dirty="0"/>
        </a:p>
      </dgm:t>
    </dgm:pt>
    <dgm:pt modelId="{22CD730F-2A96-48FB-8651-944CE1BCE1A8}" type="parTrans" cxnId="{7BDA5C42-416A-4B07-8F17-B4A897CBEC96}">
      <dgm:prSet/>
      <dgm:spPr/>
      <dgm:t>
        <a:bodyPr/>
        <a:lstStyle/>
        <a:p>
          <a:endParaRPr lang="en-US"/>
        </a:p>
      </dgm:t>
    </dgm:pt>
    <dgm:pt modelId="{2B486908-AB5B-4EF1-894D-70EA6230EAE0}" type="sibTrans" cxnId="{7BDA5C42-416A-4B07-8F17-B4A897CBEC96}">
      <dgm:prSet/>
      <dgm:spPr/>
      <dgm:t>
        <a:bodyPr/>
        <a:lstStyle/>
        <a:p>
          <a:endParaRPr lang="en-US"/>
        </a:p>
      </dgm:t>
    </dgm:pt>
    <dgm:pt modelId="{F08C506B-73BA-4EEA-91E6-A2F58D80D7F7}" type="pres">
      <dgm:prSet presAssocID="{1DC5DAEA-51A6-4115-9ED7-3F40AE3FF2E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12049-CC92-42F7-85AE-F4B9A21ABF11}" type="pres">
      <dgm:prSet presAssocID="{1DC5DAEA-51A6-4115-9ED7-3F40AE3FF2EB}" presName="dummyMaxCanvas" presStyleCnt="0">
        <dgm:presLayoutVars/>
      </dgm:prSet>
      <dgm:spPr/>
    </dgm:pt>
    <dgm:pt modelId="{9B4B16BB-08A6-4474-A66B-1576EDA090C5}" type="pres">
      <dgm:prSet presAssocID="{1DC5DAEA-51A6-4115-9ED7-3F40AE3FF2E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B921E-180D-48EB-872C-9E1079D4AF4B}" type="pres">
      <dgm:prSet presAssocID="{1DC5DAEA-51A6-4115-9ED7-3F40AE3FF2E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1A8D6-642F-4F19-AD7C-F6D24C47A13C}" type="pres">
      <dgm:prSet presAssocID="{1DC5DAEA-51A6-4115-9ED7-3F40AE3FF2E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CE9F3-F3FB-44E1-8DDA-4A07C13933F1}" type="pres">
      <dgm:prSet presAssocID="{1DC5DAEA-51A6-4115-9ED7-3F40AE3FF2E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4C962-2BEF-4ADF-B8F3-B33CF613C37D}" type="pres">
      <dgm:prSet presAssocID="{1DC5DAEA-51A6-4115-9ED7-3F40AE3FF2E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58DA-06AA-4034-8DF0-367AC7AE5B4A}" type="pres">
      <dgm:prSet presAssocID="{1DC5DAEA-51A6-4115-9ED7-3F40AE3FF2E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7237C-3AF1-4756-B710-117D23DC5903}" type="pres">
      <dgm:prSet presAssocID="{1DC5DAEA-51A6-4115-9ED7-3F40AE3FF2E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A267F-E11A-48D7-BDCB-7B08E722E558}" type="pres">
      <dgm:prSet presAssocID="{1DC5DAEA-51A6-4115-9ED7-3F40AE3FF2E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528E0A-BBC2-584B-BE5F-3A2C8BCED278}" type="presOf" srcId="{5D31FB5F-A3AB-443C-B746-395CA8122643}" destId="{7A8CE9F3-F3FB-44E1-8DDA-4A07C13933F1}" srcOrd="0" destOrd="0" presId="urn:microsoft.com/office/officeart/2005/8/layout/vProcess5"/>
    <dgm:cxn modelId="{2A41710A-EF0E-AF4E-BE60-8E19EB89E0E4}" type="presOf" srcId="{B92DE849-5B69-4EEE-AAC0-D851CDA1C804}" destId="{2217237C-3AF1-4756-B710-117D23DC5903}" srcOrd="1" destOrd="0" presId="urn:microsoft.com/office/officeart/2005/8/layout/vProcess5"/>
    <dgm:cxn modelId="{513ECF32-C1AE-8645-8CDF-C2CC331604A8}" type="presOf" srcId="{D38CC18D-6DCD-42B8-9839-D87AFCF959CE}" destId="{8AB558DA-06AA-4034-8DF0-367AC7AE5B4A}" srcOrd="1" destOrd="0" presId="urn:microsoft.com/office/officeart/2005/8/layout/vProcess5"/>
    <dgm:cxn modelId="{4B8ACE7F-AA75-6041-8240-368C64DE92FA}" type="presOf" srcId="{2572D0C4-013D-40B4-BBC2-BE7B09DE499B}" destId="{EAAA267F-E11A-48D7-BDCB-7B08E722E558}" srcOrd="1" destOrd="0" presId="urn:microsoft.com/office/officeart/2005/8/layout/vProcess5"/>
    <dgm:cxn modelId="{3FEB1E41-C426-0A44-A10D-ECC5C4970D76}" type="presOf" srcId="{1DC5DAEA-51A6-4115-9ED7-3F40AE3FF2EB}" destId="{F08C506B-73BA-4EEA-91E6-A2F58D80D7F7}" srcOrd="0" destOrd="0" presId="urn:microsoft.com/office/officeart/2005/8/layout/vProcess5"/>
    <dgm:cxn modelId="{BCFA9076-0146-C047-9407-07BE4B6289C9}" type="presOf" srcId="{B92DE849-5B69-4EEE-AAC0-D851CDA1C804}" destId="{FF5B921E-180D-48EB-872C-9E1079D4AF4B}" srcOrd="0" destOrd="0" presId="urn:microsoft.com/office/officeart/2005/8/layout/vProcess5"/>
    <dgm:cxn modelId="{D805EF3D-CEDE-4177-A48E-C8CF24BC30D8}" srcId="{1DC5DAEA-51A6-4115-9ED7-3F40AE3FF2EB}" destId="{D38CC18D-6DCD-42B8-9839-D87AFCF959CE}" srcOrd="0" destOrd="0" parTransId="{6A0781BA-7F35-4D7E-81D1-0655B52E27E1}" sibTransId="{5D31FB5F-A3AB-443C-B746-395CA8122643}"/>
    <dgm:cxn modelId="{B50DDFC0-EE9D-FB4C-885D-3815585CD2D5}" type="presOf" srcId="{D38CC18D-6DCD-42B8-9839-D87AFCF959CE}" destId="{9B4B16BB-08A6-4474-A66B-1576EDA090C5}" srcOrd="0" destOrd="0" presId="urn:microsoft.com/office/officeart/2005/8/layout/vProcess5"/>
    <dgm:cxn modelId="{7BDA5C42-416A-4B07-8F17-B4A897CBEC96}" srcId="{1DC5DAEA-51A6-4115-9ED7-3F40AE3FF2EB}" destId="{2572D0C4-013D-40B4-BBC2-BE7B09DE499B}" srcOrd="2" destOrd="0" parTransId="{22CD730F-2A96-48FB-8651-944CE1BCE1A8}" sibTransId="{2B486908-AB5B-4EF1-894D-70EA6230EAE0}"/>
    <dgm:cxn modelId="{5D1F631D-C0D5-49AB-BF9B-3F995C160B3D}" srcId="{1DC5DAEA-51A6-4115-9ED7-3F40AE3FF2EB}" destId="{B92DE849-5B69-4EEE-AAC0-D851CDA1C804}" srcOrd="1" destOrd="0" parTransId="{F1EBE062-258A-4793-B658-4DEF2C81DBAF}" sibTransId="{9CCF0EDC-E372-4A97-A559-6AEF4C1ADBFF}"/>
    <dgm:cxn modelId="{C5C65CB7-D280-074A-B29B-5675C5C939DE}" type="presOf" srcId="{2572D0C4-013D-40B4-BBC2-BE7B09DE499B}" destId="{2A51A8D6-642F-4F19-AD7C-F6D24C47A13C}" srcOrd="0" destOrd="0" presId="urn:microsoft.com/office/officeart/2005/8/layout/vProcess5"/>
    <dgm:cxn modelId="{2F5DDF3C-DD7F-4A44-B7AD-3BFBEFA95FF9}" type="presOf" srcId="{9CCF0EDC-E372-4A97-A559-6AEF4C1ADBFF}" destId="{A614C962-2BEF-4ADF-B8F3-B33CF613C37D}" srcOrd="0" destOrd="0" presId="urn:microsoft.com/office/officeart/2005/8/layout/vProcess5"/>
    <dgm:cxn modelId="{25F4AAA9-E6E4-7941-A6E2-9697F17F5617}" type="presParOf" srcId="{F08C506B-73BA-4EEA-91E6-A2F58D80D7F7}" destId="{C2C12049-CC92-42F7-85AE-F4B9A21ABF11}" srcOrd="0" destOrd="0" presId="urn:microsoft.com/office/officeart/2005/8/layout/vProcess5"/>
    <dgm:cxn modelId="{ECC7692C-E752-FB4F-820B-593798D36475}" type="presParOf" srcId="{F08C506B-73BA-4EEA-91E6-A2F58D80D7F7}" destId="{9B4B16BB-08A6-4474-A66B-1576EDA090C5}" srcOrd="1" destOrd="0" presId="urn:microsoft.com/office/officeart/2005/8/layout/vProcess5"/>
    <dgm:cxn modelId="{792E4424-C421-1A4F-9DB6-51E976031F45}" type="presParOf" srcId="{F08C506B-73BA-4EEA-91E6-A2F58D80D7F7}" destId="{FF5B921E-180D-48EB-872C-9E1079D4AF4B}" srcOrd="2" destOrd="0" presId="urn:microsoft.com/office/officeart/2005/8/layout/vProcess5"/>
    <dgm:cxn modelId="{47525A44-01B4-9344-8AE9-D764B909FE20}" type="presParOf" srcId="{F08C506B-73BA-4EEA-91E6-A2F58D80D7F7}" destId="{2A51A8D6-642F-4F19-AD7C-F6D24C47A13C}" srcOrd="3" destOrd="0" presId="urn:microsoft.com/office/officeart/2005/8/layout/vProcess5"/>
    <dgm:cxn modelId="{EDE851D2-F3A8-BD43-93EB-93F784ECD2DA}" type="presParOf" srcId="{F08C506B-73BA-4EEA-91E6-A2F58D80D7F7}" destId="{7A8CE9F3-F3FB-44E1-8DDA-4A07C13933F1}" srcOrd="4" destOrd="0" presId="urn:microsoft.com/office/officeart/2005/8/layout/vProcess5"/>
    <dgm:cxn modelId="{BD02866B-B597-984A-B9E1-92C74C3069AC}" type="presParOf" srcId="{F08C506B-73BA-4EEA-91E6-A2F58D80D7F7}" destId="{A614C962-2BEF-4ADF-B8F3-B33CF613C37D}" srcOrd="5" destOrd="0" presId="urn:microsoft.com/office/officeart/2005/8/layout/vProcess5"/>
    <dgm:cxn modelId="{D9C35875-ED11-9E47-817F-B75C0BC40F2A}" type="presParOf" srcId="{F08C506B-73BA-4EEA-91E6-A2F58D80D7F7}" destId="{8AB558DA-06AA-4034-8DF0-367AC7AE5B4A}" srcOrd="6" destOrd="0" presId="urn:microsoft.com/office/officeart/2005/8/layout/vProcess5"/>
    <dgm:cxn modelId="{9A0B1ED1-744C-D74B-A374-5472DF37309A}" type="presParOf" srcId="{F08C506B-73BA-4EEA-91E6-A2F58D80D7F7}" destId="{2217237C-3AF1-4756-B710-117D23DC5903}" srcOrd="7" destOrd="0" presId="urn:microsoft.com/office/officeart/2005/8/layout/vProcess5"/>
    <dgm:cxn modelId="{A1C50A61-F451-524A-B3CC-8A436B24CB8C}" type="presParOf" srcId="{F08C506B-73BA-4EEA-91E6-A2F58D80D7F7}" destId="{EAAA267F-E11A-48D7-BDCB-7B08E722E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C1A0E-C01C-0C4D-B0FF-3CDEDCD6E06E}" type="doc">
      <dgm:prSet loTypeId="urn:microsoft.com/office/officeart/2005/8/layout/chevron2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F885-FE14-0A4B-894A-76D6FF9AB809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Coffee neighborhoods</a:t>
          </a:r>
          <a:endParaRPr lang="en-US" dirty="0"/>
        </a:p>
      </dgm:t>
    </dgm:pt>
    <dgm:pt modelId="{16108F74-DBC0-734F-A6CB-4EA29C6D2EE3}" type="parTrans" cxnId="{5494DD93-32DE-3A4F-8415-7AC4A068B6D6}">
      <dgm:prSet/>
      <dgm:spPr/>
      <dgm:t>
        <a:bodyPr/>
        <a:lstStyle/>
        <a:p>
          <a:endParaRPr lang="en-US"/>
        </a:p>
      </dgm:t>
    </dgm:pt>
    <dgm:pt modelId="{56351936-8512-3E43-9D9D-42CD7F7A2CBA}" type="sibTrans" cxnId="{5494DD93-32DE-3A4F-8415-7AC4A068B6D6}">
      <dgm:prSet/>
      <dgm:spPr/>
      <dgm:t>
        <a:bodyPr/>
        <a:lstStyle/>
        <a:p>
          <a:endParaRPr lang="en-US"/>
        </a:p>
      </dgm:t>
    </dgm:pt>
    <dgm:pt modelId="{79647149-60D0-9348-ACDA-A32FE10AD8C8}">
      <dgm:prSet phldrT="[Text]"/>
      <dgm:spPr/>
      <dgm:t>
        <a:bodyPr/>
        <a:lstStyle/>
        <a:p>
          <a:r>
            <a:rPr lang="en-US" dirty="0" smtClean="0"/>
            <a:t>Park Side</a:t>
          </a:r>
          <a:endParaRPr lang="en-US" dirty="0"/>
        </a:p>
      </dgm:t>
    </dgm:pt>
    <dgm:pt modelId="{3E783B7C-0432-7444-B933-19C92A997D9F}" type="parTrans" cxnId="{F1D6BD76-1888-AF44-AE6E-83DEA7CB59BC}">
      <dgm:prSet/>
      <dgm:spPr/>
      <dgm:t>
        <a:bodyPr/>
        <a:lstStyle/>
        <a:p>
          <a:endParaRPr lang="en-US"/>
        </a:p>
      </dgm:t>
    </dgm:pt>
    <dgm:pt modelId="{D577A79F-B8DE-8A48-9699-86CB4F9E3A5D}" type="sibTrans" cxnId="{F1D6BD76-1888-AF44-AE6E-83DEA7CB59BC}">
      <dgm:prSet/>
      <dgm:spPr/>
      <dgm:t>
        <a:bodyPr/>
        <a:lstStyle/>
        <a:p>
          <a:endParaRPr lang="en-US"/>
        </a:p>
      </dgm:t>
    </dgm:pt>
    <dgm:pt modelId="{50B5A327-368C-AF48-B1B3-C81D0F4ED7A5}">
      <dgm:prSet phldrT="[Text]"/>
      <dgm:spPr/>
      <dgm:t>
        <a:bodyPr/>
        <a:lstStyle/>
        <a:p>
          <a:r>
            <a:rPr lang="en-US" dirty="0" smtClean="0"/>
            <a:t>South Park</a:t>
          </a:r>
          <a:endParaRPr lang="en-US" dirty="0"/>
        </a:p>
      </dgm:t>
    </dgm:pt>
    <dgm:pt modelId="{C3E41905-CAC7-1E47-8E8D-FFAE2EE7F3B4}" type="parTrans" cxnId="{FD86CB75-C2ED-6E49-B3E4-6B14CA37C34E}">
      <dgm:prSet/>
      <dgm:spPr/>
      <dgm:t>
        <a:bodyPr/>
        <a:lstStyle/>
        <a:p>
          <a:endParaRPr lang="en-US"/>
        </a:p>
      </dgm:t>
    </dgm:pt>
    <dgm:pt modelId="{EEC44F8B-DEDD-6B49-8E61-0D7593B4CDC8}" type="sibTrans" cxnId="{FD86CB75-C2ED-6E49-B3E4-6B14CA37C34E}">
      <dgm:prSet/>
      <dgm:spPr/>
      <dgm:t>
        <a:bodyPr/>
        <a:lstStyle/>
        <a:p>
          <a:endParaRPr lang="en-US"/>
        </a:p>
      </dgm:t>
    </dgm:pt>
    <dgm:pt modelId="{0971C8E7-1E0A-8248-8225-9F70E688007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Restaurant neighborhoods. </a:t>
          </a:r>
          <a:endParaRPr lang="en-US" dirty="0"/>
        </a:p>
      </dgm:t>
    </dgm:pt>
    <dgm:pt modelId="{243A8918-A1BE-074C-B649-4E5A96050814}" type="parTrans" cxnId="{61FF7194-BF52-3642-AA5D-DC2DA2AF2DB7}">
      <dgm:prSet/>
      <dgm:spPr/>
      <dgm:t>
        <a:bodyPr/>
        <a:lstStyle/>
        <a:p>
          <a:endParaRPr lang="en-US"/>
        </a:p>
      </dgm:t>
    </dgm:pt>
    <dgm:pt modelId="{77E9A819-8CB4-6840-93C0-2E38D1682C51}" type="sibTrans" cxnId="{61FF7194-BF52-3642-AA5D-DC2DA2AF2DB7}">
      <dgm:prSet/>
      <dgm:spPr/>
      <dgm:t>
        <a:bodyPr/>
        <a:lstStyle/>
        <a:p>
          <a:endParaRPr lang="en-US"/>
        </a:p>
      </dgm:t>
    </dgm:pt>
    <dgm:pt modelId="{CB6F5967-0CC5-EE41-8B98-4CCC9F7599D5}">
      <dgm:prSet phldrT="[Text]"/>
      <dgm:spPr/>
      <dgm:t>
        <a:bodyPr/>
        <a:lstStyle/>
        <a:p>
          <a:r>
            <a:rPr lang="en-US" dirty="0" smtClean="0"/>
            <a:t>West Side</a:t>
          </a:r>
          <a:endParaRPr lang="en-US" dirty="0"/>
        </a:p>
      </dgm:t>
    </dgm:pt>
    <dgm:pt modelId="{2ABC413B-1EA0-0B45-AFBD-B129D755BA3B}" type="parTrans" cxnId="{1E69413E-912A-FD4A-A061-B8558D915EA3}">
      <dgm:prSet/>
      <dgm:spPr/>
      <dgm:t>
        <a:bodyPr/>
        <a:lstStyle/>
        <a:p>
          <a:endParaRPr lang="en-US"/>
        </a:p>
      </dgm:t>
    </dgm:pt>
    <dgm:pt modelId="{0ED75D68-063A-C849-BB6A-46B010E76935}" type="sibTrans" cxnId="{1E69413E-912A-FD4A-A061-B8558D915EA3}">
      <dgm:prSet/>
      <dgm:spPr/>
      <dgm:t>
        <a:bodyPr/>
        <a:lstStyle/>
        <a:p>
          <a:endParaRPr lang="en-US"/>
        </a:p>
      </dgm:t>
    </dgm:pt>
    <dgm:pt modelId="{AAB348AE-54D6-9044-B11F-90F885318C2B}">
      <dgm:prSet phldrT="[Text]"/>
      <dgm:spPr/>
      <dgm:t>
        <a:bodyPr/>
        <a:lstStyle/>
        <a:p>
          <a:r>
            <a:rPr lang="en-US" dirty="0" smtClean="0"/>
            <a:t>Black Rock</a:t>
          </a:r>
          <a:endParaRPr lang="en-US" dirty="0"/>
        </a:p>
      </dgm:t>
    </dgm:pt>
    <dgm:pt modelId="{5E2DD385-A8AA-F041-B54F-1DDFC11658F9}" type="parTrans" cxnId="{53F13D50-C90D-DB49-953B-4D4BE68A59D1}">
      <dgm:prSet/>
      <dgm:spPr/>
      <dgm:t>
        <a:bodyPr/>
        <a:lstStyle/>
        <a:p>
          <a:endParaRPr lang="en-US"/>
        </a:p>
      </dgm:t>
    </dgm:pt>
    <dgm:pt modelId="{1011F758-DD37-444B-954C-BF035191367A}" type="sibTrans" cxnId="{53F13D50-C90D-DB49-953B-4D4BE68A59D1}">
      <dgm:prSet/>
      <dgm:spPr/>
      <dgm:t>
        <a:bodyPr/>
        <a:lstStyle/>
        <a:p>
          <a:endParaRPr lang="en-US"/>
        </a:p>
      </dgm:t>
    </dgm:pt>
    <dgm:pt modelId="{637A9FEE-D50F-624E-91E5-D392BCB7F15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Night Life neighborhoods</a:t>
          </a:r>
          <a:endParaRPr lang="en-US" dirty="0"/>
        </a:p>
      </dgm:t>
    </dgm:pt>
    <dgm:pt modelId="{198DA684-1BAD-AF41-8ADE-CBE87C334C2F}" type="parTrans" cxnId="{40E5C349-F570-D947-B297-F7C49534DAF8}">
      <dgm:prSet/>
      <dgm:spPr/>
      <dgm:t>
        <a:bodyPr/>
        <a:lstStyle/>
        <a:p>
          <a:endParaRPr lang="en-US"/>
        </a:p>
      </dgm:t>
    </dgm:pt>
    <dgm:pt modelId="{E91E5C98-510D-574D-B518-8429667F3623}" type="sibTrans" cxnId="{40E5C349-F570-D947-B297-F7C49534DAF8}">
      <dgm:prSet/>
      <dgm:spPr/>
      <dgm:t>
        <a:bodyPr/>
        <a:lstStyle/>
        <a:p>
          <a:endParaRPr lang="en-US"/>
        </a:p>
      </dgm:t>
    </dgm:pt>
    <dgm:pt modelId="{1517D8E6-539F-5844-90FA-1C1BFB0CE79B}">
      <dgm:prSet phldrT="[Text]"/>
      <dgm:spPr/>
      <dgm:t>
        <a:bodyPr/>
        <a:lstStyle/>
        <a:p>
          <a:r>
            <a:rPr lang="en-US" dirty="0" smtClean="0"/>
            <a:t>Central </a:t>
          </a:r>
          <a:endParaRPr lang="en-US" dirty="0"/>
        </a:p>
      </dgm:t>
    </dgm:pt>
    <dgm:pt modelId="{94E54F6F-87D4-4145-81D0-DDCFCA5879C1}" type="parTrans" cxnId="{2E83D8DB-48AA-E447-ACEA-E057283E3DC6}">
      <dgm:prSet/>
      <dgm:spPr/>
      <dgm:t>
        <a:bodyPr/>
        <a:lstStyle/>
        <a:p>
          <a:endParaRPr lang="en-US"/>
        </a:p>
      </dgm:t>
    </dgm:pt>
    <dgm:pt modelId="{9FCF4741-B39C-FB4A-A62A-829FA9EC4FF8}" type="sibTrans" cxnId="{2E83D8DB-48AA-E447-ACEA-E057283E3DC6}">
      <dgm:prSet/>
      <dgm:spPr/>
      <dgm:t>
        <a:bodyPr/>
        <a:lstStyle/>
        <a:p>
          <a:endParaRPr lang="en-US"/>
        </a:p>
      </dgm:t>
    </dgm:pt>
    <dgm:pt modelId="{6E6F7A1E-B06B-9E49-9D66-41647301D12C}">
      <dgm:prSet phldrT="[Text]"/>
      <dgm:spPr/>
      <dgm:t>
        <a:bodyPr/>
        <a:lstStyle/>
        <a:p>
          <a:r>
            <a:rPr lang="en-US" dirty="0" smtClean="0"/>
            <a:t>Fillmore-Leroy</a:t>
          </a:r>
          <a:endParaRPr lang="en-US" dirty="0"/>
        </a:p>
      </dgm:t>
    </dgm:pt>
    <dgm:pt modelId="{F59BD5FF-961B-3C42-B1C1-217713C550A6}" type="parTrans" cxnId="{763AAD9D-BADE-6046-B985-A5C0FEB234A4}">
      <dgm:prSet/>
      <dgm:spPr/>
      <dgm:t>
        <a:bodyPr/>
        <a:lstStyle/>
        <a:p>
          <a:endParaRPr lang="en-US"/>
        </a:p>
      </dgm:t>
    </dgm:pt>
    <dgm:pt modelId="{2C158014-341D-4249-B45B-48D93AC55B62}" type="sibTrans" cxnId="{763AAD9D-BADE-6046-B985-A5C0FEB234A4}">
      <dgm:prSet/>
      <dgm:spPr/>
      <dgm:t>
        <a:bodyPr/>
        <a:lstStyle/>
        <a:p>
          <a:endParaRPr lang="en-US"/>
        </a:p>
      </dgm:t>
    </dgm:pt>
    <dgm:pt modelId="{8D559A06-5BDD-4247-A964-553F3430F155}">
      <dgm:prSet phldrT="[Text]"/>
      <dgm:spPr/>
      <dgm:t>
        <a:bodyPr/>
        <a:lstStyle/>
        <a:p>
          <a:r>
            <a:rPr lang="en-US" dirty="0" smtClean="0"/>
            <a:t>Hamlin Park</a:t>
          </a:r>
          <a:endParaRPr lang="en-US" dirty="0"/>
        </a:p>
      </dgm:t>
    </dgm:pt>
    <dgm:pt modelId="{F3D765FB-86B5-A94A-A749-DF54C888FC94}" type="parTrans" cxnId="{6DA9F02E-6DD7-1A46-AF1D-84BB7DA39035}">
      <dgm:prSet/>
      <dgm:spPr/>
      <dgm:t>
        <a:bodyPr/>
        <a:lstStyle/>
        <a:p>
          <a:endParaRPr lang="en-US"/>
        </a:p>
      </dgm:t>
    </dgm:pt>
    <dgm:pt modelId="{D8C86BA6-9AF0-2046-A6ED-E011D6B60E13}" type="sibTrans" cxnId="{6DA9F02E-6DD7-1A46-AF1D-84BB7DA39035}">
      <dgm:prSet/>
      <dgm:spPr/>
      <dgm:t>
        <a:bodyPr/>
        <a:lstStyle/>
        <a:p>
          <a:endParaRPr lang="en-US"/>
        </a:p>
      </dgm:t>
    </dgm:pt>
    <dgm:pt modelId="{B75DB8C9-94A2-4E47-BC29-74311F986406}">
      <dgm:prSet phldrT="[Text]"/>
      <dgm:spPr/>
      <dgm:t>
        <a:bodyPr/>
        <a:lstStyle/>
        <a:p>
          <a:r>
            <a:rPr lang="en-US" dirty="0" smtClean="0"/>
            <a:t>Elmwood </a:t>
          </a:r>
          <a:r>
            <a:rPr lang="en-US" dirty="0" err="1" smtClean="0"/>
            <a:t>Bidell</a:t>
          </a:r>
          <a:endParaRPr lang="en-US" dirty="0"/>
        </a:p>
      </dgm:t>
    </dgm:pt>
    <dgm:pt modelId="{F6D56701-2BB6-7D4B-9A40-E2D1C562FD22}" type="parTrans" cxnId="{A3320198-C24C-6646-B5D3-AEC454EF19C1}">
      <dgm:prSet/>
      <dgm:spPr/>
    </dgm:pt>
    <dgm:pt modelId="{54BC392F-E0A5-F54E-B47E-61A17B22C382}" type="sibTrans" cxnId="{A3320198-C24C-6646-B5D3-AEC454EF19C1}">
      <dgm:prSet/>
      <dgm:spPr/>
    </dgm:pt>
    <dgm:pt modelId="{A0215EB9-2F2B-0248-806C-10A2DC24842F}">
      <dgm:prSet phldrT="[Text]"/>
      <dgm:spPr/>
      <dgm:t>
        <a:bodyPr/>
        <a:lstStyle/>
        <a:p>
          <a:r>
            <a:rPr lang="en-US" dirty="0" smtClean="0"/>
            <a:t>Central Park</a:t>
          </a:r>
          <a:endParaRPr lang="en-US" dirty="0"/>
        </a:p>
      </dgm:t>
    </dgm:pt>
    <dgm:pt modelId="{83D0D61A-0CF1-9846-933C-D5466CBB6CAF}" type="parTrans" cxnId="{24587768-44E3-8945-B510-6EFFF1DF5D62}">
      <dgm:prSet/>
      <dgm:spPr/>
    </dgm:pt>
    <dgm:pt modelId="{FAE2DDB5-1BB7-EB4A-BCCB-C31352322B7A}" type="sibTrans" cxnId="{24587768-44E3-8945-B510-6EFFF1DF5D62}">
      <dgm:prSet/>
      <dgm:spPr/>
    </dgm:pt>
    <dgm:pt modelId="{5D319A93-7278-7C43-ABCA-9830B77B6D59}" type="pres">
      <dgm:prSet presAssocID="{11BC1A0E-C01C-0C4D-B0FF-3CDEDCD6E06E}" presName="linearFlow" presStyleCnt="0">
        <dgm:presLayoutVars>
          <dgm:dir/>
          <dgm:animLvl val="lvl"/>
          <dgm:resizeHandles val="exact"/>
        </dgm:presLayoutVars>
      </dgm:prSet>
      <dgm:spPr/>
    </dgm:pt>
    <dgm:pt modelId="{EB1DA7E6-084A-E94A-AEE5-8D0F8023135A}" type="pres">
      <dgm:prSet presAssocID="{258CF885-FE14-0A4B-894A-76D6FF9AB809}" presName="composite" presStyleCnt="0"/>
      <dgm:spPr/>
    </dgm:pt>
    <dgm:pt modelId="{229ED11E-4179-AF4D-B4C3-A152EAC5AAEF}" type="pres">
      <dgm:prSet presAssocID="{258CF885-FE14-0A4B-894A-76D6FF9AB80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42168-4DC3-E447-AD09-BB5B7C6E0FD2}" type="pres">
      <dgm:prSet presAssocID="{258CF885-FE14-0A4B-894A-76D6FF9AB80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C19CB-000E-7B42-BC10-A4C2881B447B}" type="pres">
      <dgm:prSet presAssocID="{56351936-8512-3E43-9D9D-42CD7F7A2CBA}" presName="sp" presStyleCnt="0"/>
      <dgm:spPr/>
    </dgm:pt>
    <dgm:pt modelId="{1AACC20E-DBA4-5749-AB7F-ED5559857996}" type="pres">
      <dgm:prSet presAssocID="{0971C8E7-1E0A-8248-8225-9F70E6880075}" presName="composite" presStyleCnt="0"/>
      <dgm:spPr/>
    </dgm:pt>
    <dgm:pt modelId="{E43B97B5-4337-CC4F-BEA6-F8FDA145C32A}" type="pres">
      <dgm:prSet presAssocID="{0971C8E7-1E0A-8248-8225-9F70E688007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05522-C88A-DB43-8182-FD0944FFA9C6}" type="pres">
      <dgm:prSet presAssocID="{0971C8E7-1E0A-8248-8225-9F70E688007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AC744-F2B1-CA40-B1B0-80671A98A9F5}" type="pres">
      <dgm:prSet presAssocID="{77E9A819-8CB4-6840-93C0-2E38D1682C51}" presName="sp" presStyleCnt="0"/>
      <dgm:spPr/>
    </dgm:pt>
    <dgm:pt modelId="{D4BC281C-6F39-364D-884C-7348B5D623EF}" type="pres">
      <dgm:prSet presAssocID="{637A9FEE-D50F-624E-91E5-D392BCB7F156}" presName="composite" presStyleCnt="0"/>
      <dgm:spPr/>
    </dgm:pt>
    <dgm:pt modelId="{31E08487-0ED1-F94D-B5FF-EF9C2D52B831}" type="pres">
      <dgm:prSet presAssocID="{637A9FEE-D50F-624E-91E5-D392BCB7F1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454D7-408B-CF49-BFA5-94541CCD0101}" type="pres">
      <dgm:prSet presAssocID="{637A9FEE-D50F-624E-91E5-D392BCB7F15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4DD93-32DE-3A4F-8415-7AC4A068B6D6}" srcId="{11BC1A0E-C01C-0C4D-B0FF-3CDEDCD6E06E}" destId="{258CF885-FE14-0A4B-894A-76D6FF9AB809}" srcOrd="0" destOrd="0" parTransId="{16108F74-DBC0-734F-A6CB-4EA29C6D2EE3}" sibTransId="{56351936-8512-3E43-9D9D-42CD7F7A2CBA}"/>
    <dgm:cxn modelId="{F24667AB-B2AE-AD43-AE73-23E002D204E9}" type="presOf" srcId="{AAB348AE-54D6-9044-B11F-90F885318C2B}" destId="{09405522-C88A-DB43-8182-FD0944FFA9C6}" srcOrd="0" destOrd="1" presId="urn:microsoft.com/office/officeart/2005/8/layout/chevron2"/>
    <dgm:cxn modelId="{24587768-44E3-8945-B510-6EFFF1DF5D62}" srcId="{258CF885-FE14-0A4B-894A-76D6FF9AB809}" destId="{A0215EB9-2F2B-0248-806C-10A2DC24842F}" srcOrd="1" destOrd="0" parTransId="{83D0D61A-0CF1-9846-933C-D5466CBB6CAF}" sibTransId="{FAE2DDB5-1BB7-EB4A-BCCB-C31352322B7A}"/>
    <dgm:cxn modelId="{F25FD3E8-8919-4446-9B5E-BD9759D5309A}" type="presOf" srcId="{11BC1A0E-C01C-0C4D-B0FF-3CDEDCD6E06E}" destId="{5D319A93-7278-7C43-ABCA-9830B77B6D59}" srcOrd="0" destOrd="0" presId="urn:microsoft.com/office/officeart/2005/8/layout/chevron2"/>
    <dgm:cxn modelId="{A3320198-C24C-6646-B5D3-AEC454EF19C1}" srcId="{0971C8E7-1E0A-8248-8225-9F70E6880075}" destId="{B75DB8C9-94A2-4E47-BC29-74311F986406}" srcOrd="2" destOrd="0" parTransId="{F6D56701-2BB6-7D4B-9A40-E2D1C562FD22}" sibTransId="{54BC392F-E0A5-F54E-B47E-61A17B22C382}"/>
    <dgm:cxn modelId="{61FF7194-BF52-3642-AA5D-DC2DA2AF2DB7}" srcId="{11BC1A0E-C01C-0C4D-B0FF-3CDEDCD6E06E}" destId="{0971C8E7-1E0A-8248-8225-9F70E6880075}" srcOrd="1" destOrd="0" parTransId="{243A8918-A1BE-074C-B649-4E5A96050814}" sibTransId="{77E9A819-8CB4-6840-93C0-2E38D1682C51}"/>
    <dgm:cxn modelId="{A7DFECB5-FD3A-E24C-9677-0B2CE02AD53B}" type="presOf" srcId="{79647149-60D0-9348-ACDA-A32FE10AD8C8}" destId="{3BD42168-4DC3-E447-AD09-BB5B7C6E0FD2}" srcOrd="0" destOrd="0" presId="urn:microsoft.com/office/officeart/2005/8/layout/chevron2"/>
    <dgm:cxn modelId="{6DA9F02E-6DD7-1A46-AF1D-84BB7DA39035}" srcId="{637A9FEE-D50F-624E-91E5-D392BCB7F156}" destId="{8D559A06-5BDD-4247-A964-553F3430F155}" srcOrd="2" destOrd="0" parTransId="{F3D765FB-86B5-A94A-A749-DF54C888FC94}" sibTransId="{D8C86BA6-9AF0-2046-A6ED-E011D6B60E13}"/>
    <dgm:cxn modelId="{695A062E-C188-824A-A120-CA2E4C5AEA7C}" type="presOf" srcId="{637A9FEE-D50F-624E-91E5-D392BCB7F156}" destId="{31E08487-0ED1-F94D-B5FF-EF9C2D52B831}" srcOrd="0" destOrd="0" presId="urn:microsoft.com/office/officeart/2005/8/layout/chevron2"/>
    <dgm:cxn modelId="{763AAD9D-BADE-6046-B985-A5C0FEB234A4}" srcId="{637A9FEE-D50F-624E-91E5-D392BCB7F156}" destId="{6E6F7A1E-B06B-9E49-9D66-41647301D12C}" srcOrd="1" destOrd="0" parTransId="{F59BD5FF-961B-3C42-B1C1-217713C550A6}" sibTransId="{2C158014-341D-4249-B45B-48D93AC55B62}"/>
    <dgm:cxn modelId="{D65917C3-F440-A74D-A6FD-22AB64E648F1}" type="presOf" srcId="{258CF885-FE14-0A4B-894A-76D6FF9AB809}" destId="{229ED11E-4179-AF4D-B4C3-A152EAC5AAEF}" srcOrd="0" destOrd="0" presId="urn:microsoft.com/office/officeart/2005/8/layout/chevron2"/>
    <dgm:cxn modelId="{F1D6BD76-1888-AF44-AE6E-83DEA7CB59BC}" srcId="{258CF885-FE14-0A4B-894A-76D6FF9AB809}" destId="{79647149-60D0-9348-ACDA-A32FE10AD8C8}" srcOrd="0" destOrd="0" parTransId="{3E783B7C-0432-7444-B933-19C92A997D9F}" sibTransId="{D577A79F-B8DE-8A48-9699-86CB4F9E3A5D}"/>
    <dgm:cxn modelId="{1003ED02-5E17-E941-8594-08AACFB73BB3}" type="presOf" srcId="{8D559A06-5BDD-4247-A964-553F3430F155}" destId="{72C454D7-408B-CF49-BFA5-94541CCD0101}" srcOrd="0" destOrd="2" presId="urn:microsoft.com/office/officeart/2005/8/layout/chevron2"/>
    <dgm:cxn modelId="{E2FB7C47-97B1-744E-B8DA-2CA03130B330}" type="presOf" srcId="{50B5A327-368C-AF48-B1B3-C81D0F4ED7A5}" destId="{3BD42168-4DC3-E447-AD09-BB5B7C6E0FD2}" srcOrd="0" destOrd="2" presId="urn:microsoft.com/office/officeart/2005/8/layout/chevron2"/>
    <dgm:cxn modelId="{397D18B6-9268-0847-815A-4FD3E4BCF371}" type="presOf" srcId="{6E6F7A1E-B06B-9E49-9D66-41647301D12C}" destId="{72C454D7-408B-CF49-BFA5-94541CCD0101}" srcOrd="0" destOrd="1" presId="urn:microsoft.com/office/officeart/2005/8/layout/chevron2"/>
    <dgm:cxn modelId="{EA60A3D5-FD9A-8A42-A947-0080B175010D}" type="presOf" srcId="{0971C8E7-1E0A-8248-8225-9F70E6880075}" destId="{E43B97B5-4337-CC4F-BEA6-F8FDA145C32A}" srcOrd="0" destOrd="0" presId="urn:microsoft.com/office/officeart/2005/8/layout/chevron2"/>
    <dgm:cxn modelId="{FD86CB75-C2ED-6E49-B3E4-6B14CA37C34E}" srcId="{258CF885-FE14-0A4B-894A-76D6FF9AB809}" destId="{50B5A327-368C-AF48-B1B3-C81D0F4ED7A5}" srcOrd="2" destOrd="0" parTransId="{C3E41905-CAC7-1E47-8E8D-FFAE2EE7F3B4}" sibTransId="{EEC44F8B-DEDD-6B49-8E61-0D7593B4CDC8}"/>
    <dgm:cxn modelId="{D717B658-233B-234D-B2FE-233841B7C3EB}" type="presOf" srcId="{1517D8E6-539F-5844-90FA-1C1BFB0CE79B}" destId="{72C454D7-408B-CF49-BFA5-94541CCD0101}" srcOrd="0" destOrd="0" presId="urn:microsoft.com/office/officeart/2005/8/layout/chevron2"/>
    <dgm:cxn modelId="{2DAF2343-9B5B-1447-9129-D22CDC259E50}" type="presOf" srcId="{A0215EB9-2F2B-0248-806C-10A2DC24842F}" destId="{3BD42168-4DC3-E447-AD09-BB5B7C6E0FD2}" srcOrd="0" destOrd="1" presId="urn:microsoft.com/office/officeart/2005/8/layout/chevron2"/>
    <dgm:cxn modelId="{53F13D50-C90D-DB49-953B-4D4BE68A59D1}" srcId="{0971C8E7-1E0A-8248-8225-9F70E6880075}" destId="{AAB348AE-54D6-9044-B11F-90F885318C2B}" srcOrd="1" destOrd="0" parTransId="{5E2DD385-A8AA-F041-B54F-1DDFC11658F9}" sibTransId="{1011F758-DD37-444B-954C-BF035191367A}"/>
    <dgm:cxn modelId="{AFFF6E9A-2A8B-4C48-84B5-9D27208EEA2B}" type="presOf" srcId="{CB6F5967-0CC5-EE41-8B98-4CCC9F7599D5}" destId="{09405522-C88A-DB43-8182-FD0944FFA9C6}" srcOrd="0" destOrd="0" presId="urn:microsoft.com/office/officeart/2005/8/layout/chevron2"/>
    <dgm:cxn modelId="{40E5C349-F570-D947-B297-F7C49534DAF8}" srcId="{11BC1A0E-C01C-0C4D-B0FF-3CDEDCD6E06E}" destId="{637A9FEE-D50F-624E-91E5-D392BCB7F156}" srcOrd="2" destOrd="0" parTransId="{198DA684-1BAD-AF41-8ADE-CBE87C334C2F}" sibTransId="{E91E5C98-510D-574D-B518-8429667F3623}"/>
    <dgm:cxn modelId="{2E83D8DB-48AA-E447-ACEA-E057283E3DC6}" srcId="{637A9FEE-D50F-624E-91E5-D392BCB7F156}" destId="{1517D8E6-539F-5844-90FA-1C1BFB0CE79B}" srcOrd="0" destOrd="0" parTransId="{94E54F6F-87D4-4145-81D0-DDCFCA5879C1}" sibTransId="{9FCF4741-B39C-FB4A-A62A-829FA9EC4FF8}"/>
    <dgm:cxn modelId="{1E69413E-912A-FD4A-A061-B8558D915EA3}" srcId="{0971C8E7-1E0A-8248-8225-9F70E6880075}" destId="{CB6F5967-0CC5-EE41-8B98-4CCC9F7599D5}" srcOrd="0" destOrd="0" parTransId="{2ABC413B-1EA0-0B45-AFBD-B129D755BA3B}" sibTransId="{0ED75D68-063A-C849-BB6A-46B010E76935}"/>
    <dgm:cxn modelId="{D651DD0C-C2A4-454B-A6CC-AA2622BAE12E}" type="presOf" srcId="{B75DB8C9-94A2-4E47-BC29-74311F986406}" destId="{09405522-C88A-DB43-8182-FD0944FFA9C6}" srcOrd="0" destOrd="2" presId="urn:microsoft.com/office/officeart/2005/8/layout/chevron2"/>
    <dgm:cxn modelId="{1B5273FC-60A8-E54D-99BC-4FD733FE7024}" type="presParOf" srcId="{5D319A93-7278-7C43-ABCA-9830B77B6D59}" destId="{EB1DA7E6-084A-E94A-AEE5-8D0F8023135A}" srcOrd="0" destOrd="0" presId="urn:microsoft.com/office/officeart/2005/8/layout/chevron2"/>
    <dgm:cxn modelId="{DAAB6D08-487F-7948-80AA-589C53CEA433}" type="presParOf" srcId="{EB1DA7E6-084A-E94A-AEE5-8D0F8023135A}" destId="{229ED11E-4179-AF4D-B4C3-A152EAC5AAEF}" srcOrd="0" destOrd="0" presId="urn:microsoft.com/office/officeart/2005/8/layout/chevron2"/>
    <dgm:cxn modelId="{62132029-F409-9A49-A5C0-462F410C4B8F}" type="presParOf" srcId="{EB1DA7E6-084A-E94A-AEE5-8D0F8023135A}" destId="{3BD42168-4DC3-E447-AD09-BB5B7C6E0FD2}" srcOrd="1" destOrd="0" presId="urn:microsoft.com/office/officeart/2005/8/layout/chevron2"/>
    <dgm:cxn modelId="{A24C65CB-CCDB-F745-BC9A-369235F18F11}" type="presParOf" srcId="{5D319A93-7278-7C43-ABCA-9830B77B6D59}" destId="{BA7C19CB-000E-7B42-BC10-A4C2881B447B}" srcOrd="1" destOrd="0" presId="urn:microsoft.com/office/officeart/2005/8/layout/chevron2"/>
    <dgm:cxn modelId="{EEBA2A7A-719C-E045-8516-F159DD3912DC}" type="presParOf" srcId="{5D319A93-7278-7C43-ABCA-9830B77B6D59}" destId="{1AACC20E-DBA4-5749-AB7F-ED5559857996}" srcOrd="2" destOrd="0" presId="urn:microsoft.com/office/officeart/2005/8/layout/chevron2"/>
    <dgm:cxn modelId="{177351CF-B384-1A40-88D4-BBFB4B8E6C20}" type="presParOf" srcId="{1AACC20E-DBA4-5749-AB7F-ED5559857996}" destId="{E43B97B5-4337-CC4F-BEA6-F8FDA145C32A}" srcOrd="0" destOrd="0" presId="urn:microsoft.com/office/officeart/2005/8/layout/chevron2"/>
    <dgm:cxn modelId="{D01BAABE-32AF-1544-988F-36A8A8AAF987}" type="presParOf" srcId="{1AACC20E-DBA4-5749-AB7F-ED5559857996}" destId="{09405522-C88A-DB43-8182-FD0944FFA9C6}" srcOrd="1" destOrd="0" presId="urn:microsoft.com/office/officeart/2005/8/layout/chevron2"/>
    <dgm:cxn modelId="{287B5176-630D-1544-B8CE-53C1DE7B011C}" type="presParOf" srcId="{5D319A93-7278-7C43-ABCA-9830B77B6D59}" destId="{6AAAC744-F2B1-CA40-B1B0-80671A98A9F5}" srcOrd="3" destOrd="0" presId="urn:microsoft.com/office/officeart/2005/8/layout/chevron2"/>
    <dgm:cxn modelId="{1E36127B-1CF1-A049-856C-9725259FE5E1}" type="presParOf" srcId="{5D319A93-7278-7C43-ABCA-9830B77B6D59}" destId="{D4BC281C-6F39-364D-884C-7348B5D623EF}" srcOrd="4" destOrd="0" presId="urn:microsoft.com/office/officeart/2005/8/layout/chevron2"/>
    <dgm:cxn modelId="{24109F16-6022-2D48-A73B-AB9AE1D23077}" type="presParOf" srcId="{D4BC281C-6F39-364D-884C-7348B5D623EF}" destId="{31E08487-0ED1-F94D-B5FF-EF9C2D52B831}" srcOrd="0" destOrd="0" presId="urn:microsoft.com/office/officeart/2005/8/layout/chevron2"/>
    <dgm:cxn modelId="{1656E81E-5A58-2C4D-8E1C-33032273787C}" type="presParOf" srcId="{D4BC281C-6F39-364D-884C-7348B5D623EF}" destId="{72C454D7-408B-CF49-BFA5-94541CCD0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298E31-1A45-413B-A6C5-680F7EA63F5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3F064C-242D-47FF-95D2-533C579DC2FC}">
      <dgm:prSet/>
      <dgm:spPr/>
      <dgm:t>
        <a:bodyPr/>
        <a:lstStyle/>
        <a:p>
          <a:r>
            <a:rPr lang="en-US" dirty="0" smtClean="0"/>
            <a:t>31 Neighborhoods in City of Buffalo</a:t>
          </a:r>
          <a:endParaRPr lang="en-US" dirty="0"/>
        </a:p>
      </dgm:t>
    </dgm:pt>
    <dgm:pt modelId="{954D36A9-A7DB-412C-8125-A4963C9F8950}" type="parTrans" cxnId="{46626F59-0ED9-412E-8FEC-EF16C9CE61E2}">
      <dgm:prSet/>
      <dgm:spPr/>
      <dgm:t>
        <a:bodyPr/>
        <a:lstStyle/>
        <a:p>
          <a:endParaRPr lang="en-US"/>
        </a:p>
      </dgm:t>
    </dgm:pt>
    <dgm:pt modelId="{5276E8C2-41C5-4FD2-A3FD-6A528E49DBEF}" type="sibTrans" cxnId="{46626F59-0ED9-412E-8FEC-EF16C9CE61E2}">
      <dgm:prSet/>
      <dgm:spPr/>
      <dgm:t>
        <a:bodyPr/>
        <a:lstStyle/>
        <a:p>
          <a:endParaRPr lang="en-US"/>
        </a:p>
      </dgm:t>
    </dgm:pt>
    <dgm:pt modelId="{7B617A9A-327D-4B72-8756-92AE738D60B2}">
      <dgm:prSet/>
      <dgm:spPr/>
      <dgm:t>
        <a:bodyPr/>
        <a:lstStyle/>
        <a:p>
          <a:r>
            <a:rPr lang="en-US" dirty="0" smtClean="0"/>
            <a:t>31 </a:t>
          </a:r>
          <a:r>
            <a:rPr lang="en-US" dirty="0"/>
            <a:t>cities with Foursquare API data representing  </a:t>
          </a:r>
          <a:r>
            <a:rPr lang="en-US" dirty="0" smtClean="0"/>
            <a:t>369 venues</a:t>
          </a:r>
          <a:endParaRPr lang="en-US" dirty="0"/>
        </a:p>
      </dgm:t>
    </dgm:pt>
    <dgm:pt modelId="{67DD6C75-9453-4033-8282-7B8EFE220E89}" type="parTrans" cxnId="{5D8004F7-EB55-43B4-A4B5-F99662E7BBAA}">
      <dgm:prSet/>
      <dgm:spPr/>
      <dgm:t>
        <a:bodyPr/>
        <a:lstStyle/>
        <a:p>
          <a:endParaRPr lang="en-US"/>
        </a:p>
      </dgm:t>
    </dgm:pt>
    <dgm:pt modelId="{093FDC6F-F04E-4AC9-922C-11C96D0C6B47}" type="sibTrans" cxnId="{5D8004F7-EB55-43B4-A4B5-F99662E7BBAA}">
      <dgm:prSet/>
      <dgm:spPr/>
      <dgm:t>
        <a:bodyPr/>
        <a:lstStyle/>
        <a:p>
          <a:endParaRPr lang="en-US"/>
        </a:p>
      </dgm:t>
    </dgm:pt>
    <dgm:pt modelId="{DCED0846-5116-4FC9-921F-5BFB760BE418}">
      <dgm:prSet/>
      <dgm:spPr/>
      <dgm:t>
        <a:bodyPr/>
        <a:lstStyle/>
        <a:p>
          <a:r>
            <a:rPr lang="en-US" dirty="0" smtClean="0"/>
            <a:t>Based on interests we can choose a neighborhood to buy a home</a:t>
          </a:r>
          <a:endParaRPr lang="en-US" dirty="0"/>
        </a:p>
      </dgm:t>
    </dgm:pt>
    <dgm:pt modelId="{3F2F8B4F-87BC-4661-B669-C7003C0CBCA8}" type="parTrans" cxnId="{25ED035A-565A-484D-98B0-60886CD74E71}">
      <dgm:prSet/>
      <dgm:spPr/>
      <dgm:t>
        <a:bodyPr/>
        <a:lstStyle/>
        <a:p>
          <a:endParaRPr lang="en-US"/>
        </a:p>
      </dgm:t>
    </dgm:pt>
    <dgm:pt modelId="{C163C8E8-1A6A-426F-B21D-CE83AF7E7720}" type="sibTrans" cxnId="{25ED035A-565A-484D-98B0-60886CD74E71}">
      <dgm:prSet/>
      <dgm:spPr/>
      <dgm:t>
        <a:bodyPr/>
        <a:lstStyle/>
        <a:p>
          <a:endParaRPr lang="en-US"/>
        </a:p>
      </dgm:t>
    </dgm:pt>
    <dgm:pt modelId="{E1BD3446-F389-48E3-B1DD-5BC8492B6CAE}" type="pres">
      <dgm:prSet presAssocID="{F6298E31-1A45-413B-A6C5-680F7EA63F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B5275-2FDF-4783-B5E7-2D07C7CBFEF2}" type="pres">
      <dgm:prSet presAssocID="{DCED0846-5116-4FC9-921F-5BFB760BE418}" presName="boxAndChildren" presStyleCnt="0"/>
      <dgm:spPr/>
    </dgm:pt>
    <dgm:pt modelId="{A5AC2A21-F12D-49BC-A119-F18B38CC924C}" type="pres">
      <dgm:prSet presAssocID="{DCED0846-5116-4FC9-921F-5BFB760BE418}" presName="parentTextBox" presStyleLbl="node1" presStyleIdx="0" presStyleCnt="3"/>
      <dgm:spPr/>
      <dgm:t>
        <a:bodyPr/>
        <a:lstStyle/>
        <a:p>
          <a:endParaRPr lang="en-US"/>
        </a:p>
      </dgm:t>
    </dgm:pt>
    <dgm:pt modelId="{76268C2D-7D14-4129-A6C1-2D246D3D6CB1}" type="pres">
      <dgm:prSet presAssocID="{093FDC6F-F04E-4AC9-922C-11C96D0C6B47}" presName="sp" presStyleCnt="0"/>
      <dgm:spPr/>
    </dgm:pt>
    <dgm:pt modelId="{865A1161-8CE6-425F-9BA7-906E910A87D2}" type="pres">
      <dgm:prSet presAssocID="{7B617A9A-327D-4B72-8756-92AE738D60B2}" presName="arrowAndChildren" presStyleCnt="0"/>
      <dgm:spPr/>
    </dgm:pt>
    <dgm:pt modelId="{116CCEE8-5765-4B0E-B542-372DC904EEE9}" type="pres">
      <dgm:prSet presAssocID="{7B617A9A-327D-4B72-8756-92AE738D60B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960BB96-8351-494D-8040-93EBC661944D}" type="pres">
      <dgm:prSet presAssocID="{5276E8C2-41C5-4FD2-A3FD-6A528E49DBEF}" presName="sp" presStyleCnt="0"/>
      <dgm:spPr/>
    </dgm:pt>
    <dgm:pt modelId="{5B3A6BDC-72F2-4664-908F-213C3A21813C}" type="pres">
      <dgm:prSet presAssocID="{733F064C-242D-47FF-95D2-533C579DC2FC}" presName="arrowAndChildren" presStyleCnt="0"/>
      <dgm:spPr/>
    </dgm:pt>
    <dgm:pt modelId="{84CD20BA-C6CA-478A-8C90-6924647F67A4}" type="pres">
      <dgm:prSet presAssocID="{733F064C-242D-47FF-95D2-533C579DC2F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FF95CBA-BAD9-4E4F-B4A4-77EA1E93B6BF}" type="presOf" srcId="{7B617A9A-327D-4B72-8756-92AE738D60B2}" destId="{116CCEE8-5765-4B0E-B542-372DC904EEE9}" srcOrd="0" destOrd="0" presId="urn:microsoft.com/office/officeart/2005/8/layout/process4"/>
    <dgm:cxn modelId="{5D8004F7-EB55-43B4-A4B5-F99662E7BBAA}" srcId="{F6298E31-1A45-413B-A6C5-680F7EA63F58}" destId="{7B617A9A-327D-4B72-8756-92AE738D60B2}" srcOrd="1" destOrd="0" parTransId="{67DD6C75-9453-4033-8282-7B8EFE220E89}" sibTransId="{093FDC6F-F04E-4AC9-922C-11C96D0C6B47}"/>
    <dgm:cxn modelId="{D34E05BB-7AEE-5644-98D2-6943299BA623}" type="presOf" srcId="{F6298E31-1A45-413B-A6C5-680F7EA63F58}" destId="{E1BD3446-F389-48E3-B1DD-5BC8492B6CAE}" srcOrd="0" destOrd="0" presId="urn:microsoft.com/office/officeart/2005/8/layout/process4"/>
    <dgm:cxn modelId="{25ED035A-565A-484D-98B0-60886CD74E71}" srcId="{F6298E31-1A45-413B-A6C5-680F7EA63F58}" destId="{DCED0846-5116-4FC9-921F-5BFB760BE418}" srcOrd="2" destOrd="0" parTransId="{3F2F8B4F-87BC-4661-B669-C7003C0CBCA8}" sibTransId="{C163C8E8-1A6A-426F-B21D-CE83AF7E7720}"/>
    <dgm:cxn modelId="{B24A3F6E-22FF-2041-8C48-DB36E7A08BFB}" type="presOf" srcId="{733F064C-242D-47FF-95D2-533C579DC2FC}" destId="{84CD20BA-C6CA-478A-8C90-6924647F67A4}" srcOrd="0" destOrd="0" presId="urn:microsoft.com/office/officeart/2005/8/layout/process4"/>
    <dgm:cxn modelId="{46626F59-0ED9-412E-8FEC-EF16C9CE61E2}" srcId="{F6298E31-1A45-413B-A6C5-680F7EA63F58}" destId="{733F064C-242D-47FF-95D2-533C579DC2FC}" srcOrd="0" destOrd="0" parTransId="{954D36A9-A7DB-412C-8125-A4963C9F8950}" sibTransId="{5276E8C2-41C5-4FD2-A3FD-6A528E49DBEF}"/>
    <dgm:cxn modelId="{2C62D156-E583-F842-A613-8C6C04EE8CA0}" type="presOf" srcId="{DCED0846-5116-4FC9-921F-5BFB760BE418}" destId="{A5AC2A21-F12D-49BC-A119-F18B38CC924C}" srcOrd="0" destOrd="0" presId="urn:microsoft.com/office/officeart/2005/8/layout/process4"/>
    <dgm:cxn modelId="{70738C55-ABC1-C141-998E-02B93F9B3BFB}" type="presParOf" srcId="{E1BD3446-F389-48E3-B1DD-5BC8492B6CAE}" destId="{EB8B5275-2FDF-4783-B5E7-2D07C7CBFEF2}" srcOrd="0" destOrd="0" presId="urn:microsoft.com/office/officeart/2005/8/layout/process4"/>
    <dgm:cxn modelId="{1BD9B482-6DDA-654A-BF63-5E20D1998689}" type="presParOf" srcId="{EB8B5275-2FDF-4783-B5E7-2D07C7CBFEF2}" destId="{A5AC2A21-F12D-49BC-A119-F18B38CC924C}" srcOrd="0" destOrd="0" presId="urn:microsoft.com/office/officeart/2005/8/layout/process4"/>
    <dgm:cxn modelId="{3D1EF18A-C21B-E946-A391-C0D859C4F181}" type="presParOf" srcId="{E1BD3446-F389-48E3-B1DD-5BC8492B6CAE}" destId="{76268C2D-7D14-4129-A6C1-2D246D3D6CB1}" srcOrd="1" destOrd="0" presId="urn:microsoft.com/office/officeart/2005/8/layout/process4"/>
    <dgm:cxn modelId="{469C5506-BC3F-9344-945F-E491D6C21915}" type="presParOf" srcId="{E1BD3446-F389-48E3-B1DD-5BC8492B6CAE}" destId="{865A1161-8CE6-425F-9BA7-906E910A87D2}" srcOrd="2" destOrd="0" presId="urn:microsoft.com/office/officeart/2005/8/layout/process4"/>
    <dgm:cxn modelId="{ADDD5E68-22E2-AA47-A3C5-6508C7288AA3}" type="presParOf" srcId="{865A1161-8CE6-425F-9BA7-906E910A87D2}" destId="{116CCEE8-5765-4B0E-B542-372DC904EEE9}" srcOrd="0" destOrd="0" presId="urn:microsoft.com/office/officeart/2005/8/layout/process4"/>
    <dgm:cxn modelId="{925BA976-16AA-9F4F-B952-CA1C3D327E6D}" type="presParOf" srcId="{E1BD3446-F389-48E3-B1DD-5BC8492B6CAE}" destId="{B960BB96-8351-494D-8040-93EBC661944D}" srcOrd="3" destOrd="0" presId="urn:microsoft.com/office/officeart/2005/8/layout/process4"/>
    <dgm:cxn modelId="{AF45D76C-AE7C-6745-9D53-26507D47B497}" type="presParOf" srcId="{E1BD3446-F389-48E3-B1DD-5BC8492B6CAE}" destId="{5B3A6BDC-72F2-4664-908F-213C3A21813C}" srcOrd="4" destOrd="0" presId="urn:microsoft.com/office/officeart/2005/8/layout/process4"/>
    <dgm:cxn modelId="{2E4F3EC1-0481-2C42-ACDA-8F8BB13C7AFD}" type="presParOf" srcId="{5B3A6BDC-72F2-4664-908F-213C3A21813C}" destId="{84CD20BA-C6CA-478A-8C90-6924647F67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1B67-1DB3-44A8-BCF2-51BCB4F4AFC7}">
      <dsp:nvSpPr>
        <dsp:cNvPr id="0" name=""/>
        <dsp:cNvSpPr/>
      </dsp:nvSpPr>
      <dsp:spPr>
        <a:xfrm>
          <a:off x="0" y="0"/>
          <a:ext cx="5796200" cy="1526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4B6F-8607-4A9F-95BF-2ADE37B8170C}">
      <dsp:nvSpPr>
        <dsp:cNvPr id="0" name=""/>
        <dsp:cNvSpPr/>
      </dsp:nvSpPr>
      <dsp:spPr>
        <a:xfrm>
          <a:off x="461674" y="376339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99C72-B8A8-48C7-B35C-6623744573EF}">
      <dsp:nvSpPr>
        <dsp:cNvPr id="0" name=""/>
        <dsp:cNvSpPr/>
      </dsp:nvSpPr>
      <dsp:spPr>
        <a:xfrm>
          <a:off x="1762757" y="32762"/>
          <a:ext cx="4033442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Buffalo neighborhood data containing social, socio-economic, demographic and housing details for all the 31 neighborhoods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Sample data as below</a:t>
          </a:r>
          <a:endParaRPr lang="en-US" sz="1600" kern="1200" dirty="0"/>
        </a:p>
      </dsp:txBody>
      <dsp:txXfrm>
        <a:off x="1762757" y="32762"/>
        <a:ext cx="4033442" cy="1526197"/>
      </dsp:txXfrm>
    </dsp:sp>
    <dsp:sp modelId="{52CB693E-E162-40B1-9DF3-14B3F80112C8}">
      <dsp:nvSpPr>
        <dsp:cNvPr id="0" name=""/>
        <dsp:cNvSpPr/>
      </dsp:nvSpPr>
      <dsp:spPr>
        <a:xfrm>
          <a:off x="0" y="3561126"/>
          <a:ext cx="5796200" cy="15261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E9BEC-8CDE-465D-9B4A-D3B18B0383C9}">
      <dsp:nvSpPr>
        <dsp:cNvPr id="0" name=""/>
        <dsp:cNvSpPr/>
      </dsp:nvSpPr>
      <dsp:spPr>
        <a:xfrm>
          <a:off x="342621" y="3951000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5350-E709-4508-A3CB-86C0A2B1684F}">
      <dsp:nvSpPr>
        <dsp:cNvPr id="0" name=""/>
        <dsp:cNvSpPr/>
      </dsp:nvSpPr>
      <dsp:spPr>
        <a:xfrm>
          <a:off x="1762757" y="3561126"/>
          <a:ext cx="4033442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Foursquare API.</a:t>
          </a:r>
          <a:r>
            <a:rPr lang="en-US" sz="1600" i="1" kern="1200" dirty="0" smtClean="0"/>
            <a:t> Top venues and their categories for each neighborhood</a:t>
          </a:r>
          <a:endParaRPr lang="en-US" sz="1600" kern="1200" dirty="0"/>
        </a:p>
      </dsp:txBody>
      <dsp:txXfrm>
        <a:off x="1762757" y="3561126"/>
        <a:ext cx="4033442" cy="152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16BB-08A6-4474-A66B-1576EDA090C5}">
      <dsp:nvSpPr>
        <dsp:cNvPr id="0" name=""/>
        <dsp:cNvSpPr/>
      </dsp:nvSpPr>
      <dsp:spPr>
        <a:xfrm>
          <a:off x="0" y="0"/>
          <a:ext cx="4649676" cy="1512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k-means clustering algorithm to identify patterns in the data </a:t>
          </a:r>
        </a:p>
      </dsp:txBody>
      <dsp:txXfrm>
        <a:off x="44301" y="44301"/>
        <a:ext cx="3017518" cy="1423946"/>
      </dsp:txXfrm>
    </dsp:sp>
    <dsp:sp modelId="{FF5B921E-180D-48EB-872C-9E1079D4AF4B}">
      <dsp:nvSpPr>
        <dsp:cNvPr id="0" name=""/>
        <dsp:cNvSpPr/>
      </dsp:nvSpPr>
      <dsp:spPr>
        <a:xfrm>
          <a:off x="410265" y="1764640"/>
          <a:ext cx="4649676" cy="1512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top 5 venue categories for each </a:t>
          </a:r>
          <a:r>
            <a:rPr lang="en-US" sz="2200" kern="1200" dirty="0" smtClean="0"/>
            <a:t>neighborhood’s vector </a:t>
          </a:r>
          <a:r>
            <a:rPr lang="en-US" sz="2200" kern="1200" dirty="0"/>
            <a:t>profile for clustering</a:t>
          </a:r>
        </a:p>
      </dsp:txBody>
      <dsp:txXfrm>
        <a:off x="454566" y="1808941"/>
        <a:ext cx="3167652" cy="1423946"/>
      </dsp:txXfrm>
    </dsp:sp>
    <dsp:sp modelId="{2A51A8D6-642F-4F19-AD7C-F6D24C47A13C}">
      <dsp:nvSpPr>
        <dsp:cNvPr id="0" name=""/>
        <dsp:cNvSpPr/>
      </dsp:nvSpPr>
      <dsp:spPr>
        <a:xfrm>
          <a:off x="820531" y="3529280"/>
          <a:ext cx="4649676" cy="15125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clusters most meaningful and interesting with k</a:t>
          </a:r>
          <a:r>
            <a:rPr lang="en-US" sz="2200" kern="1200" dirty="0" smtClean="0"/>
            <a:t>=5</a:t>
          </a:r>
          <a:endParaRPr lang="en-US" sz="2200" kern="1200" dirty="0"/>
        </a:p>
      </dsp:txBody>
      <dsp:txXfrm>
        <a:off x="864832" y="3573581"/>
        <a:ext cx="3167652" cy="1423946"/>
      </dsp:txXfrm>
    </dsp:sp>
    <dsp:sp modelId="{7A8CE9F3-F3FB-44E1-8DDA-4A07C13933F1}">
      <dsp:nvSpPr>
        <dsp:cNvPr id="0" name=""/>
        <dsp:cNvSpPr/>
      </dsp:nvSpPr>
      <dsp:spPr>
        <a:xfrm>
          <a:off x="3666520" y="1147016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887730" y="1147016"/>
        <a:ext cx="540736" cy="739825"/>
      </dsp:txXfrm>
    </dsp:sp>
    <dsp:sp modelId="{A614C962-2BEF-4ADF-B8F3-B33CF613C37D}">
      <dsp:nvSpPr>
        <dsp:cNvPr id="0" name=""/>
        <dsp:cNvSpPr/>
      </dsp:nvSpPr>
      <dsp:spPr>
        <a:xfrm>
          <a:off x="4076785" y="2901572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297995" y="2901572"/>
        <a:ext cx="540736" cy="739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ED11E-4179-AF4D-B4C3-A152EAC5AAEF}">
      <dsp:nvSpPr>
        <dsp:cNvPr id="0" name=""/>
        <dsp:cNvSpPr/>
      </dsp:nvSpPr>
      <dsp:spPr>
        <a:xfrm rot="5400000">
          <a:off x="-361652" y="362453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Coffee neighborhoods</a:t>
          </a:r>
          <a:endParaRPr lang="en-US" sz="2000" kern="1200" dirty="0"/>
        </a:p>
      </dsp:txBody>
      <dsp:txXfrm rot="-5400000">
        <a:off x="1" y="844655"/>
        <a:ext cx="1687710" cy="723305"/>
      </dsp:txXfrm>
    </dsp:sp>
    <dsp:sp modelId="{3BD42168-4DC3-E447-AD09-BB5B7C6E0FD2}">
      <dsp:nvSpPr>
        <dsp:cNvPr id="0" name=""/>
        <dsp:cNvSpPr/>
      </dsp:nvSpPr>
      <dsp:spPr>
        <a:xfrm rot="5400000">
          <a:off x="4632275" y="-2943762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Park Side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Central Park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South Park</a:t>
          </a:r>
          <a:endParaRPr lang="en-US" sz="2900" kern="1200" dirty="0"/>
        </a:p>
      </dsp:txBody>
      <dsp:txXfrm rot="-5400000">
        <a:off x="1687711" y="77304"/>
        <a:ext cx="7379787" cy="1414156"/>
      </dsp:txXfrm>
    </dsp:sp>
    <dsp:sp modelId="{E43B97B5-4337-CC4F-BEA6-F8FDA145C32A}">
      <dsp:nvSpPr>
        <dsp:cNvPr id="0" name=""/>
        <dsp:cNvSpPr/>
      </dsp:nvSpPr>
      <dsp:spPr>
        <a:xfrm rot="5400000">
          <a:off x="-361652" y="2585144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Restaurant neighborhoods. </a:t>
          </a:r>
          <a:endParaRPr lang="en-US" sz="2000" kern="1200" dirty="0"/>
        </a:p>
      </dsp:txBody>
      <dsp:txXfrm rot="-5400000">
        <a:off x="1" y="3067346"/>
        <a:ext cx="1687710" cy="723305"/>
      </dsp:txXfrm>
    </dsp:sp>
    <dsp:sp modelId="{09405522-C88A-DB43-8182-FD0944FFA9C6}">
      <dsp:nvSpPr>
        <dsp:cNvPr id="0" name=""/>
        <dsp:cNvSpPr/>
      </dsp:nvSpPr>
      <dsp:spPr>
        <a:xfrm rot="5400000">
          <a:off x="4632275" y="-721072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West Side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Black Rock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Elmwood </a:t>
          </a:r>
          <a:r>
            <a:rPr lang="en-US" sz="2900" kern="1200" dirty="0" err="1" smtClean="0"/>
            <a:t>Bidell</a:t>
          </a:r>
          <a:endParaRPr lang="en-US" sz="2900" kern="1200" dirty="0"/>
        </a:p>
      </dsp:txBody>
      <dsp:txXfrm rot="-5400000">
        <a:off x="1687711" y="2299994"/>
        <a:ext cx="7379787" cy="1414156"/>
      </dsp:txXfrm>
    </dsp:sp>
    <dsp:sp modelId="{31E08487-0ED1-F94D-B5FF-EF9C2D52B831}">
      <dsp:nvSpPr>
        <dsp:cNvPr id="0" name=""/>
        <dsp:cNvSpPr/>
      </dsp:nvSpPr>
      <dsp:spPr>
        <a:xfrm rot="5400000">
          <a:off x="-361652" y="4807835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Night Life neighborhoods</a:t>
          </a:r>
          <a:endParaRPr lang="en-US" sz="2000" kern="1200" dirty="0"/>
        </a:p>
      </dsp:txBody>
      <dsp:txXfrm rot="-5400000">
        <a:off x="1" y="5290037"/>
        <a:ext cx="1687710" cy="723305"/>
      </dsp:txXfrm>
    </dsp:sp>
    <dsp:sp modelId="{72C454D7-408B-CF49-BFA5-94541CCD0101}">
      <dsp:nvSpPr>
        <dsp:cNvPr id="0" name=""/>
        <dsp:cNvSpPr/>
      </dsp:nvSpPr>
      <dsp:spPr>
        <a:xfrm rot="5400000">
          <a:off x="4632275" y="1501618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Central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Fillmore-Leroy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Hamlin Park</a:t>
          </a:r>
          <a:endParaRPr lang="en-US" sz="2900" kern="1200" dirty="0"/>
        </a:p>
      </dsp:txBody>
      <dsp:txXfrm rot="-5400000">
        <a:off x="1687711" y="4522684"/>
        <a:ext cx="7379787" cy="1414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2A21-F12D-49BC-A119-F18B38CC924C}">
      <dsp:nvSpPr>
        <dsp:cNvPr id="0" name=""/>
        <dsp:cNvSpPr/>
      </dsp:nvSpPr>
      <dsp:spPr>
        <a:xfrm>
          <a:off x="0" y="3026923"/>
          <a:ext cx="5033963" cy="9935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Based on interests we can choose a neighborhood to buy a home</a:t>
          </a:r>
          <a:endParaRPr lang="en-US" sz="2300" kern="1200" dirty="0"/>
        </a:p>
      </dsp:txBody>
      <dsp:txXfrm>
        <a:off x="0" y="3026923"/>
        <a:ext cx="5033963" cy="993503"/>
      </dsp:txXfrm>
    </dsp:sp>
    <dsp:sp modelId="{116CCEE8-5765-4B0E-B542-372DC904EEE9}">
      <dsp:nvSpPr>
        <dsp:cNvPr id="0" name=""/>
        <dsp:cNvSpPr/>
      </dsp:nvSpPr>
      <dsp:spPr>
        <a:xfrm rot="10800000">
          <a:off x="0" y="1513817"/>
          <a:ext cx="5033963" cy="1528008"/>
        </a:xfrm>
        <a:prstGeom prst="upArrowCallout">
          <a:avLst/>
        </a:prstGeom>
        <a:gradFill rotWithShape="0">
          <a:gsLst>
            <a:gs pos="0">
              <a:schemeClr val="accent2">
                <a:hueOff val="4919015"/>
                <a:satOff val="-274"/>
                <a:lumOff val="588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4919015"/>
                <a:satOff val="-274"/>
                <a:lumOff val="588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4919015"/>
                <a:satOff val="-274"/>
                <a:lumOff val="588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31 </a:t>
          </a:r>
          <a:r>
            <a:rPr lang="en-US" sz="2300" kern="1200" dirty="0"/>
            <a:t>cities with Foursquare API data representing  </a:t>
          </a:r>
          <a:r>
            <a:rPr lang="en-US" sz="2300" kern="1200" dirty="0" smtClean="0"/>
            <a:t>369 venues</a:t>
          </a:r>
          <a:endParaRPr lang="en-US" sz="2300" kern="1200" dirty="0"/>
        </a:p>
      </dsp:txBody>
      <dsp:txXfrm rot="10800000">
        <a:off x="0" y="1513817"/>
        <a:ext cx="5033963" cy="992854"/>
      </dsp:txXfrm>
    </dsp:sp>
    <dsp:sp modelId="{84CD20BA-C6CA-478A-8C90-6924647F67A4}">
      <dsp:nvSpPr>
        <dsp:cNvPr id="0" name=""/>
        <dsp:cNvSpPr/>
      </dsp:nvSpPr>
      <dsp:spPr>
        <a:xfrm rot="10800000">
          <a:off x="0" y="710"/>
          <a:ext cx="5033963" cy="1528008"/>
        </a:xfrm>
        <a:prstGeom prst="upArrowCallout">
          <a:avLst/>
        </a:prstGeom>
        <a:gradFill rotWithShape="0">
          <a:gsLst>
            <a:gs pos="0">
              <a:schemeClr val="accent2">
                <a:hueOff val="9838030"/>
                <a:satOff val="-548"/>
                <a:lumOff val="1176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9838030"/>
                <a:satOff val="-548"/>
                <a:lumOff val="1176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9838030"/>
                <a:satOff val="-548"/>
                <a:lumOff val="1176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31 Neighborhoods in City of Buffalo</a:t>
          </a:r>
          <a:endParaRPr lang="en-US" sz="2300" kern="1200" dirty="0"/>
        </a:p>
      </dsp:txBody>
      <dsp:txXfrm rot="10800000">
        <a:off x="0" y="710"/>
        <a:ext cx="5033963" cy="99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Capstone Project - The Battle of Neighborhoods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546116"/>
            <a:ext cx="8228013" cy="106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Finding the perfect home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88031"/>
            <a:ext cx="3509683" cy="220980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31 neighborhoods in the city of Buffalo in NY state. </a:t>
            </a:r>
          </a:p>
          <a:p>
            <a:r>
              <a:rPr lang="en-US" dirty="0" smtClean="0"/>
              <a:t>Our goal is to find a neighborhood that matches our preferences and comparable to where we live currently.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45DB188-4006-4207-A473-B4B569C5B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AB4522D-D095-4687-BFB3-976E665AD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0B66-35C3-4512-8765-3769A861AC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11388" cy="460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xmlns="" id="{B4FA9427-2F5D-4FAD-B534-716F98BB0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233713"/>
              </p:ext>
            </p:extLst>
          </p:nvPr>
        </p:nvGraphicFramePr>
        <p:xfrm>
          <a:off x="2806695" y="758952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695" y="2328446"/>
            <a:ext cx="5953687" cy="20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2">
            <a:extLst>
              <a:ext uri="{FF2B5EF4-FFF2-40B4-BE49-F238E27FC236}">
                <a16:creationId xmlns:a16="http://schemas.microsoft.com/office/drawing/2014/main" xmlns="" id="{845DB188-4006-4207-A473-B4B569C5B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64">
            <a:extLst>
              <a:ext uri="{FF2B5EF4-FFF2-40B4-BE49-F238E27FC236}">
                <a16:creationId xmlns:a16="http://schemas.microsoft.com/office/drawing/2014/main" xmlns="" id="{BAB4522D-D095-4687-BFB3-976E665AD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66">
            <a:extLst>
              <a:ext uri="{FF2B5EF4-FFF2-40B4-BE49-F238E27FC236}">
                <a16:creationId xmlns:a16="http://schemas.microsoft.com/office/drawing/2014/main" xmlns="" id="{9AAD8036-96D8-496C-8006-37ACA5AD86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xmlns="" id="{24A4CBA9-3463-4C65-BF46-6B6C50E7FC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2142" y="757326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E4C58-9133-4AE0-9839-32E6FE7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831" y="1123838"/>
            <a:ext cx="221061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Methodology</a:t>
            </a:r>
          </a:p>
        </p:txBody>
      </p:sp>
      <p:sp>
        <p:nvSpPr>
          <p:cNvPr id="129" name="Rectangle 70">
            <a:extLst>
              <a:ext uri="{FF2B5EF4-FFF2-40B4-BE49-F238E27FC236}">
                <a16:creationId xmlns:a16="http://schemas.microsoft.com/office/drawing/2014/main" xmlns="" id="{2DCEED6C-D39C-40AA-B89E-52C3FA5A7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0" name="Content Placeholder 2">
            <a:extLst>
              <a:ext uri="{FF2B5EF4-FFF2-40B4-BE49-F238E27FC236}">
                <a16:creationId xmlns:a16="http://schemas.microsoft.com/office/drawing/2014/main" xmlns="" id="{E388045A-042C-4C22-9A97-109FFD858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216347"/>
              </p:ext>
            </p:extLst>
          </p:nvPr>
        </p:nvGraphicFramePr>
        <p:xfrm>
          <a:off x="649985" y="933855"/>
          <a:ext cx="5470208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35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Asian Population distribution in various neighborhoods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946136" cy="32527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1931490"/>
            <a:ext cx="8757075" cy="43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the neighborhoods stack up with newer </a:t>
            </a:r>
            <a:r>
              <a:rPr lang="en-US" sz="3200" dirty="0" smtClean="0"/>
              <a:t>houses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3633" b="3633"/>
          <a:stretch>
            <a:fillRect/>
          </a:stretch>
        </p:blipFill>
        <p:spPr>
          <a:xfrm>
            <a:off x="741363" y="2262188"/>
            <a:ext cx="8253412" cy="3775075"/>
          </a:xfrm>
        </p:spPr>
      </p:pic>
    </p:spTree>
    <p:extLst>
      <p:ext uri="{BB962C8B-B14F-4D97-AF65-F5344CB8AC3E}">
        <p14:creationId xmlns:p14="http://schemas.microsoft.com/office/powerpoint/2010/main" val="5955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8">
            <a:extLst>
              <a:ext uri="{FF2B5EF4-FFF2-40B4-BE49-F238E27FC236}">
                <a16:creationId xmlns:a16="http://schemas.microsoft.com/office/drawing/2014/main" xmlns="" id="{4F645BF8-7885-4398-80BC-4C0DF24F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xmlns="" id="{3212FB65-CD2B-4005-B910-132DCE19F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139307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374D9-E554-4846-ADA4-4A3897B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043" y="1079770"/>
            <a:ext cx="2741143" cy="15272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Results/Discussion</a:t>
            </a:r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xmlns="" id="{9169EA61-C175-4B7E-807B-58199DEA7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12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492F9E5-5B28-4104-9CDF-100EE9D85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F4A3EBA2-184A-4C53-80BF-FB3A6AC35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58952"/>
            <a:ext cx="6006407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438EFCD-B361-4EDD-A82E-EF6FE99C1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02547" y="757326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696E02-933F-4E82-B903-1F5ECC9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236" y="1123838"/>
            <a:ext cx="221061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D5DB082-BCCB-4994-AEE1-EF25FDAC8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60545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xmlns="" id="{87ADF3EF-359E-4F69-9330-0CF18C49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57923"/>
              </p:ext>
            </p:extLst>
          </p:nvPr>
        </p:nvGraphicFramePr>
        <p:xfrm>
          <a:off x="488156" y="1425575"/>
          <a:ext cx="5033963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1501</TotalTime>
  <Words>183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Capstone Project - The Battle of Neighborhoods</vt:lpstr>
      <vt:lpstr>Problem Definition</vt:lpstr>
      <vt:lpstr>Data</vt:lpstr>
      <vt:lpstr>Methodology</vt:lpstr>
      <vt:lpstr>Asian Population distribution in various neighborhoods</vt:lpstr>
      <vt:lpstr>How the neighborhoods stack up with newer houses</vt:lpstr>
      <vt:lpstr>Results/Discussion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Gayathri Viswanathan</dc:creator>
  <cp:lastModifiedBy>Gayathri Viswanathan</cp:lastModifiedBy>
  <cp:revision>9</cp:revision>
  <dcterms:created xsi:type="dcterms:W3CDTF">2020-04-15T22:24:17Z</dcterms:created>
  <dcterms:modified xsi:type="dcterms:W3CDTF">2020-04-16T23:25:19Z</dcterms:modified>
</cp:coreProperties>
</file>