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657C2F37-E5F0-42BE-BBDC-C7772914C974}"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F2B0A971-B65B-4027-ABA0-FD0F1C71FC34}"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CE18B681-A7C1-415A-974D-D81C212A8E41}"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DBA0512C-8D56-4765-80FA-A104A068CB39}"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82"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chemeClr val="dk1"/>
              </a:solidFill>
              <a:latin typeface="Calibri"/>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5"/>
          </p:nvPr>
        </p:nvSpPr>
        <p:spPr/>
        <p:txBody>
          <a:bodyPr/>
          <a:lstStyle/>
          <a:p>
            <a:fld id="{FB077B0A-D094-48FF-911B-8508076705A2}" type="slidenum">
              <a:t>‹#›</a:t>
            </a:fld>
            <a:endParaRPr/>
          </a:p>
        </p:txBody>
      </p:sp>
      <p:sp>
        <p:nvSpPr>
          <p:cNvPr id="6" name="PlaceHolder 5"/>
          <p:cNvSpPr>
            <a:spLocks noGrp="1"/>
          </p:cNvSpPr>
          <p:nvPr>
            <p:ph type="dt" idx="1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tIns="0" rIns="0" bIns="0" anchor="t">
            <a:noAutofit/>
          </a:bodyPr>
          <a:lstStyle/>
          <a:p>
            <a:pPr indent="0">
              <a:buNone/>
            </a:pPr>
            <a:r>
              <a:rPr lang="en-US" sz="3200" b="0" strike="noStrike" spc="-1">
                <a:solidFill>
                  <a:schemeClr val="dk1"/>
                </a:solidFill>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 </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 </a:t>
            </a:r>
            <a:endParaRPr lang="en-IN" sz="1800" b="0" strike="noStrike" spc="-1">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BCA76AA9-017E-46EB-AC70-3DB7580E8DA6}"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FB77E5A9-2331-49A1-909C-444FECF4A7D8}"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45" name="PlaceHolder 2"/>
          <p:cNvSpPr>
            <a:spLocks noGrp="1"/>
          </p:cNvSpPr>
          <p:nvPr>
            <p:ph type="body"/>
          </p:nvPr>
        </p:nvSpPr>
        <p:spPr>
          <a:xfrm>
            <a:off x="609480" y="1577520"/>
            <a:ext cx="5303160" cy="39776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46" name="PlaceHolder 3"/>
          <p:cNvSpPr>
            <a:spLocks noGrp="1"/>
          </p:cNvSpPr>
          <p:nvPr>
            <p:ph type="body"/>
          </p:nvPr>
        </p:nvSpPr>
        <p:spPr>
          <a:xfrm>
            <a:off x="6278760" y="1577520"/>
            <a:ext cx="5303160" cy="397764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8A3BA9E8-DD10-48A0-B9DA-C9B5A92EB50E}"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strike="noStrike" spc="-1">
                <a:solidFill>
                  <a:schemeClr val="dk1"/>
                </a:solidFill>
                <a:latin typeface="Calibri"/>
              </a:rPr>
              <a:t>Click to edit the title text format</a:t>
            </a: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36CF8AA-AC35-4917-A8E0-EFDC3A9F25A1}"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0"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1"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2"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3"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4"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5"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6"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7"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8"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9" name="PlaceHolder 1"/>
          <p:cNvSpPr>
            <a:spLocks noGrp="1"/>
          </p:cNvSpPr>
          <p:nvPr>
            <p:ph type="ftr" idx="13"/>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0" name="PlaceHolder 2"/>
          <p:cNvSpPr>
            <a:spLocks noGrp="1"/>
          </p:cNvSpPr>
          <p:nvPr>
            <p:ph type="dt" idx="14"/>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strike="noStrike" spc="-1">
                <a:solidFill>
                  <a:schemeClr val="dk1">
                    <a:tint val="75000"/>
                  </a:schemeClr>
                </a:solidFill>
                <a:latin typeface="Calibri"/>
              </a:defRPr>
            </a:lvl1pPr>
          </a:lstStyle>
          <a:p>
            <a:pPr indent="0" defTabSz="914400">
              <a:lnSpc>
                <a:spcPct val="100000"/>
              </a:lnSpc>
              <a:buNone/>
            </a:pPr>
            <a:r>
              <a:rPr lang="en-US" sz="1800" b="0" strike="noStrike" spc="-1">
                <a:solidFill>
                  <a:schemeClr val="dk1">
                    <a:tint val="75000"/>
                  </a:schemeClr>
                </a:solidFill>
                <a:latin typeface="Calibri"/>
              </a:rPr>
              <a:t>&lt;date/time&gt;</a:t>
            </a:r>
            <a:endParaRPr lang="en-IN" sz="1800" b="0" strike="noStrike" spc="-1">
              <a:solidFill>
                <a:srgbClr val="000000"/>
              </a:solidFill>
              <a:latin typeface="Times New Roman"/>
            </a:endParaRPr>
          </a:p>
        </p:txBody>
      </p:sp>
      <p:sp>
        <p:nvSpPr>
          <p:cNvPr id="81" name="PlaceHolder 3"/>
          <p:cNvSpPr>
            <a:spLocks noGrp="1"/>
          </p:cNvSpPr>
          <p:nvPr>
            <p:ph type="sldNum" idx="15"/>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F497B4B0-F633-4CD3-AAE2-DE7FBD76CBAA}" type="slidenum">
              <a:rPr lang="en-US" sz="1100" b="0" strike="noStrike" spc="9">
                <a:solidFill>
                  <a:srgbClr val="2D936B"/>
                </a:solidFill>
                <a:latin typeface="Trebuchet MS"/>
              </a:rPr>
              <a:t>‹#›</a:t>
            </a:fld>
            <a:endParaRPr lang="en-IN" sz="11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rasanna4112/Keylogger" TargetMode="External"/><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object 2"/>
          <p:cNvGrpSpPr/>
          <p:nvPr/>
        </p:nvGrpSpPr>
        <p:grpSpPr>
          <a:xfrm>
            <a:off x="743040" y="1380960"/>
            <a:ext cx="8076960" cy="1880640"/>
            <a:chOff x="743040" y="1380960"/>
            <a:chExt cx="8076960" cy="1880640"/>
          </a:xfrm>
        </p:grpSpPr>
        <p:sp>
          <p:nvSpPr>
            <p:cNvPr id="85"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6" name="object 4"/>
            <p:cNvSpPr/>
            <p:nvPr/>
          </p:nvSpPr>
          <p:spPr>
            <a:xfrm>
              <a:off x="8172720" y="270000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87"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8"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9" name="PlaceHolder 1"/>
          <p:cNvSpPr>
            <a:spLocks noGrp="1"/>
          </p:cNvSpPr>
          <p:nvPr>
            <p:ph type="title"/>
          </p:nvPr>
        </p:nvSpPr>
        <p:spPr>
          <a:xfrm>
            <a:off x="-540000" y="3420000"/>
            <a:ext cx="8991360" cy="1161720"/>
          </a:xfrm>
          <a:prstGeom prst="rect">
            <a:avLst/>
          </a:prstGeom>
          <a:noFill/>
          <a:ln w="0">
            <a:noFill/>
          </a:ln>
        </p:spPr>
        <p:txBody>
          <a:bodyPr lIns="0" tIns="16560" rIns="0" bIns="0" anchor="t">
            <a:noAutofit/>
          </a:bodyPr>
          <a:lstStyle/>
          <a:p>
            <a:pPr marL="3213720" indent="0">
              <a:lnSpc>
                <a:spcPct val="100000"/>
              </a:lnSpc>
              <a:spcBef>
                <a:spcPts val="130"/>
              </a:spcBef>
              <a:buNone/>
            </a:pPr>
            <a:r>
              <a:rPr lang="en-US" sz="3200" spc="-1" dirty="0">
                <a:solidFill>
                  <a:schemeClr val="dk1"/>
                </a:solidFill>
                <a:latin typeface="Calibri"/>
              </a:rPr>
              <a:t>KONDELA PRASANNA KUMAR</a:t>
            </a:r>
            <a:endParaRPr lang="en-US" sz="3200" b="0" strike="noStrike" spc="-1" dirty="0">
              <a:solidFill>
                <a:schemeClr val="dk1"/>
              </a:solidFill>
              <a:latin typeface="Calibri"/>
            </a:endParaRPr>
          </a:p>
        </p:txBody>
      </p:sp>
      <p:sp>
        <p:nvSpPr>
          <p:cNvPr id="90" name="object 8"/>
          <p:cNvSpPr/>
          <p:nvPr/>
        </p:nvSpPr>
        <p:spPr>
          <a:xfrm>
            <a:off x="6095880" y="4221720"/>
            <a:ext cx="236196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spcBef>
                <a:spcPts val="99"/>
              </a:spcBef>
            </a:pPr>
            <a:r>
              <a:rPr lang="en-US" sz="2400" b="1" strike="noStrike" spc="9">
                <a:solidFill>
                  <a:srgbClr val="2D936B"/>
                </a:solidFill>
                <a:latin typeface="Trebuchet MS"/>
              </a:rPr>
              <a:t>Final</a:t>
            </a:r>
            <a:r>
              <a:rPr lang="en-US" sz="2400" b="1" strike="noStrike" spc="-165">
                <a:solidFill>
                  <a:srgbClr val="2D936B"/>
                </a:solidFill>
                <a:latin typeface="Trebuchet MS"/>
              </a:rPr>
              <a:t> </a:t>
            </a:r>
            <a:r>
              <a:rPr lang="en-US" sz="2400" b="1" strike="noStrike" spc="-7">
                <a:solidFill>
                  <a:srgbClr val="2D936B"/>
                </a:solidFill>
                <a:latin typeface="Trebuchet MS"/>
              </a:rPr>
              <a:t>Project</a:t>
            </a:r>
            <a:endParaRPr lang="en-IN" sz="2400" b="0" strike="noStrike" spc="-1">
              <a:solidFill>
                <a:srgbClr val="000000"/>
              </a:solidFill>
              <a:latin typeface="Arial"/>
            </a:endParaRPr>
          </a:p>
        </p:txBody>
      </p:sp>
      <p:pic>
        <p:nvPicPr>
          <p:cNvPr id="91" name="object 9"/>
          <p:cNvPicPr/>
          <p:nvPr/>
        </p:nvPicPr>
        <p:blipFill>
          <a:blip r:embed="rId2"/>
          <a:stretch/>
        </p:blipFill>
        <p:spPr>
          <a:xfrm>
            <a:off x="676440" y="6467400"/>
            <a:ext cx="2142720" cy="199800"/>
          </a:xfrm>
          <a:prstGeom prst="rect">
            <a:avLst/>
          </a:prstGeom>
          <a:ln w="0">
            <a:noFill/>
          </a:ln>
        </p:spPr>
      </p:pic>
      <p:sp>
        <p:nvSpPr>
          <p:cNvPr id="92" name="object 10"/>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93" name="PlaceHolder 2"/>
          <p:cNvSpPr>
            <a:spLocks noGrp="1"/>
          </p:cNvSpPr>
          <p:nvPr>
            <p:ph type="sldNum" idx="16"/>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2A1390FD-A5A5-459E-A0C0-E44478E164EC}" type="slidenum">
              <a:rPr lang="en-US" sz="1100" b="0" strike="noStrike" spc="9">
                <a:solidFill>
                  <a:srgbClr val="2D936B"/>
                </a:solidFill>
                <a:latin typeface="Trebuchet MS"/>
              </a:rPr>
              <a:t>1</a:t>
            </a:fld>
            <a:endParaRPr lang="en-IN" sz="1100" b="0" strike="noStrike" spc="-1">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95"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6"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7"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98" name="object 6"/>
          <p:cNvPicPr/>
          <p:nvPr/>
        </p:nvPicPr>
        <p:blipFill>
          <a:blip r:embed="rId2"/>
          <a:stretch/>
        </p:blipFill>
        <p:spPr>
          <a:xfrm>
            <a:off x="1666800" y="6467400"/>
            <a:ext cx="75960" cy="177480"/>
          </a:xfrm>
          <a:prstGeom prst="rect">
            <a:avLst/>
          </a:prstGeom>
          <a:ln w="0">
            <a:noFill/>
          </a:ln>
        </p:spPr>
      </p:pic>
      <p:sp>
        <p:nvSpPr>
          <p:cNvPr id="199" name="PlaceHolder 1"/>
          <p:cNvSpPr>
            <a:spLocks noGrp="1"/>
          </p:cNvSpPr>
          <p:nvPr>
            <p:ph type="title"/>
          </p:nvPr>
        </p:nvSpPr>
        <p:spPr>
          <a:xfrm>
            <a:off x="755280" y="385560"/>
            <a:ext cx="2436840" cy="1476720"/>
          </a:xfrm>
          <a:prstGeom prst="rect">
            <a:avLst/>
          </a:prstGeom>
          <a:noFill/>
          <a:ln w="0">
            <a:noFill/>
          </a:ln>
        </p:spPr>
        <p:txBody>
          <a:bodyPr lIns="0" tIns="13320" rIns="0" bIns="0" anchor="t">
            <a:noAutofit/>
          </a:bodyPr>
          <a:lstStyle/>
          <a:p>
            <a:pPr marL="12600" indent="0">
              <a:lnSpc>
                <a:spcPct val="100000"/>
              </a:lnSpc>
              <a:spcBef>
                <a:spcPts val="105"/>
              </a:spcBef>
              <a:buNone/>
            </a:pPr>
            <a:r>
              <a:rPr lang="en-US" sz="4800" b="1" strike="noStrike" spc="-1">
                <a:solidFill>
                  <a:schemeClr val="dk1"/>
                </a:solidFill>
                <a:latin typeface="Trebuchet MS"/>
              </a:rPr>
              <a:t>R</a:t>
            </a:r>
            <a:r>
              <a:rPr lang="en-US" sz="4800" b="1" strike="noStrike" spc="-41">
                <a:solidFill>
                  <a:schemeClr val="dk1"/>
                </a:solidFill>
                <a:latin typeface="Trebuchet MS"/>
              </a:rPr>
              <a:t>E</a:t>
            </a:r>
            <a:r>
              <a:rPr lang="en-US" sz="4800" b="1" strike="noStrike" spc="12">
                <a:solidFill>
                  <a:schemeClr val="dk1"/>
                </a:solidFill>
                <a:latin typeface="Trebuchet MS"/>
              </a:rPr>
              <a:t>S</a:t>
            </a:r>
            <a:r>
              <a:rPr lang="en-US" sz="4800" b="1" strike="noStrike" spc="-32">
                <a:solidFill>
                  <a:schemeClr val="dk1"/>
                </a:solidFill>
                <a:latin typeface="Trebuchet MS"/>
              </a:rPr>
              <a:t>U</a:t>
            </a:r>
            <a:r>
              <a:rPr lang="en-US" sz="4800" b="1" strike="noStrike" spc="-406">
                <a:solidFill>
                  <a:schemeClr val="dk1"/>
                </a:solidFill>
                <a:latin typeface="Trebuchet MS"/>
              </a:rPr>
              <a:t>L</a:t>
            </a:r>
            <a:r>
              <a:rPr lang="en-US" sz="4800" b="1" strike="noStrike" spc="-1">
                <a:solidFill>
                  <a:schemeClr val="dk1"/>
                </a:solidFill>
                <a:latin typeface="Trebuchet MS"/>
              </a:rPr>
              <a:t>TS</a:t>
            </a:r>
            <a:endParaRPr lang="en-US" sz="4800" b="0" strike="noStrike" spc="-1">
              <a:solidFill>
                <a:schemeClr val="dk1"/>
              </a:solidFill>
              <a:latin typeface="Calibri"/>
            </a:endParaRPr>
          </a:p>
        </p:txBody>
      </p:sp>
      <p:sp>
        <p:nvSpPr>
          <p:cNvPr id="200"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696045F9-F973-4EC2-8277-285FA09CA31E}" type="slidenum">
              <a:rPr lang="en-US" sz="1100" b="0" strike="noStrike" spc="9">
                <a:solidFill>
                  <a:srgbClr val="2D936B"/>
                </a:solidFill>
                <a:latin typeface="Trebuchet MS"/>
              </a:rPr>
              <a:t>10</a:t>
            </a:fld>
            <a:endParaRPr lang="en-IN" sz="1100" b="0" strike="noStrike" spc="-1">
              <a:solidFill>
                <a:srgbClr val="000000"/>
              </a:solidFill>
              <a:latin typeface="Arial"/>
            </a:endParaRPr>
          </a:p>
        </p:txBody>
      </p:sp>
      <p:sp>
        <p:nvSpPr>
          <p:cNvPr id="201" name="TextBox 7"/>
          <p:cNvSpPr/>
          <p:nvPr/>
        </p:nvSpPr>
        <p:spPr>
          <a:xfrm>
            <a:off x="609480" y="1752480"/>
            <a:ext cx="594324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The advanced detection and removal tools successfully identified and eliminated keyloggers from user devices, reducing the incidence of data breaches</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Educational programs increased user awareness and knowledge about keylogger threats, empowering individuals to adopt safer online practices.</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Multi-factor authentication and encrypted communication, provided an additional layer of protection, making it more challenging for keyloggers to capture sensitive information.</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Finally,The project significantly improved cybersecurity, protected user data, and encouraged a more security-conscious community.</a:t>
            </a:r>
            <a:endParaRPr lang="en-IN"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lnSpc>
                <a:spcPct val="100000"/>
              </a:lnSpc>
              <a:buNone/>
            </a:pPr>
            <a:r>
              <a:rPr lang="en-IN" sz="4800" b="1" strike="noStrike" spc="-1">
                <a:solidFill>
                  <a:schemeClr val="dk1"/>
                </a:solidFill>
                <a:latin typeface="Trebuchet MS"/>
              </a:rPr>
              <a:t>PROJECT LINK</a:t>
            </a:r>
            <a:endParaRPr lang="en-US" sz="4800" b="0" strike="noStrike" spc="-1">
              <a:solidFill>
                <a:schemeClr val="dk1"/>
              </a:solidFill>
              <a:latin typeface="Calibri"/>
            </a:endParaRPr>
          </a:p>
        </p:txBody>
      </p:sp>
      <p:sp>
        <p:nvSpPr>
          <p:cNvPr id="203" name="TextBox 2">
            <a:hlinkClick r:id="rId2"/>
          </p:cNvPr>
          <p:cNvSpPr/>
          <p:nvPr/>
        </p:nvSpPr>
        <p:spPr>
          <a:xfrm>
            <a:off x="2209680" y="2514600"/>
            <a:ext cx="594324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endParaRPr lang="en-IN" sz="1800" b="0" strike="noStrike" spc="-1">
              <a:solidFill>
                <a:srgbClr val="000000"/>
              </a:solidFill>
              <a:latin typeface="Arial"/>
            </a:endParaRPr>
          </a:p>
        </p:txBody>
      </p:sp>
      <p:sp>
        <p:nvSpPr>
          <p:cNvPr id="204" name="TextBox 3"/>
          <p:cNvSpPr/>
          <p:nvPr/>
        </p:nvSpPr>
        <p:spPr>
          <a:xfrm>
            <a:off x="3962520" y="4419720"/>
            <a:ext cx="259056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800" b="0" strike="noStrike" spc="-1">
                <a:solidFill>
                  <a:schemeClr val="dk1"/>
                </a:solidFill>
                <a:latin typeface="Times New Roman"/>
              </a:rPr>
              <a:t>THANK YOU</a:t>
            </a:r>
            <a:endParaRPr lang="en-IN" sz="2800" b="0" strike="noStrike" spc="-1">
              <a:solidFill>
                <a:srgbClr val="000000"/>
              </a:solidFill>
              <a:latin typeface="Arial"/>
            </a:endParaRPr>
          </a:p>
        </p:txBody>
      </p:sp>
      <p:sp>
        <p:nvSpPr>
          <p:cNvPr id="205" name="TextBox 204">
            <a:hlinkClick r:id="rId3"/>
          </p:cNvPr>
          <p:cNvSpPr txBox="1"/>
          <p:nvPr/>
        </p:nvSpPr>
        <p:spPr>
          <a:xfrm>
            <a:off x="3598920" y="3161160"/>
            <a:ext cx="5034600" cy="456120"/>
          </a:xfrm>
          <a:prstGeom prst="rect">
            <a:avLst/>
          </a:prstGeom>
          <a:noFill/>
          <a:ln w="0">
            <a:noFill/>
          </a:ln>
        </p:spPr>
        <p:txBody>
          <a:bodyPr lIns="90000" tIns="45000" rIns="90000" bIns="45000" anchor="t">
            <a:noAutofit/>
          </a:bodyPr>
          <a:lstStyle/>
          <a:p>
            <a:r>
              <a:rPr lang="en-IN" sz="1800" b="0" strike="noStrike" spc="-1" dirty="0">
                <a:solidFill>
                  <a:srgbClr val="000000"/>
                </a:solidFill>
                <a:latin typeface="Arial"/>
                <a:hlinkClick r:id="rId3"/>
              </a:rPr>
              <a:t>https://github.com/Prasanna4112/Keylogger</a:t>
            </a:r>
            <a:endParaRPr lang="en-IN" sz="18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5" name="object 3"/>
          <p:cNvGrpSpPr/>
          <p:nvPr/>
        </p:nvGrpSpPr>
        <p:grpSpPr>
          <a:xfrm>
            <a:off x="7448760" y="0"/>
            <a:ext cx="4743360" cy="6858360"/>
            <a:chOff x="7448760" y="0"/>
            <a:chExt cx="4743360" cy="6858360"/>
          </a:xfrm>
        </p:grpSpPr>
        <p:sp>
          <p:nvSpPr>
            <p:cNvPr id="96"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7"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8"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9"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0"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1"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2"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3"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4"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05"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6"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7"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8"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9" name="PlaceHolder 1"/>
          <p:cNvSpPr>
            <a:spLocks noGrp="1"/>
          </p:cNvSpPr>
          <p:nvPr>
            <p:ph type="title"/>
          </p:nvPr>
        </p:nvSpPr>
        <p:spPr>
          <a:xfrm>
            <a:off x="739800" y="829800"/>
            <a:ext cx="726084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IN" sz="4250" b="1" strike="noStrike" spc="4">
                <a:solidFill>
                  <a:schemeClr val="dk1"/>
                </a:solidFill>
                <a:latin typeface="Trebuchet MS"/>
              </a:rPr>
              <a:t>KEY LOGGER AND SECURITY</a:t>
            </a:r>
            <a:endParaRPr lang="en-US" sz="4250" b="0" strike="noStrike" spc="-1">
              <a:solidFill>
                <a:schemeClr val="dk1"/>
              </a:solidFill>
              <a:latin typeface="Calibri"/>
            </a:endParaRPr>
          </a:p>
        </p:txBody>
      </p:sp>
      <p:grpSp>
        <p:nvGrpSpPr>
          <p:cNvPr id="110" name="object 18"/>
          <p:cNvGrpSpPr/>
          <p:nvPr/>
        </p:nvGrpSpPr>
        <p:grpSpPr>
          <a:xfrm>
            <a:off x="466560" y="6410160"/>
            <a:ext cx="3704760" cy="294840"/>
            <a:chOff x="466560" y="6410160"/>
            <a:chExt cx="3704760" cy="294840"/>
          </a:xfrm>
        </p:grpSpPr>
        <p:pic>
          <p:nvPicPr>
            <p:cNvPr id="111" name="object 19"/>
            <p:cNvPicPr/>
            <p:nvPr/>
          </p:nvPicPr>
          <p:blipFill>
            <a:blip r:embed="rId2"/>
            <a:stretch/>
          </p:blipFill>
          <p:spPr>
            <a:xfrm>
              <a:off x="676440" y="6467400"/>
              <a:ext cx="2142720" cy="199800"/>
            </a:xfrm>
            <a:prstGeom prst="rect">
              <a:avLst/>
            </a:prstGeom>
            <a:ln w="0">
              <a:noFill/>
            </a:ln>
          </p:spPr>
        </p:pic>
        <p:pic>
          <p:nvPicPr>
            <p:cNvPr id="112" name="object 20"/>
            <p:cNvPicPr/>
            <p:nvPr/>
          </p:nvPicPr>
          <p:blipFill>
            <a:blip r:embed="rId3"/>
            <a:stretch/>
          </p:blipFill>
          <p:spPr>
            <a:xfrm>
              <a:off x="466560" y="6410160"/>
              <a:ext cx="3704760" cy="294840"/>
            </a:xfrm>
            <a:prstGeom prst="rect">
              <a:avLst/>
            </a:prstGeom>
            <a:ln w="0">
              <a:noFill/>
            </a:ln>
          </p:spPr>
        </p:pic>
      </p:grpSp>
      <p:sp>
        <p:nvSpPr>
          <p:cNvPr id="113" name="object 21"/>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14" name="PlaceHolder 2"/>
          <p:cNvSpPr>
            <a:spLocks noGrp="1"/>
          </p:cNvSpPr>
          <p:nvPr>
            <p:ph type="sldNum" idx="17"/>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46E733A-3281-4A34-B623-43601F74C12D}" type="slidenum">
              <a:rPr lang="en-US" sz="1100" b="0" strike="noStrike" spc="9">
                <a:solidFill>
                  <a:srgbClr val="2D936B"/>
                </a:solidFill>
                <a:latin typeface="Trebuchet MS"/>
              </a:rPr>
              <a:t>2</a:t>
            </a:fld>
            <a:endParaRPr lang="en-IN" sz="1100" b="0" strike="noStrike" spc="-1">
              <a:solidFill>
                <a:srgbClr val="000000"/>
              </a:solidFill>
              <a:latin typeface="Times New Roman"/>
            </a:endParaRPr>
          </a:p>
        </p:txBody>
      </p:sp>
      <p:pic>
        <p:nvPicPr>
          <p:cNvPr id="3" name="Picture 2">
            <a:extLst>
              <a:ext uri="{FF2B5EF4-FFF2-40B4-BE49-F238E27FC236}">
                <a16:creationId xmlns:a16="http://schemas.microsoft.com/office/drawing/2014/main" id="{F80D4821-8E4F-AF0D-5794-416903511C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051" y="2492947"/>
            <a:ext cx="6174338" cy="3324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7" name="object 3"/>
          <p:cNvGrpSpPr/>
          <p:nvPr/>
        </p:nvGrpSpPr>
        <p:grpSpPr>
          <a:xfrm>
            <a:off x="7448760" y="0"/>
            <a:ext cx="4743360" cy="6858360"/>
            <a:chOff x="7448760" y="0"/>
            <a:chExt cx="4743360" cy="6858360"/>
          </a:xfrm>
        </p:grpSpPr>
        <p:sp>
          <p:nvSpPr>
            <p:cNvPr id="11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2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8"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29"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0"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31" name="object 17"/>
          <p:cNvPicPr/>
          <p:nvPr/>
        </p:nvPicPr>
        <p:blipFill>
          <a:blip r:embed="rId2"/>
          <a:stretch/>
        </p:blipFill>
        <p:spPr>
          <a:xfrm>
            <a:off x="10686960" y="6134040"/>
            <a:ext cx="247320" cy="247320"/>
          </a:xfrm>
          <a:prstGeom prst="rect">
            <a:avLst/>
          </a:prstGeom>
          <a:ln w="0">
            <a:noFill/>
          </a:ln>
        </p:spPr>
      </p:pic>
      <p:grpSp>
        <p:nvGrpSpPr>
          <p:cNvPr id="132" name="object 18"/>
          <p:cNvGrpSpPr/>
          <p:nvPr/>
        </p:nvGrpSpPr>
        <p:grpSpPr>
          <a:xfrm>
            <a:off x="47520" y="3819600"/>
            <a:ext cx="4123800" cy="3009600"/>
            <a:chOff x="47520" y="3819600"/>
            <a:chExt cx="4123800" cy="3009600"/>
          </a:xfrm>
        </p:grpSpPr>
        <p:pic>
          <p:nvPicPr>
            <p:cNvPr id="133" name="object 19"/>
            <p:cNvPicPr/>
            <p:nvPr/>
          </p:nvPicPr>
          <p:blipFill>
            <a:blip r:embed="rId3"/>
            <a:stretch/>
          </p:blipFill>
          <p:spPr>
            <a:xfrm>
              <a:off x="466560" y="6410160"/>
              <a:ext cx="3704760" cy="294840"/>
            </a:xfrm>
            <a:prstGeom prst="rect">
              <a:avLst/>
            </a:prstGeom>
            <a:ln w="0">
              <a:noFill/>
            </a:ln>
          </p:spPr>
        </p:pic>
        <p:pic>
          <p:nvPicPr>
            <p:cNvPr id="134" name="object 20"/>
            <p:cNvPicPr/>
            <p:nvPr/>
          </p:nvPicPr>
          <p:blipFill>
            <a:blip r:embed="rId4"/>
            <a:stretch/>
          </p:blipFill>
          <p:spPr>
            <a:xfrm>
              <a:off x="47520" y="3819600"/>
              <a:ext cx="1733040" cy="3009600"/>
            </a:xfrm>
            <a:prstGeom prst="rect">
              <a:avLst/>
            </a:prstGeom>
            <a:ln w="0">
              <a:noFill/>
            </a:ln>
          </p:spPr>
        </p:pic>
      </p:grpSp>
      <p:sp>
        <p:nvSpPr>
          <p:cNvPr id="135" name="PlaceHolder 1"/>
          <p:cNvSpPr>
            <a:spLocks noGrp="1"/>
          </p:cNvSpPr>
          <p:nvPr>
            <p:ph type="title"/>
          </p:nvPr>
        </p:nvSpPr>
        <p:spPr>
          <a:xfrm>
            <a:off x="739800" y="445320"/>
            <a:ext cx="235692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US" sz="4800" b="1" strike="noStrike" spc="24">
                <a:solidFill>
                  <a:schemeClr val="dk1"/>
                </a:solidFill>
                <a:latin typeface="Trebuchet MS"/>
              </a:rPr>
              <a:t>A</a:t>
            </a:r>
            <a:r>
              <a:rPr lang="en-US" sz="4800" b="1" strike="noStrike" spc="-7">
                <a:solidFill>
                  <a:schemeClr val="dk1"/>
                </a:solidFill>
                <a:latin typeface="Trebuchet MS"/>
              </a:rPr>
              <a:t>G</a:t>
            </a:r>
            <a:r>
              <a:rPr lang="en-US" sz="4800" b="1" strike="noStrike" spc="-35">
                <a:solidFill>
                  <a:schemeClr val="dk1"/>
                </a:solidFill>
                <a:latin typeface="Trebuchet MS"/>
              </a:rPr>
              <a:t>E</a:t>
            </a:r>
            <a:r>
              <a:rPr lang="en-US" sz="4800" b="1" strike="noStrike" spc="12">
                <a:solidFill>
                  <a:schemeClr val="dk1"/>
                </a:solidFill>
                <a:latin typeface="Trebuchet MS"/>
              </a:rPr>
              <a:t>N</a:t>
            </a:r>
            <a:r>
              <a:rPr lang="en-US" sz="4800" b="1" strike="noStrike" spc="-1">
                <a:solidFill>
                  <a:schemeClr val="dk1"/>
                </a:solidFill>
                <a:latin typeface="Trebuchet MS"/>
              </a:rPr>
              <a:t>DA</a:t>
            </a:r>
            <a:endParaRPr lang="en-US" sz="4800" b="0" strike="noStrike" spc="-1">
              <a:solidFill>
                <a:schemeClr val="dk1"/>
              </a:solidFill>
              <a:latin typeface="Calibri"/>
            </a:endParaRPr>
          </a:p>
        </p:txBody>
      </p:sp>
      <p:sp>
        <p:nvSpPr>
          <p:cNvPr id="136" name="PlaceHolder 2"/>
          <p:cNvSpPr>
            <a:spLocks noGrp="1"/>
          </p:cNvSpPr>
          <p:nvPr>
            <p:ph type="sldNum" idx="18"/>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574E9001-DDFC-41F6-836E-421D240C7C6C}" type="slidenum">
              <a:rPr lang="en-US" sz="1100" b="0" strike="noStrike" spc="9">
                <a:solidFill>
                  <a:srgbClr val="2D936B"/>
                </a:solidFill>
                <a:latin typeface="Trebuchet MS"/>
              </a:rPr>
              <a:t>3</a:t>
            </a:fld>
            <a:endParaRPr lang="en-IN" sz="1100" b="0" strike="noStrike" spc="-1">
              <a:solidFill>
                <a:srgbClr val="000000"/>
              </a:solidFill>
              <a:latin typeface="Times New Roman"/>
            </a:endParaRPr>
          </a:p>
        </p:txBody>
      </p:sp>
      <p:sp>
        <p:nvSpPr>
          <p:cNvPr id="137" name="TextBox 22"/>
          <p:cNvSpPr/>
          <p:nvPr/>
        </p:nvSpPr>
        <p:spPr>
          <a:xfrm>
            <a:off x="2666880" y="2209680"/>
            <a:ext cx="666684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000" b="0" strike="noStrike" spc="-1">
                <a:solidFill>
                  <a:schemeClr val="dk1"/>
                </a:solidFill>
                <a:latin typeface="Times New Roman"/>
              </a:rPr>
              <a:t>The Main Agenda Behind the project was </a:t>
            </a:r>
            <a:r>
              <a:rPr lang="en-US" sz="2000" b="0" strike="noStrike" spc="-1">
                <a:solidFill>
                  <a:schemeClr val="dk1"/>
                </a:solidFill>
                <a:latin typeface="Times New Roman"/>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b="0" strike="noStrike" spc="-1">
                <a:solidFill>
                  <a:schemeClr val="dk1"/>
                </a:solidFill>
                <a:latin typeface="Times New Roman"/>
              </a:rPr>
              <a:t>.</a:t>
            </a:r>
            <a:endParaRPr lang="en-IN" sz="2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 name="object 2"/>
          <p:cNvGrpSpPr/>
          <p:nvPr/>
        </p:nvGrpSpPr>
        <p:grpSpPr>
          <a:xfrm>
            <a:off x="7991640" y="2933640"/>
            <a:ext cx="2761920" cy="3257280"/>
            <a:chOff x="7991640" y="2933640"/>
            <a:chExt cx="2761920" cy="3257280"/>
          </a:xfrm>
        </p:grpSpPr>
        <p:sp>
          <p:nvSpPr>
            <p:cNvPr id="13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41" name="object 5"/>
            <p:cNvPicPr/>
            <p:nvPr/>
          </p:nvPicPr>
          <p:blipFill>
            <a:blip r:embed="rId2"/>
            <a:stretch/>
          </p:blipFill>
          <p:spPr>
            <a:xfrm>
              <a:off x="7991640" y="2933640"/>
              <a:ext cx="2761920" cy="3257280"/>
            </a:xfrm>
            <a:prstGeom prst="rect">
              <a:avLst/>
            </a:prstGeom>
            <a:ln w="0">
              <a:noFill/>
            </a:ln>
          </p:spPr>
        </p:pic>
      </p:grpSp>
      <p:sp>
        <p:nvSpPr>
          <p:cNvPr id="14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3" name="PlaceHolder 1"/>
          <p:cNvSpPr>
            <a:spLocks noGrp="1"/>
          </p:cNvSpPr>
          <p:nvPr>
            <p:ph type="title"/>
          </p:nvPr>
        </p:nvSpPr>
        <p:spPr>
          <a:xfrm>
            <a:off x="834120" y="574920"/>
            <a:ext cx="5636520" cy="1312200"/>
          </a:xfrm>
          <a:prstGeom prst="rect">
            <a:avLst/>
          </a:prstGeom>
          <a:noFill/>
          <a:ln w="0">
            <a:noFill/>
          </a:ln>
        </p:spPr>
        <p:txBody>
          <a:bodyPr lIns="0" tIns="16560" rIns="0" bIns="0" anchor="t">
            <a:noAutofit/>
          </a:bodyPr>
          <a:lstStyle/>
          <a:p>
            <a:pPr marL="12600" indent="0">
              <a:lnSpc>
                <a:spcPct val="100000"/>
              </a:lnSpc>
              <a:spcBef>
                <a:spcPts val="130"/>
              </a:spcBef>
              <a:buNone/>
              <a:tabLst>
                <a:tab pos="2728080" algn="l"/>
              </a:tabLst>
            </a:pPr>
            <a:r>
              <a:rPr lang="en-US" sz="4250" b="1" strike="noStrike" spc="-21">
                <a:solidFill>
                  <a:schemeClr val="dk1"/>
                </a:solidFill>
                <a:latin typeface="Trebuchet MS"/>
              </a:rPr>
              <a:t>P</a:t>
            </a:r>
            <a:r>
              <a:rPr lang="en-US" sz="4250" b="1" strike="noStrike" spc="12">
                <a:solidFill>
                  <a:schemeClr val="dk1"/>
                </a:solidFill>
                <a:latin typeface="Trebuchet MS"/>
              </a:rPr>
              <a:t>ROB</a:t>
            </a:r>
            <a:r>
              <a:rPr lang="en-US" sz="4250" b="1" strike="noStrike" spc="52">
                <a:solidFill>
                  <a:schemeClr val="dk1"/>
                </a:solidFill>
                <a:latin typeface="Trebuchet MS"/>
              </a:rPr>
              <a:t>L</a:t>
            </a:r>
            <a:r>
              <a:rPr lang="en-US" sz="4250" b="1" strike="noStrike" spc="-21">
                <a:solidFill>
                  <a:schemeClr val="dk1"/>
                </a:solidFill>
                <a:latin typeface="Trebuchet MS"/>
              </a:rPr>
              <a:t>E</a:t>
            </a:r>
            <a:r>
              <a:rPr lang="en-US" sz="4250" b="1" strike="noStrike" spc="18">
                <a:solidFill>
                  <a:schemeClr val="dk1"/>
                </a:solidFill>
                <a:latin typeface="Trebuchet MS"/>
              </a:rPr>
              <a:t>M</a:t>
            </a:r>
            <a:r>
              <a:rPr lang="en-US" sz="4250" b="1" strike="noStrike" spc="-1">
                <a:solidFill>
                  <a:schemeClr val="dk1"/>
                </a:solidFill>
                <a:latin typeface="Trebuchet MS"/>
              </a:rPr>
              <a:t>	</a:t>
            </a:r>
            <a:r>
              <a:rPr lang="en-US" sz="4250" b="1" strike="noStrike" spc="9">
                <a:solidFill>
                  <a:schemeClr val="dk1"/>
                </a:solidFill>
                <a:latin typeface="Trebuchet MS"/>
              </a:rPr>
              <a:t>S</a:t>
            </a:r>
            <a:r>
              <a:rPr lang="en-US" sz="4250" b="1" strike="noStrike" spc="-372">
                <a:solidFill>
                  <a:schemeClr val="dk1"/>
                </a:solidFill>
                <a:latin typeface="Trebuchet MS"/>
              </a:rPr>
              <a:t>T</a:t>
            </a:r>
            <a:r>
              <a:rPr lang="en-US" sz="4250" b="1" strike="noStrike" spc="-375">
                <a:solidFill>
                  <a:schemeClr val="dk1"/>
                </a:solidFill>
                <a:latin typeface="Trebuchet MS"/>
              </a:rPr>
              <a:t>A</a:t>
            </a:r>
            <a:r>
              <a:rPr lang="en-US" sz="4250" b="1" strike="noStrike" spc="12">
                <a:solidFill>
                  <a:schemeClr val="dk1"/>
                </a:solidFill>
                <a:latin typeface="Trebuchet MS"/>
              </a:rPr>
              <a:t>T</a:t>
            </a:r>
            <a:r>
              <a:rPr lang="en-US" sz="4250" b="1" strike="noStrike" spc="-12">
                <a:solidFill>
                  <a:schemeClr val="dk1"/>
                </a:solidFill>
                <a:latin typeface="Trebuchet MS"/>
              </a:rPr>
              <a:t>E</a:t>
            </a:r>
            <a:r>
              <a:rPr lang="en-US" sz="4250" b="1" strike="noStrike" spc="-21">
                <a:solidFill>
                  <a:schemeClr val="dk1"/>
                </a:solidFill>
                <a:latin typeface="Trebuchet MS"/>
              </a:rPr>
              <a:t>ME</a:t>
            </a:r>
            <a:r>
              <a:rPr lang="en-US" sz="4250" b="1" strike="noStrike" spc="9">
                <a:solidFill>
                  <a:schemeClr val="dk1"/>
                </a:solidFill>
                <a:latin typeface="Trebuchet MS"/>
              </a:rPr>
              <a:t>NT</a:t>
            </a:r>
            <a:endParaRPr lang="en-US" sz="4250" b="0" strike="noStrike" spc="-1">
              <a:solidFill>
                <a:schemeClr val="dk1"/>
              </a:solidFill>
              <a:latin typeface="Calibri"/>
            </a:endParaRPr>
          </a:p>
        </p:txBody>
      </p:sp>
      <p:pic>
        <p:nvPicPr>
          <p:cNvPr id="144" name="object 8"/>
          <p:cNvPicPr/>
          <p:nvPr/>
        </p:nvPicPr>
        <p:blipFill>
          <a:blip r:embed="rId3"/>
          <a:stretch/>
        </p:blipFill>
        <p:spPr>
          <a:xfrm>
            <a:off x="676440" y="6467400"/>
            <a:ext cx="2142720" cy="199800"/>
          </a:xfrm>
          <a:prstGeom prst="rect">
            <a:avLst/>
          </a:prstGeom>
          <a:ln w="0">
            <a:noFill/>
          </a:ln>
        </p:spPr>
      </p:pic>
      <p:sp>
        <p:nvSpPr>
          <p:cNvPr id="145" name="object 9"/>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46" name="PlaceHolder 2"/>
          <p:cNvSpPr>
            <a:spLocks noGrp="1"/>
          </p:cNvSpPr>
          <p:nvPr>
            <p:ph type="sldNum" idx="19"/>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A7775967-C1E4-40D6-B464-21475DF321AB}" type="slidenum">
              <a:rPr lang="en-US" sz="1100" b="0" strike="noStrike" spc="9">
                <a:solidFill>
                  <a:srgbClr val="2D936B"/>
                </a:solidFill>
                <a:latin typeface="Trebuchet MS"/>
              </a:rPr>
              <a:t>4</a:t>
            </a:fld>
            <a:endParaRPr lang="en-IN" sz="1100" b="0" strike="noStrike" spc="-1">
              <a:solidFill>
                <a:srgbClr val="000000"/>
              </a:solidFill>
              <a:latin typeface="Times New Roman"/>
            </a:endParaRPr>
          </a:p>
        </p:txBody>
      </p:sp>
      <p:sp>
        <p:nvSpPr>
          <p:cNvPr id="147" name="TextBox 10"/>
          <p:cNvSpPr/>
          <p:nvPr/>
        </p:nvSpPr>
        <p:spPr>
          <a:xfrm>
            <a:off x="990720" y="2286000"/>
            <a:ext cx="655272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defTabSz="914400">
              <a:lnSpc>
                <a:spcPct val="100000"/>
              </a:lnSpc>
              <a:buClr>
                <a:srgbClr val="000000"/>
              </a:buClr>
              <a:buFont typeface="Arial"/>
              <a:buChar char="•"/>
            </a:pPr>
            <a:r>
              <a:rPr lang="en-US" sz="1800" b="0" strike="noStrike" spc="-1">
                <a:solidFill>
                  <a:schemeClr val="dk1"/>
                </a:solidFill>
                <a:latin typeface="Times New Roman"/>
              </a:rPr>
              <a:t>The Project addresses the growing threat posed by keyloggers, which capture keystrokes to steal sensitive information, leading to significant security risks such as data breaches and financial losses.</a:t>
            </a:r>
            <a:endParaRPr lang="en-IN" sz="1800" b="0" strike="noStrike" spc="-1">
              <a:solidFill>
                <a:srgbClr val="000000"/>
              </a:solidFill>
              <a:latin typeface="Arial"/>
            </a:endParaRPr>
          </a:p>
          <a:p>
            <a:pPr marL="285840" indent="-285840" defTabSz="914400">
              <a:lnSpc>
                <a:spcPct val="100000"/>
              </a:lnSpc>
              <a:buClr>
                <a:srgbClr val="000000"/>
              </a:buClr>
              <a:buFont typeface="Arial"/>
              <a:buChar char="•"/>
            </a:pPr>
            <a:r>
              <a:rPr lang="en-US" sz="1800" b="0" strike="noStrike" spc="-1">
                <a:solidFill>
                  <a:schemeClr val="dk1"/>
                </a:solidFill>
                <a:latin typeface="Times New Roman"/>
              </a:rPr>
              <a:t>This project aims to thoroughly understand their mechanisms, assess their impacts, develop effective detection and prevention strategies, and consider the ethical and legal implications of their use.</a:t>
            </a:r>
            <a:endParaRPr lang="en-IN" sz="1800" b="0" strike="noStrike" spc="-1">
              <a:solidFill>
                <a:srgbClr val="000000"/>
              </a:solidFill>
              <a:latin typeface="Arial"/>
            </a:endParaRPr>
          </a:p>
          <a:p>
            <a:pPr marL="285840" indent="-285840" defTabSz="914400">
              <a:lnSpc>
                <a:spcPct val="100000"/>
              </a:lnSpc>
              <a:buClr>
                <a:srgbClr val="000000"/>
              </a:buClr>
              <a:buFont typeface="Arial"/>
              <a:buChar char="•"/>
            </a:pPr>
            <a:r>
              <a:rPr lang="en-US" sz="1800" b="0" strike="noStrike" spc="-1">
                <a:solidFill>
                  <a:schemeClr val="dk1"/>
                </a:solidFill>
                <a:latin typeface="Times New Roman"/>
              </a:rPr>
              <a:t>Through technical analysis, case studies, and the development of robust security measures, the project seeks to enhance cybersecurity and protect against the unauthorized use of keyloggers.</a:t>
            </a: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object 2"/>
          <p:cNvGrpSpPr/>
          <p:nvPr/>
        </p:nvGrpSpPr>
        <p:grpSpPr>
          <a:xfrm>
            <a:off x="8658360" y="2647800"/>
            <a:ext cx="3533400" cy="3809520"/>
            <a:chOff x="8658360" y="2647800"/>
            <a:chExt cx="3533400" cy="3809520"/>
          </a:xfrm>
        </p:grpSpPr>
        <p:sp>
          <p:nvSpPr>
            <p:cNvPr id="149"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51" name="object 5"/>
            <p:cNvPicPr/>
            <p:nvPr/>
          </p:nvPicPr>
          <p:blipFill>
            <a:blip r:embed="rId2"/>
            <a:stretch/>
          </p:blipFill>
          <p:spPr>
            <a:xfrm>
              <a:off x="8658360" y="2647800"/>
              <a:ext cx="3533400" cy="3809520"/>
            </a:xfrm>
            <a:prstGeom prst="rect">
              <a:avLst/>
            </a:prstGeom>
            <a:ln w="0">
              <a:noFill/>
            </a:ln>
          </p:spPr>
        </p:pic>
      </p:grpSp>
      <p:sp>
        <p:nvSpPr>
          <p:cNvPr id="152"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3" name="PlaceHolder 1"/>
          <p:cNvSpPr>
            <a:spLocks noGrp="1"/>
          </p:cNvSpPr>
          <p:nvPr>
            <p:ph type="title"/>
          </p:nvPr>
        </p:nvSpPr>
        <p:spPr>
          <a:xfrm>
            <a:off x="739800" y="829800"/>
            <a:ext cx="5263200" cy="1161720"/>
          </a:xfrm>
          <a:prstGeom prst="rect">
            <a:avLst/>
          </a:prstGeom>
          <a:noFill/>
          <a:ln w="0">
            <a:noFill/>
          </a:ln>
        </p:spPr>
        <p:txBody>
          <a:bodyPr lIns="0" tIns="16560" rIns="0" bIns="0" anchor="t">
            <a:noAutofit/>
          </a:bodyPr>
          <a:lstStyle/>
          <a:p>
            <a:pPr marL="12600" indent="0">
              <a:lnSpc>
                <a:spcPct val="100000"/>
              </a:lnSpc>
              <a:spcBef>
                <a:spcPts val="130"/>
              </a:spcBef>
              <a:buNone/>
              <a:tabLst>
                <a:tab pos="2642760" algn="l"/>
              </a:tabLst>
            </a:pPr>
            <a:r>
              <a:rPr lang="en-US" sz="4250" b="1" strike="noStrike" spc="4">
                <a:solidFill>
                  <a:schemeClr val="dk1"/>
                </a:solidFill>
                <a:latin typeface="Trebuchet MS"/>
              </a:rPr>
              <a:t>PROJECT	</a:t>
            </a:r>
            <a:r>
              <a:rPr lang="en-US" sz="4250" b="1" strike="noStrike" spc="-21">
                <a:solidFill>
                  <a:schemeClr val="dk1"/>
                </a:solidFill>
                <a:latin typeface="Trebuchet MS"/>
              </a:rPr>
              <a:t>OVERVIEW</a:t>
            </a:r>
            <a:endParaRPr lang="en-US" sz="4250" b="0" strike="noStrike" spc="-1">
              <a:solidFill>
                <a:schemeClr val="dk1"/>
              </a:solidFill>
              <a:latin typeface="Calibri"/>
            </a:endParaRPr>
          </a:p>
        </p:txBody>
      </p:sp>
      <p:pic>
        <p:nvPicPr>
          <p:cNvPr id="154" name="object 8"/>
          <p:cNvPicPr/>
          <p:nvPr/>
        </p:nvPicPr>
        <p:blipFill>
          <a:blip r:embed="rId3"/>
          <a:stretch/>
        </p:blipFill>
        <p:spPr>
          <a:xfrm>
            <a:off x="676440" y="6467400"/>
            <a:ext cx="2142720" cy="199800"/>
          </a:xfrm>
          <a:prstGeom prst="rect">
            <a:avLst/>
          </a:prstGeom>
          <a:ln w="0">
            <a:noFill/>
          </a:ln>
        </p:spPr>
      </p:pic>
      <p:sp>
        <p:nvSpPr>
          <p:cNvPr id="155" name="object 9"/>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56" name="PlaceHolder 2"/>
          <p:cNvSpPr>
            <a:spLocks noGrp="1"/>
          </p:cNvSpPr>
          <p:nvPr>
            <p:ph type="sldNum" idx="20"/>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CF625741-1A11-4E43-BBC7-F907EEB56979}" type="slidenum">
              <a:rPr lang="en-US" sz="1100" b="0" strike="noStrike" spc="9">
                <a:solidFill>
                  <a:srgbClr val="2D936B"/>
                </a:solidFill>
                <a:latin typeface="Trebuchet MS"/>
              </a:rPr>
              <a:t>5</a:t>
            </a:fld>
            <a:endParaRPr lang="en-IN" sz="1100" b="0" strike="noStrike" spc="-1">
              <a:solidFill>
                <a:srgbClr val="000000"/>
              </a:solidFill>
              <a:latin typeface="Times New Roman"/>
            </a:endParaRPr>
          </a:p>
        </p:txBody>
      </p:sp>
      <p:sp>
        <p:nvSpPr>
          <p:cNvPr id="157" name="TextBox 10"/>
          <p:cNvSpPr/>
          <p:nvPr/>
        </p:nvSpPr>
        <p:spPr>
          <a:xfrm>
            <a:off x="914400" y="2514600"/>
            <a:ext cx="6552720" cy="222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2000" b="0" strike="noStrike" spc="-1">
                <a:solidFill>
                  <a:schemeClr val="dk1"/>
                </a:solidFill>
                <a:latin typeface="Times New Roman"/>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9"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0"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1" name="PlaceHolder 1"/>
          <p:cNvSpPr>
            <a:spLocks noGrp="1"/>
          </p:cNvSpPr>
          <p:nvPr>
            <p:ph type="title"/>
          </p:nvPr>
        </p:nvSpPr>
        <p:spPr>
          <a:xfrm>
            <a:off x="699480" y="891720"/>
            <a:ext cx="501408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US" sz="3200" b="1" strike="noStrike" spc="24">
                <a:solidFill>
                  <a:schemeClr val="dk1"/>
                </a:solidFill>
                <a:latin typeface="Trebuchet MS"/>
              </a:rPr>
              <a:t>W</a:t>
            </a:r>
            <a:r>
              <a:rPr lang="en-US" sz="3200" b="1" strike="noStrike" spc="-21">
                <a:solidFill>
                  <a:schemeClr val="dk1"/>
                </a:solidFill>
                <a:latin typeface="Trebuchet MS"/>
              </a:rPr>
              <a:t>H</a:t>
            </a:r>
            <a:r>
              <a:rPr lang="en-US" sz="3200" b="1" strike="noStrike" spc="18">
                <a:solidFill>
                  <a:schemeClr val="dk1"/>
                </a:solidFill>
                <a:latin typeface="Trebuchet MS"/>
              </a:rPr>
              <a:t>O</a:t>
            </a:r>
            <a:r>
              <a:rPr lang="en-US" sz="3200" b="1" strike="noStrike" spc="-236">
                <a:solidFill>
                  <a:schemeClr val="dk1"/>
                </a:solidFill>
                <a:latin typeface="Trebuchet MS"/>
              </a:rPr>
              <a:t> </a:t>
            </a:r>
            <a:r>
              <a:rPr lang="en-US" sz="3200" b="1" strike="noStrike" spc="-12">
                <a:solidFill>
                  <a:schemeClr val="dk1"/>
                </a:solidFill>
                <a:latin typeface="Trebuchet MS"/>
              </a:rPr>
              <a:t>AR</a:t>
            </a:r>
            <a:r>
              <a:rPr lang="en-US" sz="3200" b="1" strike="noStrike" spc="12">
                <a:solidFill>
                  <a:schemeClr val="dk1"/>
                </a:solidFill>
                <a:latin typeface="Trebuchet MS"/>
              </a:rPr>
              <a:t>E</a:t>
            </a:r>
            <a:r>
              <a:rPr lang="en-US" sz="3200" b="1" strike="noStrike" spc="-35">
                <a:solidFill>
                  <a:schemeClr val="dk1"/>
                </a:solidFill>
                <a:latin typeface="Trebuchet MS"/>
              </a:rPr>
              <a:t> </a:t>
            </a:r>
            <a:r>
              <a:rPr lang="en-US" sz="3200" b="1" strike="noStrike" spc="-12">
                <a:solidFill>
                  <a:schemeClr val="dk1"/>
                </a:solidFill>
                <a:latin typeface="Trebuchet MS"/>
              </a:rPr>
              <a:t>T</a:t>
            </a:r>
            <a:r>
              <a:rPr lang="en-US" sz="3200" b="1" strike="noStrike" spc="-15">
                <a:solidFill>
                  <a:schemeClr val="dk1"/>
                </a:solidFill>
                <a:latin typeface="Trebuchet MS"/>
              </a:rPr>
              <a:t>H</a:t>
            </a:r>
            <a:r>
              <a:rPr lang="en-US" sz="3200" b="1" strike="noStrike" spc="12">
                <a:solidFill>
                  <a:schemeClr val="dk1"/>
                </a:solidFill>
                <a:latin typeface="Trebuchet MS"/>
              </a:rPr>
              <a:t>E</a:t>
            </a:r>
            <a:r>
              <a:rPr lang="en-US" sz="3200" b="1" strike="noStrike" spc="-35">
                <a:solidFill>
                  <a:schemeClr val="dk1"/>
                </a:solidFill>
                <a:latin typeface="Trebuchet MS"/>
              </a:rPr>
              <a:t> </a:t>
            </a:r>
            <a:r>
              <a:rPr lang="en-US" sz="3200" b="1" strike="noStrike" spc="-21">
                <a:solidFill>
                  <a:schemeClr val="dk1"/>
                </a:solidFill>
                <a:latin typeface="Trebuchet MS"/>
              </a:rPr>
              <a:t>E</a:t>
            </a:r>
            <a:r>
              <a:rPr lang="en-US" sz="3200" b="1" strike="noStrike" spc="29">
                <a:solidFill>
                  <a:schemeClr val="dk1"/>
                </a:solidFill>
                <a:latin typeface="Trebuchet MS"/>
              </a:rPr>
              <a:t>N</a:t>
            </a:r>
            <a:r>
              <a:rPr lang="en-US" sz="3200" b="1" strike="noStrike" spc="12">
                <a:solidFill>
                  <a:schemeClr val="dk1"/>
                </a:solidFill>
                <a:latin typeface="Trebuchet MS"/>
              </a:rPr>
              <a:t>D</a:t>
            </a:r>
            <a:r>
              <a:rPr lang="en-US" sz="3200" b="1" strike="noStrike" spc="-46">
                <a:solidFill>
                  <a:schemeClr val="dk1"/>
                </a:solidFill>
                <a:latin typeface="Trebuchet MS"/>
              </a:rPr>
              <a:t> </a:t>
            </a:r>
            <a:r>
              <a:rPr lang="en-US" sz="3200" b="1" strike="noStrike" spc="-1">
                <a:solidFill>
                  <a:schemeClr val="dk1"/>
                </a:solidFill>
                <a:latin typeface="Trebuchet MS"/>
              </a:rPr>
              <a:t>U</a:t>
            </a:r>
            <a:r>
              <a:rPr lang="en-US" sz="3200" b="1" strike="noStrike" spc="9">
                <a:solidFill>
                  <a:schemeClr val="dk1"/>
                </a:solidFill>
                <a:latin typeface="Trebuchet MS"/>
              </a:rPr>
              <a:t>S</a:t>
            </a:r>
            <a:r>
              <a:rPr lang="en-US" sz="3200" b="1" strike="noStrike" spc="-26">
                <a:solidFill>
                  <a:schemeClr val="dk1"/>
                </a:solidFill>
                <a:latin typeface="Trebuchet MS"/>
              </a:rPr>
              <a:t>E</a:t>
            </a:r>
            <a:r>
              <a:rPr lang="en-US" sz="3200" b="1" strike="noStrike" spc="-12">
                <a:solidFill>
                  <a:schemeClr val="dk1"/>
                </a:solidFill>
                <a:latin typeface="Trebuchet MS"/>
              </a:rPr>
              <a:t>R</a:t>
            </a:r>
            <a:r>
              <a:rPr lang="en-US" sz="3200" b="1" strike="noStrike" spc="4">
                <a:solidFill>
                  <a:schemeClr val="dk1"/>
                </a:solidFill>
                <a:latin typeface="Trebuchet MS"/>
              </a:rPr>
              <a:t>S?</a:t>
            </a:r>
            <a:endParaRPr lang="en-US" sz="3200" b="0" strike="noStrike" spc="-1">
              <a:solidFill>
                <a:schemeClr val="dk1"/>
              </a:solidFill>
              <a:latin typeface="Calibri"/>
            </a:endParaRPr>
          </a:p>
        </p:txBody>
      </p:sp>
      <p:pic>
        <p:nvPicPr>
          <p:cNvPr id="162" name="object 6"/>
          <p:cNvPicPr/>
          <p:nvPr/>
        </p:nvPicPr>
        <p:blipFill>
          <a:blip r:embed="rId2"/>
          <a:stretch/>
        </p:blipFill>
        <p:spPr>
          <a:xfrm>
            <a:off x="723960" y="6172200"/>
            <a:ext cx="2180880" cy="485280"/>
          </a:xfrm>
          <a:prstGeom prst="rect">
            <a:avLst/>
          </a:prstGeom>
          <a:ln w="0">
            <a:noFill/>
          </a:ln>
        </p:spPr>
      </p:pic>
      <p:sp>
        <p:nvSpPr>
          <p:cNvPr id="163" name="object 7"/>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64" name="PlaceHolder 2"/>
          <p:cNvSpPr>
            <a:spLocks noGrp="1"/>
          </p:cNvSpPr>
          <p:nvPr>
            <p:ph type="sldNum" idx="21"/>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B2C84247-966B-4DD9-9981-BF62B0EE3306}" type="slidenum">
              <a:rPr lang="en-US" sz="1100" b="0" strike="noStrike" spc="9">
                <a:solidFill>
                  <a:srgbClr val="2D936B"/>
                </a:solidFill>
                <a:latin typeface="Trebuchet MS"/>
              </a:rPr>
              <a:t>6</a:t>
            </a:fld>
            <a:endParaRPr lang="en-IN" sz="1100" b="0" strike="noStrike" spc="-1">
              <a:solidFill>
                <a:srgbClr val="000000"/>
              </a:solidFill>
              <a:latin typeface="Times New Roman"/>
            </a:endParaRPr>
          </a:p>
        </p:txBody>
      </p:sp>
      <p:sp>
        <p:nvSpPr>
          <p:cNvPr id="165" name="TextBox 8"/>
          <p:cNvSpPr/>
          <p:nvPr/>
        </p:nvSpPr>
        <p:spPr>
          <a:xfrm>
            <a:off x="1066680" y="2019240"/>
            <a:ext cx="54860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Cyber Criminals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Hackers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Employers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Parents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Security Professionals</a:t>
            </a:r>
            <a:endParaRPr lang="en-IN" sz="2400" b="0" strike="noStrike" spc="-1">
              <a:solidFill>
                <a:srgbClr val="000000"/>
              </a:solidFill>
              <a:latin typeface="Arial"/>
            </a:endParaRPr>
          </a:p>
          <a:p>
            <a:pPr marL="285840" indent="-285840" defTabSz="914400">
              <a:lnSpc>
                <a:spcPct val="100000"/>
              </a:lnSpc>
              <a:buClr>
                <a:srgbClr val="262626"/>
              </a:buClr>
              <a:buFont typeface="Arial"/>
              <a:buChar char="•"/>
            </a:pPr>
            <a:r>
              <a:rPr lang="en-IN" sz="2400" b="0" strike="noStrike" spc="-1">
                <a:solidFill>
                  <a:schemeClr val="dk1">
                    <a:lumMod val="85000"/>
                    <a:lumOff val="15000"/>
                  </a:schemeClr>
                </a:solidFill>
                <a:latin typeface="Times New Roman"/>
              </a:rPr>
              <a:t>School Administrators</a:t>
            </a:r>
            <a:endParaRPr lang="en-IN" sz="2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9" name="PlaceHolder 1"/>
          <p:cNvSpPr>
            <a:spLocks noGrp="1"/>
          </p:cNvSpPr>
          <p:nvPr>
            <p:ph type="title"/>
          </p:nvPr>
        </p:nvSpPr>
        <p:spPr>
          <a:xfrm>
            <a:off x="558000" y="857880"/>
            <a:ext cx="9762840" cy="1158480"/>
          </a:xfrm>
          <a:prstGeom prst="rect">
            <a:avLst/>
          </a:prstGeom>
          <a:noFill/>
          <a:ln w="0">
            <a:noFill/>
          </a:ln>
        </p:spPr>
        <p:txBody>
          <a:bodyPr lIns="0" tIns="13320" rIns="0" bIns="0" anchor="t">
            <a:noAutofit/>
          </a:bodyPr>
          <a:lstStyle/>
          <a:p>
            <a:pPr marL="12600" indent="0">
              <a:lnSpc>
                <a:spcPct val="100000"/>
              </a:lnSpc>
              <a:spcBef>
                <a:spcPts val="105"/>
              </a:spcBef>
              <a:buNone/>
            </a:pPr>
            <a:r>
              <a:rPr lang="en-US" sz="3600" b="1" strike="noStrike" spc="-41">
                <a:solidFill>
                  <a:schemeClr val="dk1"/>
                </a:solidFill>
                <a:latin typeface="Trebuchet MS"/>
              </a:rPr>
              <a:t>Y</a:t>
            </a:r>
            <a:r>
              <a:rPr lang="en-US" sz="3600" b="1" strike="noStrike" spc="9">
                <a:solidFill>
                  <a:schemeClr val="dk1"/>
                </a:solidFill>
                <a:latin typeface="Trebuchet MS"/>
              </a:rPr>
              <a:t>O</a:t>
            </a:r>
            <a:r>
              <a:rPr lang="en-US" sz="3600" b="1" strike="noStrike" spc="24">
                <a:solidFill>
                  <a:schemeClr val="dk1"/>
                </a:solidFill>
                <a:latin typeface="Trebuchet MS"/>
              </a:rPr>
              <a:t>U</a:t>
            </a:r>
            <a:r>
              <a:rPr lang="en-US" sz="3600" b="1" strike="noStrike" spc="-1">
                <a:solidFill>
                  <a:schemeClr val="dk1"/>
                </a:solidFill>
                <a:latin typeface="Trebuchet MS"/>
              </a:rPr>
              <a:t>R</a:t>
            </a:r>
            <a:r>
              <a:rPr lang="en-US" sz="3600" b="1" strike="noStrike" spc="4">
                <a:solidFill>
                  <a:schemeClr val="dk1"/>
                </a:solidFill>
                <a:latin typeface="Trebuchet MS"/>
              </a:rPr>
              <a:t> </a:t>
            </a:r>
            <a:r>
              <a:rPr lang="en-US" sz="3600" b="1" strike="noStrike" spc="24">
                <a:solidFill>
                  <a:schemeClr val="dk1"/>
                </a:solidFill>
                <a:latin typeface="Trebuchet MS"/>
              </a:rPr>
              <a:t>S</a:t>
            </a:r>
            <a:r>
              <a:rPr lang="en-US" sz="3600" b="1" strike="noStrike" spc="9">
                <a:solidFill>
                  <a:schemeClr val="dk1"/>
                </a:solidFill>
                <a:latin typeface="Trebuchet MS"/>
              </a:rPr>
              <a:t>O</a:t>
            </a:r>
            <a:r>
              <a:rPr lang="en-US" sz="3600" b="1" strike="noStrike" spc="24">
                <a:solidFill>
                  <a:schemeClr val="dk1"/>
                </a:solidFill>
                <a:latin typeface="Trebuchet MS"/>
              </a:rPr>
              <a:t>LU</a:t>
            </a:r>
            <a:r>
              <a:rPr lang="en-US" sz="3600" b="1" strike="noStrike" spc="-35">
                <a:solidFill>
                  <a:schemeClr val="dk1"/>
                </a:solidFill>
                <a:latin typeface="Trebuchet MS"/>
              </a:rPr>
              <a:t>T</a:t>
            </a:r>
            <a:r>
              <a:rPr lang="en-US" sz="3600" b="1" strike="noStrike" spc="-32">
                <a:solidFill>
                  <a:schemeClr val="dk1"/>
                </a:solidFill>
                <a:latin typeface="Trebuchet MS"/>
              </a:rPr>
              <a:t>I</a:t>
            </a:r>
            <a:r>
              <a:rPr lang="en-US" sz="3600" b="1" strike="noStrike" spc="9">
                <a:solidFill>
                  <a:schemeClr val="dk1"/>
                </a:solidFill>
                <a:latin typeface="Trebuchet MS"/>
              </a:rPr>
              <a:t>O</a:t>
            </a:r>
            <a:r>
              <a:rPr lang="en-US" sz="3600" b="1" strike="noStrike" spc="-1">
                <a:solidFill>
                  <a:schemeClr val="dk1"/>
                </a:solidFill>
                <a:latin typeface="Trebuchet MS"/>
              </a:rPr>
              <a:t>N</a:t>
            </a:r>
            <a:r>
              <a:rPr lang="en-US" sz="3600" b="1" strike="noStrike" spc="-347">
                <a:solidFill>
                  <a:schemeClr val="dk1"/>
                </a:solidFill>
                <a:latin typeface="Trebuchet MS"/>
              </a:rPr>
              <a:t> </a:t>
            </a:r>
            <a:r>
              <a:rPr lang="en-US" sz="3600" b="1" strike="noStrike" spc="-35">
                <a:solidFill>
                  <a:schemeClr val="dk1"/>
                </a:solidFill>
                <a:latin typeface="Trebuchet MS"/>
              </a:rPr>
              <a:t>A</a:t>
            </a:r>
            <a:r>
              <a:rPr lang="en-US" sz="3600" b="1" strike="noStrike" spc="-7">
                <a:solidFill>
                  <a:schemeClr val="dk1"/>
                </a:solidFill>
                <a:latin typeface="Trebuchet MS"/>
              </a:rPr>
              <a:t>N</a:t>
            </a:r>
            <a:r>
              <a:rPr lang="en-US" sz="3600" b="1" strike="noStrike" spc="-1">
                <a:solidFill>
                  <a:schemeClr val="dk1"/>
                </a:solidFill>
                <a:latin typeface="Trebuchet MS"/>
              </a:rPr>
              <a:t>D</a:t>
            </a:r>
            <a:r>
              <a:rPr lang="en-US" sz="3600" b="1" strike="noStrike" spc="32">
                <a:solidFill>
                  <a:schemeClr val="dk1"/>
                </a:solidFill>
                <a:latin typeface="Trebuchet MS"/>
              </a:rPr>
              <a:t> </a:t>
            </a:r>
            <a:r>
              <a:rPr lang="en-US" sz="3600" b="1" strike="noStrike" spc="-32">
                <a:solidFill>
                  <a:schemeClr val="dk1"/>
                </a:solidFill>
                <a:latin typeface="Trebuchet MS"/>
              </a:rPr>
              <a:t>I</a:t>
            </a:r>
            <a:r>
              <a:rPr lang="en-US" sz="3600" b="1" strike="noStrike" spc="-35">
                <a:solidFill>
                  <a:schemeClr val="dk1"/>
                </a:solidFill>
                <a:latin typeface="Trebuchet MS"/>
              </a:rPr>
              <a:t>T</a:t>
            </a:r>
            <a:r>
              <a:rPr lang="en-US" sz="3600" b="1" strike="noStrike" spc="-1">
                <a:solidFill>
                  <a:schemeClr val="dk1"/>
                </a:solidFill>
                <a:latin typeface="Trebuchet MS"/>
              </a:rPr>
              <a:t>S</a:t>
            </a:r>
            <a:r>
              <a:rPr lang="en-US" sz="3600" b="1" strike="noStrike" spc="58">
                <a:solidFill>
                  <a:schemeClr val="dk1"/>
                </a:solidFill>
                <a:latin typeface="Trebuchet MS"/>
              </a:rPr>
              <a:t> </a:t>
            </a:r>
            <a:r>
              <a:rPr lang="en-US" sz="3600" b="1" strike="noStrike" spc="-296">
                <a:solidFill>
                  <a:schemeClr val="dk1"/>
                </a:solidFill>
                <a:latin typeface="Trebuchet MS"/>
              </a:rPr>
              <a:t>V</a:t>
            </a:r>
            <a:r>
              <a:rPr lang="en-US" sz="3600" b="1" strike="noStrike" spc="-35">
                <a:solidFill>
                  <a:schemeClr val="dk1"/>
                </a:solidFill>
                <a:latin typeface="Trebuchet MS"/>
              </a:rPr>
              <a:t>A</a:t>
            </a:r>
            <a:r>
              <a:rPr lang="en-US" sz="3600" b="1" strike="noStrike" spc="24">
                <a:solidFill>
                  <a:schemeClr val="dk1"/>
                </a:solidFill>
                <a:latin typeface="Trebuchet MS"/>
              </a:rPr>
              <a:t>LU</a:t>
            </a:r>
            <a:r>
              <a:rPr lang="en-US" sz="3600" b="1" strike="noStrike" spc="-1">
                <a:solidFill>
                  <a:schemeClr val="dk1"/>
                </a:solidFill>
                <a:latin typeface="Trebuchet MS"/>
              </a:rPr>
              <a:t>E</a:t>
            </a:r>
            <a:r>
              <a:rPr lang="en-US" sz="3600" b="1" strike="noStrike" spc="-66">
                <a:solidFill>
                  <a:schemeClr val="dk1"/>
                </a:solidFill>
                <a:latin typeface="Trebuchet MS"/>
              </a:rPr>
              <a:t> </a:t>
            </a:r>
            <a:r>
              <a:rPr lang="en-US" sz="3600" b="1" strike="noStrike" spc="-15">
                <a:solidFill>
                  <a:schemeClr val="dk1"/>
                </a:solidFill>
                <a:latin typeface="Trebuchet MS"/>
              </a:rPr>
              <a:t>P</a:t>
            </a:r>
            <a:r>
              <a:rPr lang="en-US" sz="3600" b="1" strike="noStrike" spc="-32">
                <a:solidFill>
                  <a:schemeClr val="dk1"/>
                </a:solidFill>
                <a:latin typeface="Trebuchet MS"/>
              </a:rPr>
              <a:t>R</a:t>
            </a:r>
            <a:r>
              <a:rPr lang="en-US" sz="3600" b="1" strike="noStrike" spc="9">
                <a:solidFill>
                  <a:schemeClr val="dk1"/>
                </a:solidFill>
                <a:latin typeface="Trebuchet MS"/>
              </a:rPr>
              <a:t>O</a:t>
            </a:r>
            <a:r>
              <a:rPr lang="en-US" sz="3600" b="1" strike="noStrike" spc="-15">
                <a:solidFill>
                  <a:schemeClr val="dk1"/>
                </a:solidFill>
                <a:latin typeface="Trebuchet MS"/>
              </a:rPr>
              <a:t>P</a:t>
            </a:r>
            <a:r>
              <a:rPr lang="en-US" sz="3600" b="1" strike="noStrike" spc="9">
                <a:solidFill>
                  <a:schemeClr val="dk1"/>
                </a:solidFill>
                <a:latin typeface="Trebuchet MS"/>
              </a:rPr>
              <a:t>O</a:t>
            </a:r>
            <a:r>
              <a:rPr lang="en-US" sz="3600" b="1" strike="noStrike" spc="24">
                <a:solidFill>
                  <a:schemeClr val="dk1"/>
                </a:solidFill>
                <a:latin typeface="Trebuchet MS"/>
              </a:rPr>
              <a:t>S</a:t>
            </a:r>
            <a:r>
              <a:rPr lang="en-US" sz="3600" b="1" strike="noStrike" spc="-32">
                <a:solidFill>
                  <a:schemeClr val="dk1"/>
                </a:solidFill>
                <a:latin typeface="Trebuchet MS"/>
              </a:rPr>
              <a:t>I</a:t>
            </a:r>
            <a:r>
              <a:rPr lang="en-US" sz="3600" b="1" strike="noStrike" spc="-35">
                <a:solidFill>
                  <a:schemeClr val="dk1"/>
                </a:solidFill>
                <a:latin typeface="Trebuchet MS"/>
              </a:rPr>
              <a:t>T</a:t>
            </a:r>
            <a:r>
              <a:rPr lang="en-US" sz="3600" b="1" strike="noStrike" spc="-32">
                <a:solidFill>
                  <a:schemeClr val="dk1"/>
                </a:solidFill>
                <a:latin typeface="Trebuchet MS"/>
              </a:rPr>
              <a:t>I</a:t>
            </a:r>
            <a:r>
              <a:rPr lang="en-US" sz="3600" b="1" strike="noStrike" spc="9">
                <a:solidFill>
                  <a:schemeClr val="dk1"/>
                </a:solidFill>
                <a:latin typeface="Trebuchet MS"/>
              </a:rPr>
              <a:t>O</a:t>
            </a:r>
            <a:r>
              <a:rPr lang="en-US" sz="3600" b="1" strike="noStrike" spc="-1">
                <a:solidFill>
                  <a:schemeClr val="dk1"/>
                </a:solidFill>
                <a:latin typeface="Trebuchet MS"/>
              </a:rPr>
              <a:t>N</a:t>
            </a:r>
            <a:endParaRPr lang="en-US" sz="3600" b="0" strike="noStrike" spc="-1">
              <a:solidFill>
                <a:schemeClr val="dk1"/>
              </a:solidFill>
              <a:latin typeface="Calibri"/>
            </a:endParaRPr>
          </a:p>
        </p:txBody>
      </p:sp>
      <p:pic>
        <p:nvPicPr>
          <p:cNvPr id="170" name="object 7"/>
          <p:cNvPicPr/>
          <p:nvPr/>
        </p:nvPicPr>
        <p:blipFill>
          <a:blip r:embed="rId2"/>
          <a:stretch/>
        </p:blipFill>
        <p:spPr>
          <a:xfrm>
            <a:off x="676440" y="6467400"/>
            <a:ext cx="2142720" cy="199800"/>
          </a:xfrm>
          <a:prstGeom prst="rect">
            <a:avLst/>
          </a:prstGeom>
          <a:ln w="0">
            <a:noFill/>
          </a:ln>
        </p:spPr>
      </p:pic>
      <p:sp>
        <p:nvSpPr>
          <p:cNvPr id="171" name="object 8"/>
          <p:cNvSpPr/>
          <p:nvPr/>
        </p:nvSpPr>
        <p:spPr>
          <a:xfrm>
            <a:off x="739800" y="6473160"/>
            <a:ext cx="179856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12600" defTabSz="914400">
              <a:lnSpc>
                <a:spcPct val="100000"/>
              </a:lnSpc>
              <a:spcBef>
                <a:spcPts val="54"/>
              </a:spcBef>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72" name="PlaceHolder 2"/>
          <p:cNvSpPr>
            <a:spLocks noGrp="1"/>
          </p:cNvSpPr>
          <p:nvPr>
            <p:ph type="sldNum" idx="22"/>
          </p:nvPr>
        </p:nvSpPr>
        <p:spPr>
          <a:xfrm>
            <a:off x="11353320" y="6473160"/>
            <a:ext cx="150840" cy="39844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strike="noStrike" spc="9">
                <a:solidFill>
                  <a:srgbClr val="2D936B"/>
                </a:solidFill>
                <a:latin typeface="Trebuchet MS"/>
              </a:defRPr>
            </a:lvl1pPr>
          </a:lstStyle>
          <a:p>
            <a:pPr marL="38160" indent="0" defTabSz="914400">
              <a:lnSpc>
                <a:spcPct val="100000"/>
              </a:lnSpc>
              <a:spcBef>
                <a:spcPts val="54"/>
              </a:spcBef>
              <a:buNone/>
            </a:pPr>
            <a:fld id="{D4D71574-5CDE-4D9D-921D-D1780CF21AA9}" type="slidenum">
              <a:rPr lang="en-US" sz="1100" b="0" strike="noStrike" spc="9">
                <a:solidFill>
                  <a:srgbClr val="2D936B"/>
                </a:solidFill>
                <a:latin typeface="Trebuchet MS"/>
              </a:rPr>
              <a:t>7</a:t>
            </a:fld>
            <a:endParaRPr lang="en-IN" sz="1100" b="0" strike="noStrike" spc="-1">
              <a:solidFill>
                <a:srgbClr val="000000"/>
              </a:solidFill>
              <a:latin typeface="Times New Roman"/>
            </a:endParaRPr>
          </a:p>
        </p:txBody>
      </p:sp>
      <p:sp>
        <p:nvSpPr>
          <p:cNvPr id="173" name="TextBox 10"/>
          <p:cNvSpPr/>
          <p:nvPr/>
        </p:nvSpPr>
        <p:spPr>
          <a:xfrm>
            <a:off x="558000" y="1523880"/>
            <a:ext cx="43945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400" b="1" i="1" strike="noStrike" spc="-1">
                <a:solidFill>
                  <a:schemeClr val="dk1"/>
                </a:solidFill>
                <a:latin typeface="Times New Roman"/>
              </a:rPr>
              <a:t>  Solution :</a:t>
            </a:r>
            <a:endParaRPr lang="en-IN" sz="2400" b="0" strike="noStrike" spc="-1">
              <a:solidFill>
                <a:srgbClr val="000000"/>
              </a:solidFill>
              <a:latin typeface="Arial"/>
            </a:endParaRPr>
          </a:p>
        </p:txBody>
      </p:sp>
      <p:sp>
        <p:nvSpPr>
          <p:cNvPr id="174" name="TextBox 11"/>
          <p:cNvSpPr/>
          <p:nvPr/>
        </p:nvSpPr>
        <p:spPr>
          <a:xfrm>
            <a:off x="676440" y="2076480"/>
            <a:ext cx="80863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strike="noStrike" spc="-1">
                <a:solidFill>
                  <a:schemeClr val="dk1"/>
                </a:solidFill>
                <a:latin typeface="Times New Roman"/>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endParaRPr lang="en-IN" sz="1800" b="0" strike="noStrike" spc="-1">
              <a:solidFill>
                <a:srgbClr val="000000"/>
              </a:solidFill>
              <a:latin typeface="Arial"/>
            </a:endParaRPr>
          </a:p>
        </p:txBody>
      </p:sp>
      <p:sp>
        <p:nvSpPr>
          <p:cNvPr id="175" name="TextBox 12"/>
          <p:cNvSpPr/>
          <p:nvPr/>
        </p:nvSpPr>
        <p:spPr>
          <a:xfrm>
            <a:off x="676440" y="4114800"/>
            <a:ext cx="29048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2400" b="1" i="1" strike="noStrike" spc="-1">
                <a:solidFill>
                  <a:schemeClr val="dk1"/>
                </a:solidFill>
                <a:latin typeface="Times New Roman"/>
              </a:rPr>
              <a:t>Value Proposition</a:t>
            </a:r>
            <a:r>
              <a:rPr lang="en-IN" sz="1800" b="1" i="1" strike="noStrike" spc="-1">
                <a:solidFill>
                  <a:schemeClr val="dk1"/>
                </a:solidFill>
                <a:latin typeface="Calibri"/>
              </a:rPr>
              <a:t>:</a:t>
            </a:r>
            <a:endParaRPr lang="en-IN" sz="1800" b="0" strike="noStrike" spc="-1">
              <a:solidFill>
                <a:srgbClr val="000000"/>
              </a:solidFill>
              <a:latin typeface="Arial"/>
            </a:endParaRPr>
          </a:p>
        </p:txBody>
      </p:sp>
      <p:sp>
        <p:nvSpPr>
          <p:cNvPr id="176" name="TextBox 13"/>
          <p:cNvSpPr/>
          <p:nvPr/>
        </p:nvSpPr>
        <p:spPr>
          <a:xfrm>
            <a:off x="676440" y="4800600"/>
            <a:ext cx="70956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strike="noStrike" spc="-1">
                <a:solidFill>
                  <a:schemeClr val="dk1"/>
                </a:solidFill>
                <a:latin typeface="Times New Roman"/>
              </a:rPr>
              <a:t>The project offers significant value by improving security, increasing awareness, providing robust protection, and ensuring ethical practices.</a:t>
            </a: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7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79"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0"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81" name="object 6"/>
          <p:cNvPicPr/>
          <p:nvPr/>
        </p:nvPicPr>
        <p:blipFill>
          <a:blip r:embed="rId2"/>
          <a:stretch/>
        </p:blipFill>
        <p:spPr>
          <a:xfrm>
            <a:off x="66600" y="3381480"/>
            <a:ext cx="2466720" cy="3419280"/>
          </a:xfrm>
          <a:prstGeom prst="rect">
            <a:avLst/>
          </a:prstGeom>
          <a:ln w="0">
            <a:noFill/>
          </a:ln>
        </p:spPr>
      </p:pic>
      <p:sp>
        <p:nvSpPr>
          <p:cNvPr id="182" name="PlaceHolder 1"/>
          <p:cNvSpPr>
            <a:spLocks noGrp="1"/>
          </p:cNvSpPr>
          <p:nvPr>
            <p:ph type="title"/>
          </p:nvPr>
        </p:nvSpPr>
        <p:spPr>
          <a:xfrm>
            <a:off x="739800" y="654840"/>
            <a:ext cx="7542720" cy="1161720"/>
          </a:xfrm>
          <a:prstGeom prst="rect">
            <a:avLst/>
          </a:prstGeom>
          <a:noFill/>
          <a:ln w="0">
            <a:noFill/>
          </a:ln>
        </p:spPr>
        <p:txBody>
          <a:bodyPr lIns="0" tIns="16560" rIns="0" bIns="0" anchor="t">
            <a:noAutofit/>
          </a:bodyPr>
          <a:lstStyle/>
          <a:p>
            <a:pPr marL="12600" indent="0">
              <a:lnSpc>
                <a:spcPct val="100000"/>
              </a:lnSpc>
              <a:spcBef>
                <a:spcPts val="130"/>
              </a:spcBef>
              <a:buNone/>
            </a:pPr>
            <a:r>
              <a:rPr lang="en-US" sz="4250" b="1" strike="noStrike" spc="12">
                <a:solidFill>
                  <a:schemeClr val="dk1"/>
                </a:solidFill>
                <a:latin typeface="Trebuchet MS"/>
              </a:rPr>
              <a:t>THE</a:t>
            </a:r>
            <a:r>
              <a:rPr lang="en-US" sz="4250" b="1" strike="noStrike" spc="18">
                <a:solidFill>
                  <a:schemeClr val="dk1"/>
                </a:solidFill>
                <a:latin typeface="Trebuchet MS"/>
              </a:rPr>
              <a:t> </a:t>
            </a:r>
            <a:r>
              <a:rPr lang="en-US" sz="4250" b="1" strike="noStrike" spc="9">
                <a:solidFill>
                  <a:schemeClr val="dk1"/>
                </a:solidFill>
                <a:latin typeface="Trebuchet MS"/>
              </a:rPr>
              <a:t>WOW</a:t>
            </a:r>
            <a:r>
              <a:rPr lang="en-US" sz="4250" b="1" strike="noStrike" spc="83">
                <a:solidFill>
                  <a:schemeClr val="dk1"/>
                </a:solidFill>
                <a:latin typeface="Trebuchet MS"/>
              </a:rPr>
              <a:t> </a:t>
            </a:r>
            <a:r>
              <a:rPr lang="en-US" sz="4250" b="1" strike="noStrike" spc="9">
                <a:solidFill>
                  <a:schemeClr val="dk1"/>
                </a:solidFill>
                <a:latin typeface="Trebuchet MS"/>
              </a:rPr>
              <a:t>IN</a:t>
            </a:r>
            <a:r>
              <a:rPr lang="en-US" sz="4250" b="1" strike="noStrike" spc="-7">
                <a:solidFill>
                  <a:schemeClr val="dk1"/>
                </a:solidFill>
                <a:latin typeface="Trebuchet MS"/>
              </a:rPr>
              <a:t> </a:t>
            </a:r>
            <a:r>
              <a:rPr lang="en-US" sz="4250" b="1" strike="noStrike" spc="12">
                <a:solidFill>
                  <a:schemeClr val="dk1"/>
                </a:solidFill>
                <a:latin typeface="Trebuchet MS"/>
              </a:rPr>
              <a:t>YOUR</a:t>
            </a:r>
            <a:r>
              <a:rPr lang="en-US" sz="4250" b="1" strike="noStrike" spc="-12">
                <a:solidFill>
                  <a:schemeClr val="dk1"/>
                </a:solidFill>
                <a:latin typeface="Trebuchet MS"/>
              </a:rPr>
              <a:t> </a:t>
            </a:r>
            <a:r>
              <a:rPr lang="en-US" sz="4250" b="1" strike="noStrike" spc="18">
                <a:solidFill>
                  <a:schemeClr val="dk1"/>
                </a:solidFill>
                <a:latin typeface="Trebuchet MS"/>
              </a:rPr>
              <a:t>SOLUTION</a:t>
            </a:r>
            <a:endParaRPr lang="en-US" sz="4250" b="0" strike="noStrike" spc="-1">
              <a:solidFill>
                <a:schemeClr val="dk1"/>
              </a:solidFill>
              <a:latin typeface="Calibri"/>
            </a:endParaRPr>
          </a:p>
        </p:txBody>
      </p:sp>
      <p:sp>
        <p:nvSpPr>
          <p:cNvPr id="183" name="object 8"/>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3D2909DB-A4DF-471E-AC6A-335AEA595A91}" type="slidenum">
              <a:rPr lang="en-US" sz="1100" b="0" strike="noStrike" spc="9">
                <a:solidFill>
                  <a:srgbClr val="2D936B"/>
                </a:solidFill>
                <a:latin typeface="Trebuchet MS"/>
              </a:rPr>
              <a:t>8</a:t>
            </a:fld>
            <a:endParaRPr lang="en-IN" sz="1100" b="0" strike="noStrike" spc="-1">
              <a:solidFill>
                <a:srgbClr val="000000"/>
              </a:solidFill>
              <a:latin typeface="Arial"/>
            </a:endParaRPr>
          </a:p>
        </p:txBody>
      </p:sp>
      <p:sp>
        <p:nvSpPr>
          <p:cNvPr id="184" name="TextBox 8"/>
          <p:cNvSpPr/>
          <p:nvPr/>
        </p:nvSpPr>
        <p:spPr>
          <a:xfrm>
            <a:off x="2828880" y="2381760"/>
            <a:ext cx="480024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IN" sz="1800" b="0" strike="noStrike" spc="-1">
                <a:solidFill>
                  <a:schemeClr val="dk1"/>
                </a:solidFill>
                <a:latin typeface="Times New Roman"/>
              </a:rPr>
              <a:t>The wow Factor in my solution was</a:t>
            </a:r>
            <a:endParaRPr lang="en-IN" sz="1800" b="0" strike="noStrike" spc="-1">
              <a:solidFill>
                <a:srgbClr val="000000"/>
              </a:solidFill>
              <a:latin typeface="Arial"/>
            </a:endParaRPr>
          </a:p>
          <a:p>
            <a:pPr defTabSz="914400">
              <a:lnSpc>
                <a:spcPct val="100000"/>
              </a:lnSpc>
            </a:pPr>
            <a:r>
              <a:rPr lang="en-US" sz="1800" b="0" strike="noStrike" spc="-1">
                <a:solidFill>
                  <a:schemeClr val="dk1"/>
                </a:solidFill>
                <a:latin typeface="Times New Roman"/>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bject 2"/>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8">
                <a:solidFill>
                  <a:srgbClr val="2D83C3"/>
                </a:solidFill>
                <a:latin typeface="Trebuchet MS"/>
              </a:rPr>
              <a:t>3/21/202</a:t>
            </a:r>
            <a:r>
              <a:rPr lang="en-US" sz="1100" b="0" strike="noStrike" spc="9">
                <a:solidFill>
                  <a:srgbClr val="2D83C3"/>
                </a:solidFill>
                <a:latin typeface="Trebuchet MS"/>
              </a:rPr>
              <a:t>4</a:t>
            </a:r>
            <a:r>
              <a:rPr lang="en-US" sz="1100" b="0" strike="noStrike" spc="-1">
                <a:solidFill>
                  <a:srgbClr val="2D83C3"/>
                </a:solidFill>
                <a:latin typeface="Trebuchet MS"/>
              </a:rPr>
              <a:t> </a:t>
            </a:r>
            <a:r>
              <a:rPr lang="en-US" sz="1100" b="0" strike="noStrike" spc="128">
                <a:solidFill>
                  <a:srgbClr val="2D83C3"/>
                </a:solidFill>
                <a:latin typeface="Trebuchet MS"/>
              </a:rPr>
              <a:t> </a:t>
            </a:r>
            <a:r>
              <a:rPr lang="en-US" sz="1100" b="1" strike="noStrike" spc="49">
                <a:solidFill>
                  <a:srgbClr val="2D83C3"/>
                </a:solidFill>
                <a:latin typeface="Trebuchet MS"/>
              </a:rPr>
              <a:t>A</a:t>
            </a:r>
            <a:r>
              <a:rPr lang="en-US" sz="1100" b="1" strike="noStrike" spc="12">
                <a:solidFill>
                  <a:srgbClr val="2D83C3"/>
                </a:solidFill>
                <a:latin typeface="Trebuchet MS"/>
              </a:rPr>
              <a:t>nnu</a:t>
            </a:r>
            <a:r>
              <a:rPr lang="en-US" sz="1100" b="1" strike="noStrike" spc="9">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32">
                <a:solidFill>
                  <a:srgbClr val="2D83C3"/>
                </a:solidFill>
                <a:latin typeface="Trebuchet MS"/>
              </a:rPr>
              <a:t>e</a:t>
            </a:r>
            <a:r>
              <a:rPr lang="en-US" sz="1100" b="1" strike="noStrike" spc="89">
                <a:solidFill>
                  <a:srgbClr val="2D83C3"/>
                </a:solidFill>
                <a:latin typeface="Trebuchet MS"/>
              </a:rPr>
              <a:t>v</a:t>
            </a:r>
            <a:r>
              <a:rPr lang="en-US" sz="1100" b="1" strike="noStrike" spc="-35">
                <a:solidFill>
                  <a:srgbClr val="2D83C3"/>
                </a:solidFill>
                <a:latin typeface="Trebuchet MS"/>
              </a:rPr>
              <a:t>i</a:t>
            </a:r>
            <a:r>
              <a:rPr lang="en-US" sz="1100" b="1" strike="noStrike" spc="32">
                <a:solidFill>
                  <a:srgbClr val="2D83C3"/>
                </a:solidFill>
                <a:latin typeface="Trebuchet MS"/>
              </a:rPr>
              <a:t>e</a:t>
            </a:r>
            <a:r>
              <a:rPr lang="en-US" sz="1100" b="1" strike="noStrike" spc="12">
                <a:solidFill>
                  <a:srgbClr val="2D83C3"/>
                </a:solidFill>
                <a:latin typeface="Trebuchet MS"/>
              </a:rPr>
              <a:t>w</a:t>
            </a:r>
            <a:endParaRPr lang="en-IN" sz="1100" b="0" strike="noStrike" spc="-1">
              <a:solidFill>
                <a:srgbClr val="000000"/>
              </a:solidFill>
              <a:latin typeface="Arial"/>
            </a:endParaRPr>
          </a:p>
        </p:txBody>
      </p:sp>
      <p:sp>
        <p:nvSpPr>
          <p:cNvPr id="18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89" name="object 6"/>
          <p:cNvPicPr/>
          <p:nvPr/>
        </p:nvPicPr>
        <p:blipFill>
          <a:blip r:embed="rId2"/>
          <a:stretch/>
        </p:blipFill>
        <p:spPr>
          <a:xfrm>
            <a:off x="1666800" y="6467400"/>
            <a:ext cx="75960" cy="177480"/>
          </a:xfrm>
          <a:prstGeom prst="rect">
            <a:avLst/>
          </a:prstGeom>
          <a:ln w="0">
            <a:noFill/>
          </a:ln>
        </p:spPr>
      </p:pic>
      <p:sp>
        <p:nvSpPr>
          <p:cNvPr id="190" name="object 7"/>
          <p:cNvSpPr/>
          <p:nvPr/>
        </p:nvSpPr>
        <p:spPr>
          <a:xfrm>
            <a:off x="739800" y="1368000"/>
            <a:ext cx="281160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defTabSz="914400">
              <a:lnSpc>
                <a:spcPct val="100000"/>
              </a:lnSpc>
              <a:spcBef>
                <a:spcPts val="99"/>
              </a:spcBef>
            </a:pPr>
            <a:r>
              <a:rPr lang="en-US" sz="1800" b="0" strike="noStrike" spc="-46">
                <a:solidFill>
                  <a:schemeClr val="dk1"/>
                </a:solidFill>
                <a:latin typeface="Trebuchet MS"/>
              </a:rPr>
              <a:t>Teams</a:t>
            </a:r>
            <a:r>
              <a:rPr lang="en-US" sz="1800" b="0" strike="noStrike" spc="-15">
                <a:solidFill>
                  <a:schemeClr val="dk1"/>
                </a:solidFill>
                <a:latin typeface="Trebuchet MS"/>
              </a:rPr>
              <a:t> </a:t>
            </a:r>
            <a:r>
              <a:rPr lang="en-US" sz="1800" b="0" strike="noStrike" spc="9">
                <a:solidFill>
                  <a:schemeClr val="dk1"/>
                </a:solidFill>
                <a:latin typeface="Trebuchet MS"/>
              </a:rPr>
              <a:t>cam</a:t>
            </a:r>
            <a:r>
              <a:rPr lang="en-US" sz="1800" b="0" strike="noStrike" spc="-106">
                <a:solidFill>
                  <a:schemeClr val="dk1"/>
                </a:solidFill>
                <a:latin typeface="Trebuchet MS"/>
              </a:rPr>
              <a:t> </a:t>
            </a:r>
            <a:r>
              <a:rPr lang="en-US" sz="1800" b="0" strike="noStrike" spc="-7">
                <a:solidFill>
                  <a:schemeClr val="dk1"/>
                </a:solidFill>
                <a:latin typeface="Trebuchet MS"/>
              </a:rPr>
              <a:t>add</a:t>
            </a:r>
            <a:r>
              <a:rPr lang="en-US" sz="1800" b="0" strike="noStrike" spc="9">
                <a:solidFill>
                  <a:schemeClr val="dk1"/>
                </a:solidFill>
                <a:latin typeface="Trebuchet MS"/>
              </a:rPr>
              <a:t> </a:t>
            </a:r>
            <a:r>
              <a:rPr lang="en-US" sz="1800" b="0" strike="noStrike" spc="-7">
                <a:solidFill>
                  <a:schemeClr val="dk1"/>
                </a:solidFill>
                <a:latin typeface="Trebuchet MS"/>
              </a:rPr>
              <a:t>wireframes</a:t>
            </a:r>
            <a:endParaRPr lang="en-IN" sz="1800" b="0" strike="noStrike" spc="-1">
              <a:solidFill>
                <a:srgbClr val="000000"/>
              </a:solidFill>
              <a:latin typeface="Arial"/>
            </a:endParaRPr>
          </a:p>
        </p:txBody>
      </p:sp>
      <p:sp>
        <p:nvSpPr>
          <p:cNvPr id="191"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1794C4FA-B41C-4F76-A68C-659631969095}" type="slidenum">
              <a:rPr lang="en-US" sz="1100" b="0" strike="noStrike" spc="9">
                <a:solidFill>
                  <a:srgbClr val="2D936B"/>
                </a:solidFill>
                <a:latin typeface="Trebuchet MS"/>
              </a:rPr>
              <a:t>9</a:t>
            </a:fld>
            <a:endParaRPr lang="en-IN" sz="1100" b="0" strike="noStrike" spc="-1">
              <a:solidFill>
                <a:srgbClr val="000000"/>
              </a:solidFill>
              <a:latin typeface="Arial"/>
            </a:endParaRPr>
          </a:p>
        </p:txBody>
      </p:sp>
      <p:sp>
        <p:nvSpPr>
          <p:cNvPr id="192" name="object 8"/>
          <p:cNvSpPr/>
          <p:nvPr/>
        </p:nvSpPr>
        <p:spPr>
          <a:xfrm>
            <a:off x="739800" y="291240"/>
            <a:ext cx="3303720" cy="7444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r>
              <a:rPr lang="en-US" sz="4800" b="1" strike="noStrike" spc="12">
                <a:solidFill>
                  <a:schemeClr val="dk1"/>
                </a:solidFill>
                <a:latin typeface="Trebuchet MS"/>
              </a:rPr>
              <a:t>M</a:t>
            </a:r>
            <a:r>
              <a:rPr lang="en-US" sz="4800" b="1" strike="noStrike" spc="-1">
                <a:solidFill>
                  <a:schemeClr val="dk1"/>
                </a:solidFill>
                <a:latin typeface="Trebuchet MS"/>
              </a:rPr>
              <a:t>O</a:t>
            </a:r>
            <a:r>
              <a:rPr lang="en-US" sz="4800" b="1" strike="noStrike" spc="-15">
                <a:solidFill>
                  <a:schemeClr val="dk1"/>
                </a:solidFill>
                <a:latin typeface="Trebuchet MS"/>
              </a:rPr>
              <a:t>D</a:t>
            </a:r>
            <a:r>
              <a:rPr lang="en-US" sz="4800" b="1" strike="noStrike" spc="-35">
                <a:solidFill>
                  <a:schemeClr val="dk1"/>
                </a:solidFill>
                <a:latin typeface="Trebuchet MS"/>
              </a:rPr>
              <a:t>E</a:t>
            </a:r>
            <a:r>
              <a:rPr lang="en-US" sz="4800" b="1" strike="noStrike" spc="-32">
                <a:solidFill>
                  <a:schemeClr val="dk1"/>
                </a:solidFill>
                <a:latin typeface="Trebuchet MS"/>
              </a:rPr>
              <a:t>LL</a:t>
            </a:r>
            <a:r>
              <a:rPr lang="en-US" sz="4800" b="1" strike="noStrike" spc="-7">
                <a:solidFill>
                  <a:schemeClr val="dk1"/>
                </a:solidFill>
                <a:latin typeface="Trebuchet MS"/>
              </a:rPr>
              <a:t>I</a:t>
            </a:r>
            <a:r>
              <a:rPr lang="en-US" sz="4800" b="1" strike="noStrike" spc="29">
                <a:solidFill>
                  <a:schemeClr val="dk1"/>
                </a:solidFill>
                <a:latin typeface="Trebuchet MS"/>
              </a:rPr>
              <a:t>N</a:t>
            </a:r>
            <a:r>
              <a:rPr lang="en-US" sz="4800" b="1" strike="noStrike" spc="4">
                <a:solidFill>
                  <a:schemeClr val="dk1"/>
                </a:solidFill>
                <a:latin typeface="Trebuchet MS"/>
              </a:rPr>
              <a:t>G</a:t>
            </a:r>
            <a:endParaRPr lang="en-IN" sz="4800" b="0" strike="noStrike" spc="-1">
              <a:solidFill>
                <a:srgbClr val="000000"/>
              </a:solidFill>
              <a:latin typeface="Arial"/>
            </a:endParaRPr>
          </a:p>
        </p:txBody>
      </p:sp>
      <p:sp>
        <p:nvSpPr>
          <p:cNvPr id="193" name="TextBox 9"/>
          <p:cNvSpPr/>
          <p:nvPr/>
        </p:nvSpPr>
        <p:spPr>
          <a:xfrm>
            <a:off x="838080" y="2194560"/>
            <a:ext cx="6727320" cy="310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Gathering and analyzing requirements from stakeholders; </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then designing the system's architecture, components, and user interfaces.</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We'll develop and test detection tools, educational programs, and security measures. </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We will deploy the solutions and provide user training and support.</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Continuous monitoring and evaluation will ensure effectiveness, and we'll document the entire process. </a:t>
            </a:r>
            <a:endParaRPr lang="en-IN" sz="1800" b="0" strike="noStrike" spc="-1">
              <a:solidFill>
                <a:srgbClr val="000000"/>
              </a:solidFill>
              <a:latin typeface="Arial"/>
            </a:endParaRPr>
          </a:p>
          <a:p>
            <a:pPr marL="343080" indent="-343080" defTabSz="914400">
              <a:lnSpc>
                <a:spcPct val="100000"/>
              </a:lnSpc>
              <a:buClr>
                <a:srgbClr val="000000"/>
              </a:buClr>
              <a:buFont typeface="Calibri"/>
              <a:buAutoNum type="arabicPeriod"/>
            </a:pPr>
            <a:r>
              <a:rPr lang="en-US" sz="1800" b="0" strike="noStrike" spc="-1">
                <a:solidFill>
                  <a:schemeClr val="dk1"/>
                </a:solidFill>
                <a:latin typeface="Times New Roman"/>
              </a:rPr>
              <a:t>This model ensures a comprehensive, user-focused, and ethically sound approach to tackling keylogger threats and enhancing cybersecurity.</a:t>
            </a: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1076</TotalTime>
  <Words>637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11</vt:i4>
      </vt:variant>
    </vt:vector>
  </HeadingPairs>
  <TitlesOfParts>
    <vt:vector size="22" baseType="lpstr">
      <vt:lpstr>Arial</vt:lpstr>
      <vt:lpstr>Calibri</vt:lpstr>
      <vt:lpstr>Symbol</vt:lpstr>
      <vt:lpstr>Times New Roman</vt:lpstr>
      <vt:lpstr>Trebuchet MS</vt:lpstr>
      <vt:lpstr>Wingdings</vt:lpstr>
      <vt:lpstr>Office Theme</vt:lpstr>
      <vt:lpstr>Office Theme</vt:lpstr>
      <vt:lpstr>Office Theme</vt:lpstr>
      <vt:lpstr>Office Theme</vt:lpstr>
      <vt:lpstr>Office Theme</vt:lpstr>
      <vt:lpstr>KONDELA PRASANNA KUMAR</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adabala puja</dc:creator>
  <dc:description/>
  <cp:lastModifiedBy>adabala puja</cp:lastModifiedBy>
  <cp:revision>6</cp:revision>
  <dcterms:created xsi:type="dcterms:W3CDTF">2024-06-03T05:48:59Z</dcterms:created>
  <dcterms:modified xsi:type="dcterms:W3CDTF">2024-06-22T15:47:34Z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11</vt:i4>
  </property>
</Properties>
</file>