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6E95-121E-4F5B-8933-9ABDC75D9D0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0C7E-DD03-4556-9D82-40AEF6F1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1371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37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8601"/>
            <a:ext cx="91440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Assignments: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Q.1)  What is probability?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probability is a number that reflects the chance or likelihood that a particular event will occur.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Probability ranges between 0 to 1.</a:t>
            </a:r>
          </a:p>
          <a:p>
            <a:endParaRPr lang="en-US" dirty="0" smtClean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Q.2) Define mutual exclusive and mutual inclusive events.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Mutual Exclusive Event: mutually exclusive events are the events if they cannot both occur at the same time.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clear example is the set of outcomes of a single coin toss, which can result in either heads or tails, but not both.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 or B)=P(A)+P(B)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Mutually inclusive: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Mutually inclusive events allow both events to happen at the same time or occur in a single trial.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 or B) = P(A) + P(B) - P(A ∩ B)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Q.3) Define independent and dependent events.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Independent events: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events are independent if the outcome or occurrence of the first does not affects the outcome or occurrence of the second 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two events, A and B, are independent, the probability of both occurring is: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 and B)  =  P(A) · P(B)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flip a coin and get a head and you flip a second coin and get a tail.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two coins don’t influence each other.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Dependent events: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events are dependent if the outcome or occurrence of the first affects the outcome or occurrence of the second so that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probability is changed.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two events, A and B, are dependent, the probability of both occurring is: P(A and B)  =  P(A) · P(B/A)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62000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Q.4) Explain Conditional probability.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Conditional probability: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Conditional probability is the probability of an event occurring given that another event has already occurred.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P(A/B) = P(A and B)/P(B)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Q.5) Explain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Theorem.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way of calculating conditional probability is by using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theorem. The theorem can be used to determine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conditional probability of event A, given that event B has occurred, by knowing the conditional probability of event B,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the event A has occurred, as well as the individual probabilities of events A and B.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P(A/B) = [P(B/A)*p(A)]/P(B)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0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Q.6)What is the probability of spinning a prime number or an odd number on a spinner numbered 1 to 8?</a:t>
            </a:r>
          </a:p>
          <a:p>
            <a:endParaRPr lang="en-US" dirty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be the spinning of prime numbers = { 2,3,5,7} = P(A) = 4/8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B be the spinning of odd numbers = {1,3,5,7} = P(B) = 4/8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∩ B = { 3,5,7} , P(A ∩ B) = 3/8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( A or B ) = P(A) + P(B) –  P(A ∩ 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4/8 + 4/8 – 3/8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5/8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62000"/>
            <a:ext cx="91440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Q.7)For numbers, one to nine, get the probability of getting a number less than 4 or 2?</a:t>
            </a:r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probability of getting number less than 4 = {1,2,3} =  P(A) = 3/9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probability of getting number less than 2 = {1} =  P(B) = 1/9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∩ B = { 1} , P(A ∩ B) = 1/9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( A or B ) = P(A) + P(B) –  P(A ∩ B)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3/9 + 1/9 – 1/9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3/9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1/3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19200"/>
            <a:ext cx="914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Q.8)Let X and Y are two independent events such that P(X) = 0.3 and P(Y) = 0.7. Find P(X and Y), P(X or Y).</a:t>
            </a:r>
          </a:p>
          <a:p>
            <a:endParaRPr lang="en-US" dirty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0.3 and P(Y) = 0.7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 and Y are independent of each other.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Y) = P( X ∩ Y) = P(X) P(Y)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0.3 × 0.7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0.21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Y) = P(X ∪ Y) = P(X) + P(Y) – P(X ∩ 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0.3 + 0.7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0.21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0.79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66800"/>
            <a:ext cx="91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Q.9)A bag contains red and blue marbles. Two marbles are drawn without replacement. The probability of selecting a red marble and then a blue marble is 0.28. The probability of selecting a red marble on the first draw is 0.5. What is the probability of selecting a blue marble on the second draw, given that the first marble drawn was red?</a:t>
            </a:r>
          </a:p>
          <a:p>
            <a:pPr algn="just"/>
            <a:endParaRPr lang="en-US" dirty="0"/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( Blue ) =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P( Blue and Red )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P(Red)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= 0.28/ 0.5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= 0.56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720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Basavaraj</dc:creator>
  <cp:lastModifiedBy>Basavaraj</cp:lastModifiedBy>
  <cp:revision>15</cp:revision>
  <dcterms:created xsi:type="dcterms:W3CDTF">2021-07-01T05:52:26Z</dcterms:created>
  <dcterms:modified xsi:type="dcterms:W3CDTF">2021-07-10T18:14:11Z</dcterms:modified>
</cp:coreProperties>
</file>