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2E88-DEAC-4A4A-8042-79BE5E88B67D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4FFF-513F-4AC7-8FAB-5CC7FBB11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Vector: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Vector is a  quantity that has magnitude as well as direction is called a vector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Position Vector:</a:t>
            </a:r>
          </a:p>
          <a:p>
            <a:pPr algn="just"/>
            <a:r>
              <a:rPr lang="en-US" dirty="0" smtClean="0"/>
              <a:t>Consider a point P in space, having coordinates (x, y, z) with respect to the origin O (0, 0, 0). </a:t>
            </a:r>
          </a:p>
          <a:p>
            <a:pPr algn="just"/>
            <a:r>
              <a:rPr lang="en-US" dirty="0" smtClean="0"/>
              <a:t>Then, the vector having O and P as its initial and terminal points, respectively, </a:t>
            </a:r>
          </a:p>
          <a:p>
            <a:pPr algn="just"/>
            <a:r>
              <a:rPr lang="en-US" dirty="0" smtClean="0"/>
              <a:t>is called the position vector of the point P with respect to O.  </a:t>
            </a:r>
          </a:p>
          <a:p>
            <a:pPr algn="just"/>
            <a:endParaRPr lang="en-US" dirty="0" smtClean="0"/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Vector: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Unit Vector </a:t>
            </a:r>
            <a:r>
              <a:rPr lang="en-US" dirty="0" smtClean="0"/>
              <a:t>-A vector whose magnitude is unity (i.e., 1 unit) is called a unit vector.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 initial Vector </a:t>
            </a:r>
            <a:r>
              <a:rPr lang="en-US" dirty="0" smtClean="0"/>
              <a:t>- Two or more vectors having same initial points are called co initial vectors.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Collinear Vectors </a:t>
            </a:r>
            <a:r>
              <a:rPr lang="en-US" dirty="0" smtClean="0"/>
              <a:t>- Two or more vectors are said to be collinear if they are parallel to the same line, irrespective of their initial points.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Equal Vectors </a:t>
            </a:r>
            <a:r>
              <a:rPr lang="en-US" dirty="0" smtClean="0"/>
              <a:t>- Two vectors are said to be equal , if they have the same magnitude and direction regardless of the positions of their initial</a:t>
            </a:r>
          </a:p>
          <a:p>
            <a:pPr algn="just"/>
            <a:r>
              <a:rPr lang="en-US" dirty="0" smtClean="0"/>
              <a:t>points.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Negative of a Vector </a:t>
            </a:r>
            <a:r>
              <a:rPr lang="en-US" dirty="0" smtClean="0"/>
              <a:t>- A vector whose magnitude is the same as that of a given vector, but direction is opposite to that of it, is called</a:t>
            </a:r>
          </a:p>
          <a:p>
            <a:pPr algn="just"/>
            <a:r>
              <a:rPr lang="en-US" dirty="0" smtClean="0"/>
              <a:t>negative of the given vector.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Equation of a straight line: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mx+c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m = slop, c = intercept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 line passes through 2 points (x1, y1), (x2, y2) then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= (y2-y1)/(x2-x1)</a:t>
            </a:r>
          </a:p>
          <a:p>
            <a:pPr algn="just"/>
            <a:endParaRPr lang="en-US" dirty="0" smtClean="0"/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Plane: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plane is a flat surface with no thickness.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and width make a plane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Equation of a plane passing through a point:</a:t>
            </a:r>
          </a:p>
          <a:p>
            <a:pPr algn="just"/>
            <a:r>
              <a:rPr lang="en-US" dirty="0" smtClean="0"/>
              <a:t>The equation of a plane passing through (x1, y1, z1) is given by,</a:t>
            </a:r>
          </a:p>
          <a:p>
            <a:pPr algn="just"/>
            <a:r>
              <a:rPr lang="en-US" dirty="0" smtClean="0"/>
              <a:t>A(x-x1) + B(y-y1) + C(z-z1) = 0</a:t>
            </a:r>
          </a:p>
          <a:p>
            <a:pPr algn="just"/>
            <a:r>
              <a:rPr lang="en-US" dirty="0" smtClean="0"/>
              <a:t>where, A, B, C are the direction ratios of normal to the plane.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329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Basavaraj</dc:creator>
  <cp:lastModifiedBy>Basavaraj</cp:lastModifiedBy>
  <cp:revision>2</cp:revision>
  <dcterms:created xsi:type="dcterms:W3CDTF">2021-07-10T18:01:10Z</dcterms:created>
  <dcterms:modified xsi:type="dcterms:W3CDTF">2021-07-10T18:14:54Z</dcterms:modified>
</cp:coreProperties>
</file>