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76015-CC91-473C-BF20-43FD3F03B1AE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8C15-5A65-4A66-8576-463F954A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861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1.) Define Mean, mode, median.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Mean - The average value  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Median - The mid point value 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 - The most common value  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2.) Define standard deviation and variance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Standard deviation: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Standard deviation is a number that describes how spread out the values are.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low standard deviation means that most of the numbers are close to the mean (average) value.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high standard deviation means that the values are spread out over a wider range.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Variance: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Variance is another number that indicates how spread out the values are.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standard deviation = square root of the variance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3.) Define Population mean and Sample mean.</a:t>
            </a: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Population: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 population is the collection of all items of interest to our study and is usually denoted with an uppercase N.</a:t>
            </a: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Sample: 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sample is a subset of the population and is denoted with a lowercase n.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part of the population drawn according to a rule or plan for concluding characteristics is called a sample.</a:t>
            </a: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Sample size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number of items in a sample is called a sample size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810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4.) Find Mean, median, mode and standard deviation for each data set.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a.) 7,11,16, 14, 11, 13, 19, 13,13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b.) 16, 15, 16, 17, 19, 12, 14, 9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c.) 27, 66, 24, 81, 50, 40, 74, 81, 97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286000"/>
            <a:ext cx="630223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a.) 7,11,16, 14, 11, 13, 19, 13,13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Mean =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7+11+16+14+11+13+19+13+13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117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13</a:t>
            </a: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9                                 9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Median = 7,11,11,13,13,13,14,16,19  = 13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 = 13</a:t>
            </a:r>
          </a:p>
          <a:p>
            <a:pPr marL="457200" indent="-45720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Variance =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(-6)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+(-2)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+(3)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+(1)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+(-2)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+(0)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+(6)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+(0)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+(0)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457200" indent="-457200"/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9-1</a:t>
            </a:r>
          </a:p>
          <a:p>
            <a:pPr marL="457200" indent="-45720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=  11.25</a:t>
            </a:r>
            <a:endParaRPr lang="en-US" sz="20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Standard deviation =  √11.25</a:t>
            </a:r>
          </a:p>
          <a:p>
            <a:pPr marL="457200" indent="-4572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= 3.354</a:t>
            </a:r>
          </a:p>
          <a:p>
            <a:pPr marL="457200" indent="-457200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1143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85800"/>
            <a:ext cx="8168133" cy="4360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b.) 16,15,16,17,19,12,14,9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Mean =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16+15+16+17+19+12+14+9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14.75</a:t>
            </a: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8                           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Median = 9,12,14,15,16,16,17,19 =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15+16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15.5</a:t>
            </a: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2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 = 16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Variance =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(1.25)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+(0.25)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+(1.25)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+(2.25)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+(4.25)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+(-2.75)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+(0.75)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+(5.75)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8-1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=  9.64</a:t>
            </a:r>
          </a:p>
          <a:p>
            <a:endParaRPr lang="en-US" sz="20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Standard deviation = √9.64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= 3.10</a:t>
            </a:r>
            <a:endParaRPr lang="en-US" sz="20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2226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c.) 27, 66, 24, 81, 50, 40, 74, 81, 97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Mean =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 27+66+24+81+50+40+74+81+97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60</a:t>
            </a: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9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Median = 24,27,40,50,66,74,81,81,97 = 66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 = 81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Variance =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(-33)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+(6)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+(-36)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+(21)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+(-10)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+(-20)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+(14)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+(21)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+(37)</a:t>
            </a:r>
            <a:r>
              <a:rPr lang="en-US" sz="2000" b="1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671 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000" b="1" u="sng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9-1</a:t>
            </a:r>
          </a:p>
          <a:p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Standard deviation = √671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= 25.90</a:t>
            </a:r>
            <a:endParaRPr lang="en-US" sz="20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278</Words>
  <Application>Microsoft Office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Basavaraj</dc:creator>
  <cp:lastModifiedBy>Basavaraj</cp:lastModifiedBy>
  <cp:revision>19</cp:revision>
  <dcterms:created xsi:type="dcterms:W3CDTF">2021-06-29T05:27:06Z</dcterms:created>
  <dcterms:modified xsi:type="dcterms:W3CDTF">2021-07-10T18:13:40Z</dcterms:modified>
</cp:coreProperties>
</file>