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6A45-4C87-46FD-8F6D-597CB9F859F6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55E9-AEFF-4227-9C5B-3AC1FBB30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is hypothesis testing?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Hypothesis are statement about the given problem. Hypothesis testing is a          statistical method that is used in making a statistical decision using experimental data. </a:t>
            </a:r>
          </a:p>
          <a:p>
            <a:pPr marL="342900" indent="-3429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Hypothesis testing is basically an assumption that we make about a population parameter. </a:t>
            </a:r>
          </a:p>
          <a:p>
            <a:pPr marL="342900" indent="-3429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evaluates two mutually exclusive statements about a population to determine which statement </a:t>
            </a:r>
          </a:p>
          <a:p>
            <a:pPr marL="342900" indent="-34290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best supported by the sample data.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What is null hypothesis and what is alternate?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null hypothesis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states that a population parameter (such as the mean, the standard deviation, and so on) is equal to a hypothesized value. ...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 hypothesis(H0): In statistics, it is a basic assumption or made based on the problem knowledge.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A company production is = 50 unit/per day etc.</a:t>
            </a:r>
          </a:p>
          <a:p>
            <a:pPr marL="342900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alternative hypothesis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states that a population parameter is smaller, greater, or different than the hypothesized value in the null hypothesis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Give some examples of hypothesis based statements.</a:t>
            </a:r>
          </a:p>
          <a:p>
            <a:endParaRPr lang="en-US" dirty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Steps of Hypothesis Testing.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Making initial assumption.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H0 (Null Hypothesis) - Person is guilty.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(Alternate hypothesis) - Person is innocent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- Collecting the data.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called evidences.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- Collect evidences to get the analysis or testing whether to reject this null hypothesis or accept this null Hypothesis.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Means the person is guilty or not.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reject Ho means person is innocent and vise versa.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201"/>
            <a:ext cx="9144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What is p value?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 value, or calculated probability, is the probability of finding the observed/extreme results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null hypothesis(H0) of a study given problem is true. If your P-value is less than the chosen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significance level then you reject the null hypothesis i.e. accept that your sample claims to support the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alternative hypothesis.</a:t>
            </a:r>
          </a:p>
          <a:p>
            <a:endParaRPr lang="en-US" dirty="0"/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Which test can be performed to get P value.</a:t>
            </a:r>
          </a:p>
          <a:p>
            <a:endParaRPr lang="en-US" dirty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value can be obtained from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Chi Square Test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T test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Anova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Test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66800"/>
            <a:ext cx="9144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 1: 2 categorical feature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of test : CHI Square test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P Value &lt;=0.05  then we reject null hypothesis and accept alternate hypothesis.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 square test - 2 categorical feature based.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 2: 1 categorical feature and 1 continuous feature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of test -  t test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value &lt;= 0.05 (reject the null hypothesis)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 3: Comparing continuous and categorical features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ANOVA Test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P&lt;=0.05 (reject the null hypothesis)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353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Basavaraj</dc:creator>
  <cp:lastModifiedBy>Basavaraj</cp:lastModifiedBy>
  <cp:revision>3</cp:revision>
  <dcterms:created xsi:type="dcterms:W3CDTF">2021-07-07T05:22:08Z</dcterms:created>
  <dcterms:modified xsi:type="dcterms:W3CDTF">2021-07-10T18:14:34Z</dcterms:modified>
</cp:coreProperties>
</file>