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churavi12@gmail.com" userId="e2f32ca6d94bdeb1" providerId="LiveId" clId="{6E61EDC8-6586-4088-AB2F-8CEB3E17D034}"/>
    <pc:docChg chg="modSld">
      <pc:chgData name="archuravi12@gmail.com" userId="e2f32ca6d94bdeb1" providerId="LiveId" clId="{6E61EDC8-6586-4088-AB2F-8CEB3E17D034}" dt="2023-06-06T06:59:19.551" v="14" actId="20577"/>
      <pc:docMkLst>
        <pc:docMk/>
      </pc:docMkLst>
      <pc:sldChg chg="modSp mod">
        <pc:chgData name="archuravi12@gmail.com" userId="e2f32ca6d94bdeb1" providerId="LiveId" clId="{6E61EDC8-6586-4088-AB2F-8CEB3E17D034}" dt="2023-06-06T06:59:19.551" v="14" actId="20577"/>
        <pc:sldMkLst>
          <pc:docMk/>
          <pc:sldMk cId="953325580" sldId="256"/>
        </pc:sldMkLst>
        <pc:spChg chg="mod">
          <ac:chgData name="archuravi12@gmail.com" userId="e2f32ca6d94bdeb1" providerId="LiveId" clId="{6E61EDC8-6586-4088-AB2F-8CEB3E17D034}" dt="2023-06-06T06:59:19.551" v="14" actId="20577"/>
          <ac:spMkLst>
            <pc:docMk/>
            <pc:sldMk cId="953325580" sldId="25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DBDEE-D498-454F-8370-BA3F2A8FF5F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1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E186D-9302-4521-A1A1-C93D5FB0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9401-1658-4BF4-A799-7D41BEE0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7" y="1821635"/>
            <a:ext cx="9231307" cy="134551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IIIT ADMISSIONS PREDICTON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TS- WEB/CC/AI TRACK 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1.MISS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SIMHADRI ARCHANA-RGUKT RK VALLEY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2. MISS PUNJA DHARANI-RGUKT RK VALLEY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3.MISS GOLLA LOKESWARI-RGUKT RK VALLEY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4.MISS PRASANA-RGUKT RK VALLEY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8902" y="5186598"/>
            <a:ext cx="82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By:P.RAGHAVAN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latin typeface="Arial"/>
                <a:ea typeface="+mn-lt"/>
                <a:cs typeface="Arial"/>
              </a:rPr>
              <a:t>Abstract     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Aims , Objective &amp; Proposed System/Solution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System Design </a:t>
            </a:r>
            <a:endParaRPr lang="en-US" sz="2000" b="1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System Development Approach(Technology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IIIT admission Prediction is very important and plays a key role in Andhra Pradesh students who just passed 10</a:t>
            </a:r>
            <a:r>
              <a:rPr lang="en-IN" sz="2800" b="0" strike="noStrike" spc="-1" baseline="30000" dirty="0">
                <a:solidFill>
                  <a:srgbClr val="000000"/>
                </a:solidFill>
                <a:latin typeface="Franklin Gothic Book"/>
                <a:ea typeface="DejaVu Sans"/>
              </a:rPr>
              <a:t>th</a:t>
            </a:r>
            <a:r>
              <a:rPr lang="en-IN" sz="2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 class. Predicting IIIT admission can be especially difficult because the students are not aware of admission requirements. For that reason, the main purpose of this research work is to provide a recommender system for early predicting IIIT admission</a:t>
            </a:r>
          </a:p>
          <a:p>
            <a:pPr algn="l">
              <a:buFont typeface="Arial" pitchFamily="34" charset="0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Therefore, To predict chance of admission first we applied  Supervised Machine Learning algorithms namely Linear Regression.</a:t>
            </a:r>
            <a:endParaRPr lang="en-IN" sz="2800" spc="-1" dirty="0">
              <a:latin typeface="Arial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The experimental results showed that the Linear Regression is the most suitable Machine Learning algorithm for predicting IIIT admission</a:t>
            </a:r>
            <a:endParaRPr lang="en-IN" sz="2800" b="0" strike="noStrike" spc="-1" dirty="0">
              <a:latin typeface="Arial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I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The students who completed tenth class have more curiosity and confusion whether they get  admission in IIIT or not. At present there is no system available to help these students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The students who completed tenth class have more curiosity and confusion whether they get  admission in IIIT or not. At present there is no system available to help these students.</a:t>
            </a:r>
          </a:p>
          <a:p>
            <a:pPr algn="l">
              <a:buFont typeface="Arial" pitchFamily="34" charset="0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For that we have proposed  ‘IIIT Admission Prediction System’  which predicts the percentage of chance of getting admission into IIIT.</a:t>
            </a:r>
          </a:p>
          <a:p>
            <a:pPr algn="l"/>
            <a:endParaRPr lang="en-IN" sz="28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25E63F-44CA-A2F5-8E8C-BDAA846E4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7" y="2110153"/>
            <a:ext cx="5562211" cy="387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 Deployment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91B202-8DF7-EF73-22E0-0A95204D24D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14597" y="1991429"/>
            <a:ext cx="5746418" cy="3647257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3166F-21AF-44C9-E676-81C067F26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5111" y="2110153"/>
            <a:ext cx="5152168" cy="333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90E9A-D4CC-B70C-626C-B27827E09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7" y="2110153"/>
            <a:ext cx="11511828" cy="414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353</Words>
  <Application>Microsoft Office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Franklin Gothic Book</vt:lpstr>
      <vt:lpstr>Office Theme</vt:lpstr>
      <vt:lpstr>IIIT ADMISSIONS PREDICTON</vt:lpstr>
      <vt:lpstr>OUTLINE</vt:lpstr>
      <vt:lpstr>Abstract</vt:lpstr>
      <vt:lpstr>Problem Statement</vt:lpstr>
      <vt:lpstr>Proposed Solution</vt:lpstr>
      <vt:lpstr>System Architecture</vt:lpstr>
      <vt:lpstr>System Deployment Approach</vt:lpstr>
      <vt:lpstr>Algorithm &amp; Deployment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archuravi12@gmail.com</cp:lastModifiedBy>
  <cp:revision>45</cp:revision>
  <dcterms:created xsi:type="dcterms:W3CDTF">2021-04-26T07:43:48Z</dcterms:created>
  <dcterms:modified xsi:type="dcterms:W3CDTF">2023-06-06T06:59:21Z</dcterms:modified>
</cp:coreProperties>
</file>