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431BE-7515-4C51-B11B-C774EC826680}" v="104" dt="2021-06-15T08:51:08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52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2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3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2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0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1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rxiv.org/abs/1809.03625" TargetMode="External"/><Relationship Id="rId4" Type="http://schemas.openxmlformats.org/officeDocument/2006/relationships/hyperlink" Target="https://arxiv.org/abs/1702.054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5987A-3A2E-45FE-947D-464BBA890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2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981" y="1122363"/>
            <a:ext cx="10397332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Adversarial Domain Adaptation with K-dimensional Discriminator head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227" y="3602038"/>
            <a:ext cx="553608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Prasanna B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  <a:p>
            <a:pPr algn="r"/>
            <a:r>
              <a:rPr lang="en-US" dirty="0">
                <a:solidFill>
                  <a:srgbClr val="FFFFFF"/>
                </a:solidFill>
              </a:rPr>
              <a:t>MLSP Final Project 2022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779978-F1B9-4E8B-A4EF-28C72FBE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C36E61-C478-4C2F-846E-EBA0DF57D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89995" y="123462"/>
            <a:ext cx="274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Definition </a:t>
            </a:r>
            <a:endParaRPr lang="en-US" dirty="0"/>
          </a:p>
        </p:txBody>
      </p:sp>
      <p:pic>
        <p:nvPicPr>
          <p:cNvPr id="4" name="Picture 3" descr="Qr code&#10;&#10;Description automatically generated with low confidence">
            <a:extLst>
              <a:ext uri="{FF2B5EF4-FFF2-40B4-BE49-F238E27FC236}">
                <a16:creationId xmlns:a16="http://schemas.microsoft.com/office/drawing/2014/main" id="{FAB87A04-676F-4E6C-A964-B8E579F1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3" y="908997"/>
            <a:ext cx="5113463" cy="4442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B8E3BC-ED6B-4EDF-8A25-DA34E70A45E9}"/>
              </a:ext>
            </a:extLst>
          </p:cNvPr>
          <p:cNvSpPr txBox="1"/>
          <p:nvPr/>
        </p:nvSpPr>
        <p:spPr>
          <a:xfrm>
            <a:off x="5990253" y="1026367"/>
            <a:ext cx="58129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neural network model trained on a source domain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Unlabeled target domain data consisting of same labels as source domain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Aim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Adapt the given model to the target domain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Dataset: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MNIST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28x28 grayscale digit images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60,000 train samples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10,000 test samples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USPS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28x28 grayscale digit images (originally 16x16 but 28x28 up-sampled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dataset used)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7291 train samples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2007 test samples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E124F-6497-45B9-90E2-218855D2CA36}"/>
              </a:ext>
            </a:extLst>
          </p:cNvPr>
          <p:cNvSpPr txBox="1"/>
          <p:nvPr/>
        </p:nvSpPr>
        <p:spPr>
          <a:xfrm>
            <a:off x="241558" y="6393416"/>
            <a:ext cx="444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Image taken from [1]</a:t>
            </a:r>
          </a:p>
        </p:txBody>
      </p:sp>
    </p:spTree>
    <p:extLst>
      <p:ext uri="{BB962C8B-B14F-4D97-AF65-F5344CB8AC3E}">
        <p14:creationId xmlns:p14="http://schemas.microsoft.com/office/powerpoint/2010/main" val="268702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89995" y="123462"/>
            <a:ext cx="274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F1D74-F0B6-405A-851C-77EBDDB29303}"/>
              </a:ext>
            </a:extLst>
          </p:cNvPr>
          <p:cNvSpPr txBox="1"/>
          <p:nvPr/>
        </p:nvSpPr>
        <p:spPr>
          <a:xfrm>
            <a:off x="3684554" y="543248"/>
            <a:ext cx="43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Original ADDA Architecture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C4C8418-AF92-4B5D-938D-D3B06C540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93" y="912580"/>
            <a:ext cx="9083213" cy="2264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6C30B-41DA-4DF2-A264-2446EE625E25}"/>
              </a:ext>
            </a:extLst>
          </p:cNvPr>
          <p:cNvSpPr txBox="1"/>
          <p:nvPr/>
        </p:nvSpPr>
        <p:spPr>
          <a:xfrm>
            <a:off x="3684554" y="3227404"/>
            <a:ext cx="43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Architecture Modification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(inspired from [2])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5E8A7C7-4D33-4B8E-9A1C-DCFA86CA8A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0"/>
          <a:stretch/>
        </p:blipFill>
        <p:spPr>
          <a:xfrm>
            <a:off x="3153115" y="3647190"/>
            <a:ext cx="2004234" cy="2454064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68A6F58-B203-4D69-AEC0-ECF245FB7C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2" b="5281"/>
          <a:stretch/>
        </p:blipFill>
        <p:spPr>
          <a:xfrm>
            <a:off x="6257312" y="3647190"/>
            <a:ext cx="2186892" cy="245406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AA0B401-5AD7-4890-A041-2BA6D0E9F345}"/>
              </a:ext>
            </a:extLst>
          </p:cNvPr>
          <p:cNvSpPr/>
          <p:nvPr/>
        </p:nvSpPr>
        <p:spPr>
          <a:xfrm>
            <a:off x="5157349" y="4664328"/>
            <a:ext cx="109996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0AB7D4-7F47-4C41-8D62-74FCF2EDCB3F}"/>
              </a:ext>
            </a:extLst>
          </p:cNvPr>
          <p:cNvSpPr txBox="1"/>
          <p:nvPr/>
        </p:nvSpPr>
        <p:spPr>
          <a:xfrm>
            <a:off x="241558" y="6393416"/>
            <a:ext cx="444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Images taken from [1] and [2]</a:t>
            </a:r>
          </a:p>
        </p:txBody>
      </p:sp>
    </p:spTree>
    <p:extLst>
      <p:ext uri="{BB962C8B-B14F-4D97-AF65-F5344CB8AC3E}">
        <p14:creationId xmlns:p14="http://schemas.microsoft.com/office/powerpoint/2010/main" val="63304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89995" y="123462"/>
            <a:ext cx="274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E154E-E2C1-46D5-86D1-A9A127910542}"/>
              </a:ext>
            </a:extLst>
          </p:cNvPr>
          <p:cNvSpPr txBox="1"/>
          <p:nvPr/>
        </p:nvSpPr>
        <p:spPr>
          <a:xfrm>
            <a:off x="3320142" y="1662922"/>
            <a:ext cx="555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On Original ADDA Architecture (2-head discriminator)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CBA41-60D5-4C74-A430-5F6F86A4C11F}"/>
              </a:ext>
            </a:extLst>
          </p:cNvPr>
          <p:cNvSpPr txBox="1"/>
          <p:nvPr/>
        </p:nvSpPr>
        <p:spPr>
          <a:xfrm>
            <a:off x="3684692" y="4326685"/>
            <a:ext cx="48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On Modified Architecture(11-head discriminator)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A2216853-794D-41F0-AB59-924AB900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752" y="2412969"/>
            <a:ext cx="7607404" cy="114046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E534E09-D112-47CF-92A1-5FA80A6CA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752" y="4799801"/>
            <a:ext cx="7607404" cy="11997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EDBB04-E9C4-4BE8-9ACF-591BE5C71253}"/>
              </a:ext>
            </a:extLst>
          </p:cNvPr>
          <p:cNvSpPr txBox="1"/>
          <p:nvPr/>
        </p:nvSpPr>
        <p:spPr>
          <a:xfrm>
            <a:off x="2157638" y="830424"/>
            <a:ext cx="811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Accuracies on Target Dataset (USPS) after adaptation</a:t>
            </a:r>
          </a:p>
        </p:txBody>
      </p:sp>
    </p:spTree>
    <p:extLst>
      <p:ext uri="{BB962C8B-B14F-4D97-AF65-F5344CB8AC3E}">
        <p14:creationId xmlns:p14="http://schemas.microsoft.com/office/powerpoint/2010/main" val="169421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89995" y="123462"/>
            <a:ext cx="274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Novel Contributions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606D6-B48E-47B7-9FEC-093E676CB3CF}"/>
              </a:ext>
            </a:extLst>
          </p:cNvPr>
          <p:cNvSpPr txBox="1"/>
          <p:nvPr/>
        </p:nvSpPr>
        <p:spPr>
          <a:xfrm>
            <a:off x="643812" y="905069"/>
            <a:ext cx="10870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Adopted the idea </a:t>
            </a:r>
            <a:r>
              <a:rPr lang="en-US" i="1" dirty="0"/>
              <a:t>(from [2])</a:t>
            </a:r>
            <a:r>
              <a:rPr lang="en-US" dirty="0"/>
              <a:t> of taking advantage of source data labels while training the discriminator which performed better than ADDA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Existing repositories for ADDA were implemented using PyTorch 0.2.0, hence lots of code need to be modified and updated. Found and debugged all of them to work in PyTorch 1.10.0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Parameters for transformation of Images and normalization of USPS during preprocessing used in repository code resulted in very poor Adaptation. Fixed these to get good performance.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B54AC15-D066-478C-8C44-07FCD366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55" y="3414470"/>
            <a:ext cx="5228253" cy="78917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06C413B-B70B-4934-975B-28ACD4857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2" y="3429000"/>
            <a:ext cx="4940421" cy="78636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6BCFA2A-626B-4514-B33E-56C53E4EF4C6}"/>
              </a:ext>
            </a:extLst>
          </p:cNvPr>
          <p:cNvSpPr/>
          <p:nvPr/>
        </p:nvSpPr>
        <p:spPr>
          <a:xfrm>
            <a:off x="5697047" y="3653269"/>
            <a:ext cx="763693" cy="311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976D9-1B45-401B-A82F-B1883EB3B7BA}"/>
              </a:ext>
            </a:extLst>
          </p:cNvPr>
          <p:cNvSpPr txBox="1"/>
          <p:nvPr/>
        </p:nvSpPr>
        <p:spPr>
          <a:xfrm>
            <a:off x="737119" y="4705023"/>
            <a:ext cx="10879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References:</a:t>
            </a:r>
          </a:p>
          <a:p>
            <a:endParaRPr lang="en-US" b="1" u="sng" dirty="0"/>
          </a:p>
          <a:p>
            <a:pPr marL="342900" indent="-342900"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Adversarial Discriminative Domain Adaptation by Tzeng et al., 2017 - </a:t>
            </a:r>
            <a:r>
              <a:rPr lang="en-US" dirty="0">
                <a:hlinkClick r:id="rId4"/>
              </a:rPr>
              <a:t>https://arxiv.org/abs/1702.05464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Improved Techniques for Adversarial Discriminative Domain Adaptation - 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https://arxiv.org/abs/1809.03625</a:t>
            </a:r>
            <a:endParaRPr lang="en-US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https://github.com/corenel/pytorch-adda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9830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2A2441"/>
      </a:dk2>
      <a:lt2>
        <a:srgbClr val="E8E2E5"/>
      </a:lt2>
      <a:accent1>
        <a:srgbClr val="81AA98"/>
      </a:accent1>
      <a:accent2>
        <a:srgbClr val="74A9A7"/>
      </a:accent2>
      <a:accent3>
        <a:srgbClr val="83A6BC"/>
      </a:accent3>
      <a:accent4>
        <a:srgbClr val="7F8BBA"/>
      </a:accent4>
      <a:accent5>
        <a:srgbClr val="A096C6"/>
      </a:accent5>
      <a:accent6>
        <a:srgbClr val="A47FBA"/>
      </a:accent6>
      <a:hlink>
        <a:srgbClr val="AE6989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273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Seaford</vt:lpstr>
      <vt:lpstr>LevelVTI</vt:lpstr>
      <vt:lpstr>Adversarial Domain Adaptation with K-dimensional Discriminator head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Prasanna B</cp:lastModifiedBy>
  <cp:revision>21</cp:revision>
  <dcterms:created xsi:type="dcterms:W3CDTF">2021-06-15T08:48:05Z</dcterms:created>
  <dcterms:modified xsi:type="dcterms:W3CDTF">2022-04-26T14:46:05Z</dcterms:modified>
</cp:coreProperties>
</file>