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77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AF502-9DF9-421B-A138-45C557E6FCEB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0E92E-EC2D-4775-A42D-D670D8285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205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0E92E-EC2D-4775-A42D-D670D82858F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20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Embedded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Practical Overview with Android &amp; Embedded Boards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Embedded systems are:</a:t>
            </a:r>
          </a:p>
          <a:p>
            <a:r>
              <a:t>✓ Purpose-built</a:t>
            </a:r>
          </a:p>
          <a:p>
            <a:r>
              <a:t>✓ Cost-efficient</a:t>
            </a:r>
          </a:p>
          <a:p>
            <a:r>
              <a:t>✓ Categorized by safety-criticality</a:t>
            </a:r>
          </a:p>
          <a:p>
            <a:endParaRPr/>
          </a:p>
          <a:p>
            <a:r>
              <a:t>Used in: Smartphones, Automotive, IoT, Media Devices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Let's Discuss!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What is an Embedded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42657"/>
            <a:ext cx="8229600" cy="2449286"/>
          </a:xfrm>
        </p:spPr>
        <p:txBody>
          <a:bodyPr>
            <a:normAutofit lnSpcReduction="10000"/>
          </a:bodyPr>
          <a:lstStyle/>
          <a:p>
            <a:r>
              <a:rPr sz="2000" dirty="0"/>
              <a:t>- Equipped with a processing unit</a:t>
            </a:r>
          </a:p>
          <a:p>
            <a:r>
              <a:rPr sz="2000" dirty="0"/>
              <a:t>- Part of a bigger system</a:t>
            </a:r>
          </a:p>
          <a:p>
            <a:r>
              <a:rPr sz="2000" dirty="0"/>
              <a:t>- Customized for a specific purpose (software &amp; hardware)</a:t>
            </a:r>
          </a:p>
          <a:p>
            <a:r>
              <a:rPr sz="2000" dirty="0"/>
              <a:t>- Less costly than general-purpose systems</a:t>
            </a:r>
          </a:p>
          <a:p>
            <a:endParaRPr sz="2000" dirty="0"/>
          </a:p>
          <a:p>
            <a:r>
              <a:rPr sz="2000" dirty="0"/>
              <a:t>Example: Smartphone components - Display, Battery, Embedded Board, Camera, Gyroscope</a:t>
            </a:r>
          </a:p>
        </p:txBody>
      </p:sp>
      <p:pic>
        <p:nvPicPr>
          <p:cNvPr id="4" name="Picture 3" descr="andriod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5" y="0"/>
            <a:ext cx="8044543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Embedded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Advantages:</a:t>
            </a:r>
          </a:p>
          <a:p>
            <a:r>
              <a:t>✓ Cost-efficient</a:t>
            </a:r>
          </a:p>
          <a:p>
            <a:r>
              <a:t>✓ Tailored to specific tasks</a:t>
            </a:r>
          </a:p>
          <a:p>
            <a:r>
              <a:t>✓ Energy-efficient</a:t>
            </a:r>
          </a:p>
          <a:p>
            <a:r>
              <a:t>✓ Smaller form factor</a:t>
            </a:r>
          </a:p>
          <a:p>
            <a:endParaRPr/>
          </a:p>
          <a:p>
            <a:r>
              <a:t>Challenges:</a:t>
            </a:r>
          </a:p>
          <a:p>
            <a:r>
              <a:t>✗ Complex development</a:t>
            </a:r>
          </a:p>
          <a:p>
            <a:r>
              <a:t>✗ Requires integration of hardware/software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Security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69229"/>
            <a:ext cx="8229600" cy="1956934"/>
          </a:xfrm>
        </p:spPr>
        <p:txBody>
          <a:bodyPr>
            <a:normAutofit/>
          </a:bodyPr>
          <a:lstStyle/>
          <a:p>
            <a:r>
              <a:rPr sz="2000" dirty="0"/>
              <a:t>Goal: Ring phone when someone is at the door</a:t>
            </a:r>
          </a:p>
          <a:p>
            <a:endParaRPr sz="2000" dirty="0"/>
          </a:p>
          <a:p>
            <a:r>
              <a:rPr sz="2000" dirty="0"/>
              <a:t>Option 1: PC + Camera = $1040</a:t>
            </a:r>
          </a:p>
          <a:p>
            <a:r>
              <a:rPr sz="2000" dirty="0"/>
              <a:t>Option 2: RPi + Camera + </a:t>
            </a:r>
            <a:r>
              <a:rPr sz="2000" dirty="0" err="1"/>
              <a:t>WiFi</a:t>
            </a:r>
            <a:r>
              <a:rPr sz="2000" dirty="0"/>
              <a:t> = $170</a:t>
            </a:r>
          </a:p>
          <a:p>
            <a:r>
              <a:rPr sz="2000" dirty="0"/>
              <a:t>Option 3: Custom Board + Camera = $52 (Most efficient)</a:t>
            </a:r>
          </a:p>
        </p:txBody>
      </p:sp>
      <p:pic>
        <p:nvPicPr>
          <p:cNvPr id="4" name="Picture 3" descr="andrio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1308781"/>
            <a:ext cx="8109857" cy="28604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Embedded Systems by Criticality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10742"/>
            <a:ext cx="8229600" cy="2024743"/>
          </a:xfrm>
        </p:spPr>
        <p:txBody>
          <a:bodyPr>
            <a:normAutofit/>
          </a:bodyPr>
          <a:lstStyle/>
          <a:p>
            <a:r>
              <a:rPr sz="2000" dirty="0"/>
              <a:t>1. Safety-Critical, Non-Complex (e.g., ABS braking)</a:t>
            </a:r>
          </a:p>
          <a:p>
            <a:r>
              <a:rPr sz="2000" dirty="0"/>
              <a:t>→ Requires RTOS, deterministic scheduling</a:t>
            </a:r>
          </a:p>
          <a:p>
            <a:endParaRPr sz="2000" dirty="0"/>
          </a:p>
          <a:p>
            <a:r>
              <a:rPr sz="2000" dirty="0"/>
              <a:t>2. Non-Safety-Critical, Complex (e.g., TV remote)</a:t>
            </a:r>
          </a:p>
          <a:p>
            <a:r>
              <a:rPr sz="2000" dirty="0"/>
              <a:t>→ Runs Linux/Android, handles complex UI/media</a:t>
            </a:r>
          </a:p>
        </p:txBody>
      </p:sp>
      <p:pic>
        <p:nvPicPr>
          <p:cNvPr id="4" name="Picture 3" descr="andriod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14" y="1152778"/>
            <a:ext cx="7239000" cy="2788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Safety-Critical vs Non-Safety-Critical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Safety-Critical:</a:t>
            </a:r>
          </a:p>
          <a:p>
            <a:r>
              <a:t>- Endangers life if fails</a:t>
            </a:r>
          </a:p>
          <a:p>
            <a:r>
              <a:t>- Requires deterministic scheduling</a:t>
            </a:r>
          </a:p>
          <a:p>
            <a:r>
              <a:t>- Runs RTOS</a:t>
            </a:r>
          </a:p>
          <a:p>
            <a:endParaRPr/>
          </a:p>
          <a:p>
            <a:r>
              <a:t>Non-Safety-Critical:</a:t>
            </a:r>
          </a:p>
          <a:p>
            <a:r>
              <a:t>- No threat to life</a:t>
            </a:r>
          </a:p>
          <a:p>
            <a:r>
              <a:t>- May lose functionality</a:t>
            </a:r>
          </a:p>
          <a:p>
            <a:r>
              <a:t>- Runs Linux/Android</a:t>
            </a:r>
          </a:p>
        </p:txBody>
      </p:sp>
      <p:pic>
        <p:nvPicPr>
          <p:cNvPr id="4" name="Picture 3" descr="andrio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25254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Generic View on Embedded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41371"/>
            <a:ext cx="8229600" cy="1684792"/>
          </a:xfrm>
        </p:spPr>
        <p:txBody>
          <a:bodyPr>
            <a:normAutofit fontScale="85000" lnSpcReduction="10000"/>
          </a:bodyPr>
          <a:lstStyle/>
          <a:p>
            <a:r>
              <a:t>Embedded System = Customized Software + Hardware</a:t>
            </a:r>
          </a:p>
          <a:p>
            <a:endParaRPr/>
          </a:p>
          <a:p>
            <a:r>
              <a:t>Includes: Linux Kernel, Drivers, Libraries, Applications</a:t>
            </a:r>
          </a:p>
        </p:txBody>
      </p:sp>
      <p:pic>
        <p:nvPicPr>
          <p:cNvPr id="4" name="Picture 3" descr="andriod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371600"/>
            <a:ext cx="8556171" cy="29120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Build System for Embedded Linux/Android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System compiles:</a:t>
            </a:r>
          </a:p>
          <a:p>
            <a:r>
              <a:t>- Kernel Image</a:t>
            </a:r>
          </a:p>
          <a:p>
            <a:r>
              <a:t>- Bootloader Image</a:t>
            </a:r>
          </a:p>
          <a:p>
            <a:r>
              <a:t>- Rootfs Image</a:t>
            </a:r>
          </a:p>
          <a:p>
            <a:endParaRPr/>
          </a:p>
          <a:p>
            <a:r>
              <a:t>Target Platform includes: CPU, RAM, Storage, Boot ROM, Additional Chips</a:t>
            </a:r>
          </a:p>
        </p:txBody>
      </p:sp>
      <p:pic>
        <p:nvPicPr>
          <p:cNvPr id="4" name="Picture 3" descr="andriod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26539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Complete Embedded System Build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93741"/>
            <a:ext cx="8229600" cy="2132422"/>
          </a:xfrm>
        </p:spPr>
        <p:txBody>
          <a:bodyPr>
            <a:normAutofit/>
          </a:bodyPr>
          <a:lstStyle/>
          <a:p>
            <a:r>
              <a:rPr sz="2000" dirty="0"/>
              <a:t>Combines:</a:t>
            </a:r>
          </a:p>
          <a:p>
            <a:r>
              <a:rPr sz="2000" dirty="0"/>
              <a:t>- Source Code</a:t>
            </a:r>
          </a:p>
          <a:p>
            <a:r>
              <a:rPr sz="2000" dirty="0"/>
              <a:t>- Firmware</a:t>
            </a:r>
          </a:p>
          <a:p>
            <a:r>
              <a:rPr sz="2000" dirty="0"/>
              <a:t>- Toolchain</a:t>
            </a:r>
          </a:p>
          <a:p>
            <a:r>
              <a:rPr sz="2000" dirty="0"/>
              <a:t>- Outputs for deployment to dev board</a:t>
            </a:r>
          </a:p>
        </p:txBody>
      </p:sp>
      <p:pic>
        <p:nvPicPr>
          <p:cNvPr id="4" name="Picture 3" descr="andriod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3" y="1371600"/>
            <a:ext cx="7881257" cy="26221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334</Words>
  <Application>Microsoft Office PowerPoint</Application>
  <PresentationFormat>On-screen Show (4:3)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Introduction to Embedded Systems</vt:lpstr>
      <vt:lpstr>What is an Embedded System?</vt:lpstr>
      <vt:lpstr>Why Use Embedded Systems?</vt:lpstr>
      <vt:lpstr>Example: Security System</vt:lpstr>
      <vt:lpstr>Embedded Systems by Criticality</vt:lpstr>
      <vt:lpstr>Safety-Critical vs Non-Safety-Critical</vt:lpstr>
      <vt:lpstr>Generic View on Embedded System</vt:lpstr>
      <vt:lpstr>Build System for Embedded Linux/Android</vt:lpstr>
      <vt:lpstr>Complete Embedded System Build Overview</vt:lpstr>
      <vt:lpstr>Summary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Prasanna Kamana</cp:lastModifiedBy>
  <cp:revision>2</cp:revision>
  <dcterms:created xsi:type="dcterms:W3CDTF">2013-01-27T09:14:16Z</dcterms:created>
  <dcterms:modified xsi:type="dcterms:W3CDTF">2025-07-01T11:35:04Z</dcterms:modified>
  <cp:category/>
</cp:coreProperties>
</file>