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71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7" r:id="rId12"/>
    <p:sldId id="288" r:id="rId13"/>
    <p:sldId id="289" r:id="rId14"/>
    <p:sldId id="290" r:id="rId15"/>
    <p:sldId id="281" r:id="rId16"/>
    <p:sldId id="282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CE55-29EE-41D0-89E3-B83C37E35696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9720-32EF-4791-81A4-A0620B3117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10A0-2940-4E22-2E7F-B2BD88E6C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289" y="1207363"/>
            <a:ext cx="8605422" cy="2967361"/>
          </a:xfrm>
        </p:spPr>
        <p:txBody>
          <a:bodyPr/>
          <a:lstStyle/>
          <a:p>
            <a:pPr algn="ctr"/>
            <a:r>
              <a:rPr lang="en-US" sz="4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19CS82C - Internship/Inplant Training</a:t>
            </a:r>
            <a:br>
              <a:rPr lang="en-US" sz="4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Internshala - Web development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B567E-DA89-FE31-6861-59AF39B3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6907" y="4494713"/>
            <a:ext cx="3605840" cy="180842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PRASANNA KUMAR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CSE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3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/>
              <a:t>React: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7587777" cy="5145731"/>
          </a:xfrm>
        </p:spPr>
        <p:txBody>
          <a:bodyPr>
            <a:normAutofit fontScale="77500" lnSpcReduction="20000"/>
          </a:bodyPr>
          <a:lstStyle/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React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an Element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JSX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 States and Data Flow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React App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Breaking Into Modules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1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Project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Student side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Home page</a:t>
            </a:r>
            <a:endParaRPr lang="en-US" dirty="0"/>
          </a:p>
        </p:txBody>
      </p:sp>
      <p:pic>
        <p:nvPicPr>
          <p:cNvPr id="9" name="Content Placeholder 8" descr="C:\Users\ADMIN\Downloads\WhatsApp Image 2022-06-29 at 8.15.39 PM.jpe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02927"/>
            <a:ext cx="5386388" cy="289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 descr="C:\Users\ADMIN\Downloads\WhatsApp Image 2022-06-29 at 7.58.14 PM.jpe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2714706"/>
            <a:ext cx="5389562" cy="28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FEC8EE-AD55-AC7C-B7A1-639A9FF30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2714706"/>
            <a:ext cx="5360616" cy="2871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C2C2A-B00E-D0AD-647E-5EFD991BF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37" y="2714706"/>
            <a:ext cx="5389562" cy="28716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Project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N" dirty="0" err="1"/>
              <a:t>dmin</a:t>
            </a:r>
            <a:r>
              <a:rPr lang="en-IN" dirty="0"/>
              <a:t> Menu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Sub-code wise check</a:t>
            </a:r>
          </a:p>
        </p:txBody>
      </p:sp>
      <p:pic>
        <p:nvPicPr>
          <p:cNvPr id="12" name="Content Placeholder 11" descr="C:\Users\ADMIN\Downloads\WhatsApp Image 2022-06-29 at 8.20.11 PM.jpe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07135"/>
            <a:ext cx="5386388" cy="2886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13" descr="C:\Users\ADMIN\Downloads\WhatsApp Image 2022-06-29 at 8.41.47 PM.jpe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2682815"/>
            <a:ext cx="5389562" cy="288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074626-1C85-8C56-9C12-8DB1F4CA5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82814"/>
            <a:ext cx="5386388" cy="2911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385CC2-58A9-F963-FC3D-6864BCE36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38" y="2682814"/>
            <a:ext cx="5389562" cy="28812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Project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Admin </a:t>
            </a:r>
            <a:r>
              <a:rPr lang="en-IN" dirty="0" err="1"/>
              <a:t>Enroll</a:t>
            </a:r>
            <a:r>
              <a:rPr lang="en-IN" dirty="0"/>
              <a:t> History Check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Admin Credit Check</a:t>
            </a:r>
            <a:endParaRPr lang="en-US" dirty="0"/>
          </a:p>
        </p:txBody>
      </p:sp>
      <p:pic>
        <p:nvPicPr>
          <p:cNvPr id="9" name="Content Placeholder 8" descr="C:\Users\ADMIN\Downloads\WhatsApp Image 2022-06-29 at 8.44.37 PM.jpe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05031"/>
            <a:ext cx="5386388" cy="28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C:\Users\ADMIN\Downloads\WhatsApp Image 2022-06-29 at 8.52.29 PM.jpe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90" y="2665562"/>
            <a:ext cx="5389562" cy="290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B82201-0474-E011-A040-0EE75DFDB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4" y="2705031"/>
            <a:ext cx="5386388" cy="2890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B8F142-7A7A-70D3-0FE3-B8D4002BE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084" y="2665562"/>
            <a:ext cx="5372316" cy="29304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Project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atabase</a:t>
            </a:r>
            <a:r>
              <a:rPr lang="en-IN" dirty="0"/>
              <a:t> of the application</a:t>
            </a:r>
            <a:endParaRPr lang="en-US" dirty="0"/>
          </a:p>
        </p:txBody>
      </p:sp>
      <p:pic>
        <p:nvPicPr>
          <p:cNvPr id="12" name="Content Placeholder 11" descr="C:\Users\ADMIN\Downloads\WhatsApp Image 2022-06-29 at 8.56.23 PM.jpe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13447"/>
            <a:ext cx="5386388" cy="287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13" descr="C:\Users\ADMIN\Downloads\WhatsApp Image 2022-06-29 at 8.59.12 PM.jpe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2702074"/>
            <a:ext cx="5389562" cy="289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7F8211-1D12-C04A-AAD5-D4A0508B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4" y="2724822"/>
            <a:ext cx="5386389" cy="2874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881E41-94D5-4E26-4ACD-3DF1AED7B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38" y="2724822"/>
            <a:ext cx="5389562" cy="28627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Certificate: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930702-2A35-4CC4-0F9E-AC0FE8540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40" y="1600200"/>
            <a:ext cx="6093719" cy="4525963"/>
          </a:xfrm>
        </p:spPr>
      </p:pic>
    </p:spTree>
    <p:extLst>
      <p:ext uri="{BB962C8B-B14F-4D97-AF65-F5344CB8AC3E}">
        <p14:creationId xmlns:p14="http://schemas.microsoft.com/office/powerpoint/2010/main" val="400234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/>
              <a:t>Conclusion: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10606184" cy="4533173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web is probably not going away in our lifetime. A career as a web developer will offer us stability and long-term visibility. As the internet becomes a larger community every day, the job market is expanding, creating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new opportunities for developers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Since e-commerce is taking over the world, clients across all sectors are looking for web developers. The demand for web developers in the last decade has been sky-high with lucrative compensation. Jobs for web developers are expected to increase up to 20 percent from 2012-2022.</a:t>
            </a:r>
          </a:p>
          <a:p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As a web developer, we get to conceptualize and create websites from start to finish. It is common knowledge that developers are incredible artists. </a:t>
            </a:r>
            <a:r>
              <a:rPr lang="en-US" sz="2400" dirty="0">
                <a:solidFill>
                  <a:srgbClr val="0C0C0C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We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get to create something tangible that will have an impact on our users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5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5D63-7279-955A-1B36-5AC5DD0E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915753"/>
            <a:ext cx="8596668" cy="1026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055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Internshala: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20"/>
            <a:ext cx="10020258" cy="3716428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Internshala provides inplant trainings, internships, freshers jobs and job-oriented specializations.</a:t>
            </a: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training, they provides different domains like data science, web development, ethical hacking, programming, cloud computing, android app development, machine learning, so on.</a:t>
            </a: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have done web development domain and it consists of different sections as an online course with allotted projects in each section.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83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20"/>
            <a:ext cx="10020258" cy="37164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development, also known as website development, refers to the tasks associated with creating, building, and maintaining websites and web applications that run online on a browser. 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may, however, also include web design, web programming, and database management.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is closely related to the job of designing the features and functionality of apps (web design). 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development is usually reserved for the actual construction of these things (that is to say, the programming of sites).</a:t>
            </a:r>
          </a:p>
        </p:txBody>
      </p:sp>
    </p:spTree>
    <p:extLst>
      <p:ext uri="{BB962C8B-B14F-4D97-AF65-F5344CB8AC3E}">
        <p14:creationId xmlns:p14="http://schemas.microsoft.com/office/powerpoint/2010/main" val="242135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/>
              <a:t>Hyper Text Markup Language: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20"/>
            <a:ext cx="10020258" cy="371642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 Concepts of Web Development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 Up Local Environment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HTML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Tags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Lists, Tables, and Forms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0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/>
              <a:t>Cascading Style Sheets: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420"/>
            <a:ext cx="7099505" cy="5012566"/>
          </a:xfrm>
        </p:spPr>
        <p:txBody>
          <a:bodyPr>
            <a:normAutofit fontScale="85000" lnSpcReduction="20000"/>
          </a:bodyPr>
          <a:lstStyle/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CSS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 Selectors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Unit: Length and Colour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 Properties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Box Model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Inspect Element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Position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Structuring a Web Page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Flexbox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/>
              <a:t>Bootstrap: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20"/>
            <a:ext cx="10020258" cy="3716428"/>
          </a:xfrm>
        </p:spPr>
        <p:txBody>
          <a:bodyPr>
            <a:normAutofit/>
          </a:bodyPr>
          <a:lstStyle/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Bootstrap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Layout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components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4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/>
              <a:t>Data Base Management System: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9576375" cy="4932667"/>
          </a:xfrm>
        </p:spPr>
        <p:txBody>
          <a:bodyPr>
            <a:normAutofit fontScale="92500" lnSpcReduction="10000"/>
          </a:bodyPr>
          <a:lstStyle/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DBMS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 Concepts and Terminologies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Queries - Database Related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Queries - Tables Related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Queries - Records Related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 a Database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Relationships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 Queries</a:t>
            </a: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Importing and Exporting a Database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010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/>
              <a:t>Hypertext Pre Processor: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7587777" cy="5145731"/>
          </a:xfrm>
        </p:spPr>
        <p:txBody>
          <a:bodyPr>
            <a:normAutofit fontScale="77500" lnSpcReduction="20000"/>
          </a:bodyPr>
          <a:lstStyle/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PHP: Introduction and Installation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Operators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Conditional Statements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Submission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Communication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Cookies and Sessions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2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235-A654-1AF8-380E-4037ECB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r>
              <a:rPr lang="en-US" sz="4800" dirty="0"/>
              <a:t>Java Script: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EB-0432-4539-9405-EB45BF14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7587777" cy="5145731"/>
          </a:xfrm>
        </p:spPr>
        <p:txBody>
          <a:bodyPr>
            <a:normAutofit fontScale="77500" lnSpcReduction="20000"/>
          </a:bodyPr>
          <a:lstStyle/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JavaScript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Operators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Conditional Statements and Loops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 and Classes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Strings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as a Client Side Language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Debugging JS Using Inspect Element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2799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62635" algn="l"/>
              </a:tabLst>
            </a:pPr>
            <a:r>
              <a:rPr lang="en-IN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AJAX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6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548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Office Theme</vt:lpstr>
      <vt:lpstr>19CS82C - Internship/Inplant Training  Internshala - Web development</vt:lpstr>
      <vt:lpstr>About Internshala:</vt:lpstr>
      <vt:lpstr>Web Development:</vt:lpstr>
      <vt:lpstr>Hyper Text Markup Language:</vt:lpstr>
      <vt:lpstr>Cascading Style Sheets:</vt:lpstr>
      <vt:lpstr>Bootstrap:</vt:lpstr>
      <vt:lpstr>Data Base Management System:</vt:lpstr>
      <vt:lpstr>Hypertext Pre Processor:</vt:lpstr>
      <vt:lpstr>Java Script:</vt:lpstr>
      <vt:lpstr>React:</vt:lpstr>
      <vt:lpstr>Final Project Work</vt:lpstr>
      <vt:lpstr>Final Project Work</vt:lpstr>
      <vt:lpstr>Final Project Work</vt:lpstr>
      <vt:lpstr>Final Project Work</vt:lpstr>
      <vt:lpstr>Certificate: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19CS82C - Internship/Inplant Training  Internshala - Web development</dc:title>
  <dc:creator>Tirugnanam M</dc:creator>
  <cp:lastModifiedBy>prasanna kumar</cp:lastModifiedBy>
  <cp:revision>15</cp:revision>
  <dcterms:created xsi:type="dcterms:W3CDTF">2022-08-27T03:53:28Z</dcterms:created>
  <dcterms:modified xsi:type="dcterms:W3CDTF">2022-11-23T08:49:36Z</dcterms:modified>
</cp:coreProperties>
</file>