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DFEF6-DE2A-47FE-B5A1-BBC0196B390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ED10E-3879-45A4-86AA-99F3DC8995E8}">
      <dgm:prSet phldrT="[Text]"/>
      <dgm:spPr/>
      <dgm:t>
        <a:bodyPr/>
        <a:lstStyle/>
        <a:p>
          <a:r>
            <a:rPr lang="en-US" dirty="0" smtClean="0"/>
            <a:t>EMPLOYEES</a:t>
          </a:r>
          <a:endParaRPr lang="en-US" dirty="0"/>
        </a:p>
      </dgm:t>
    </dgm:pt>
    <dgm:pt modelId="{7D3059C6-1D46-4496-A7C4-D43D933EAA7B}" type="parTrans" cxnId="{5CE3CDBA-CEAE-4193-82FD-2130AB9C4F98}">
      <dgm:prSet/>
      <dgm:spPr/>
      <dgm:t>
        <a:bodyPr/>
        <a:lstStyle/>
        <a:p>
          <a:endParaRPr lang="en-US"/>
        </a:p>
      </dgm:t>
    </dgm:pt>
    <dgm:pt modelId="{37A613D4-9F20-413A-B6CF-575CEE12D5E9}" type="sibTrans" cxnId="{5CE3CDBA-CEAE-4193-82FD-2130AB9C4F98}">
      <dgm:prSet/>
      <dgm:spPr/>
      <dgm:t>
        <a:bodyPr/>
        <a:lstStyle/>
        <a:p>
          <a:endParaRPr lang="en-US" dirty="0"/>
        </a:p>
      </dgm:t>
    </dgm:pt>
    <dgm:pt modelId="{3B11AD66-2FDF-438A-840B-697C1D1AF176}">
      <dgm:prSet phldrT="[Text]"/>
      <dgm:spPr/>
      <dgm:t>
        <a:bodyPr/>
        <a:lstStyle/>
        <a:p>
          <a:r>
            <a:rPr lang="en-US" dirty="0" smtClean="0"/>
            <a:t>HR PROFESIONALS</a:t>
          </a:r>
          <a:endParaRPr lang="en-US" dirty="0"/>
        </a:p>
      </dgm:t>
    </dgm:pt>
    <dgm:pt modelId="{91ED0F5E-BEE3-4341-AA3F-A9FC20CFF55B}" type="parTrans" cxnId="{C3487065-6FD4-4EAE-9FB0-B3A0B28FED23}">
      <dgm:prSet/>
      <dgm:spPr/>
      <dgm:t>
        <a:bodyPr/>
        <a:lstStyle/>
        <a:p>
          <a:endParaRPr lang="en-US"/>
        </a:p>
      </dgm:t>
    </dgm:pt>
    <dgm:pt modelId="{CBDD523D-51BA-4574-9B1C-18E2EED865C3}" type="sibTrans" cxnId="{C3487065-6FD4-4EAE-9FB0-B3A0B28FED23}">
      <dgm:prSet/>
      <dgm:spPr/>
      <dgm:t>
        <a:bodyPr/>
        <a:lstStyle/>
        <a:p>
          <a:endParaRPr lang="en-US" dirty="0"/>
        </a:p>
      </dgm:t>
    </dgm:pt>
    <dgm:pt modelId="{9F70FFB6-C365-40D6-B791-496ADDDDDF79}">
      <dgm:prSet phldrT="[Text]"/>
      <dgm:spPr/>
      <dgm:t>
        <a:bodyPr/>
        <a:lstStyle/>
        <a:p>
          <a:r>
            <a:rPr lang="en-US" dirty="0" smtClean="0"/>
            <a:t>MANAGERS</a:t>
          </a:r>
          <a:endParaRPr lang="en-US" dirty="0"/>
        </a:p>
      </dgm:t>
    </dgm:pt>
    <dgm:pt modelId="{F964CC40-FA5F-461C-9DF5-507A33E6DA40}" type="parTrans" cxnId="{840A7D52-52FC-4F25-8247-89ED3ABE42EE}">
      <dgm:prSet/>
      <dgm:spPr/>
      <dgm:t>
        <a:bodyPr/>
        <a:lstStyle/>
        <a:p>
          <a:endParaRPr lang="en-US"/>
        </a:p>
      </dgm:t>
    </dgm:pt>
    <dgm:pt modelId="{FA15847E-D2F4-41BA-B486-B7A51D8D0BEC}" type="sibTrans" cxnId="{840A7D52-52FC-4F25-8247-89ED3ABE42EE}">
      <dgm:prSet/>
      <dgm:spPr/>
      <dgm:t>
        <a:bodyPr/>
        <a:lstStyle/>
        <a:p>
          <a:endParaRPr lang="en-US" dirty="0"/>
        </a:p>
      </dgm:t>
    </dgm:pt>
    <dgm:pt modelId="{83A4A52C-CDA7-475F-B31C-1943DBE7472F}">
      <dgm:prSet phldrT="[Text]"/>
      <dgm:spPr/>
      <dgm:t>
        <a:bodyPr/>
        <a:lstStyle/>
        <a:p>
          <a:r>
            <a:rPr lang="en-US" dirty="0" smtClean="0"/>
            <a:t>EXECUTIVES</a:t>
          </a:r>
          <a:endParaRPr lang="en-US" dirty="0"/>
        </a:p>
      </dgm:t>
    </dgm:pt>
    <dgm:pt modelId="{DDB07268-6113-4B30-ADD4-9964AD3910B7}" type="parTrans" cxnId="{C2E40C3C-BF44-4B84-A8B5-924F5D284B3B}">
      <dgm:prSet/>
      <dgm:spPr/>
      <dgm:t>
        <a:bodyPr/>
        <a:lstStyle/>
        <a:p>
          <a:endParaRPr lang="en-US"/>
        </a:p>
      </dgm:t>
    </dgm:pt>
    <dgm:pt modelId="{9F750AF3-32BF-494B-B1B7-3F922377B0F7}" type="sibTrans" cxnId="{C2E40C3C-BF44-4B84-A8B5-924F5D284B3B}">
      <dgm:prSet/>
      <dgm:spPr/>
      <dgm:t>
        <a:bodyPr/>
        <a:lstStyle/>
        <a:p>
          <a:endParaRPr lang="en-US" dirty="0"/>
        </a:p>
      </dgm:t>
    </dgm:pt>
    <dgm:pt modelId="{56F5E32C-44F7-4183-AD2B-ABB3C0CFF8F0}">
      <dgm:prSet phldrT="[Text]"/>
      <dgm:spPr/>
      <dgm:t>
        <a:bodyPr/>
        <a:lstStyle/>
        <a:p>
          <a:r>
            <a:rPr lang="en-US" dirty="0" smtClean="0"/>
            <a:t>ORGANISATION</a:t>
          </a:r>
          <a:endParaRPr lang="en-US" dirty="0"/>
        </a:p>
      </dgm:t>
    </dgm:pt>
    <dgm:pt modelId="{478DFE00-7E3D-442D-91E2-83E3DD9791A6}" type="parTrans" cxnId="{809FFF87-456A-4FD5-B0B8-E34A524478F7}">
      <dgm:prSet/>
      <dgm:spPr/>
      <dgm:t>
        <a:bodyPr/>
        <a:lstStyle/>
        <a:p>
          <a:endParaRPr lang="en-US"/>
        </a:p>
      </dgm:t>
    </dgm:pt>
    <dgm:pt modelId="{49C72E52-2CD8-4119-B04B-0C1520BAD7A2}" type="sibTrans" cxnId="{809FFF87-456A-4FD5-B0B8-E34A524478F7}">
      <dgm:prSet/>
      <dgm:spPr/>
      <dgm:t>
        <a:bodyPr/>
        <a:lstStyle/>
        <a:p>
          <a:endParaRPr lang="en-US" dirty="0"/>
        </a:p>
      </dgm:t>
    </dgm:pt>
    <dgm:pt modelId="{FF8250E6-9D06-4B47-8F18-E18A89A0A20B}" type="pres">
      <dgm:prSet presAssocID="{A8ADFEF6-DE2A-47FE-B5A1-BBC0196B39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B6C3-E569-4698-BD01-3E0D2189A600}" type="pres">
      <dgm:prSet presAssocID="{659ED10E-3879-45A4-86AA-99F3DC8995E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9E51A-CBCA-420F-B5C7-58747A27D9E5}" type="pres">
      <dgm:prSet presAssocID="{37A613D4-9F20-413A-B6CF-575CEE12D5E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FFCFDD3-54E1-4B50-AC25-90B1D378783C}" type="pres">
      <dgm:prSet presAssocID="{37A613D4-9F20-413A-B6CF-575CEE12D5E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853CC43-0E4D-42A7-A7B1-F97A5F156AD5}" type="pres">
      <dgm:prSet presAssocID="{3B11AD66-2FDF-438A-840B-697C1D1AF1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4221F-A9BF-43E4-A627-E4E4E58A38DE}" type="pres">
      <dgm:prSet presAssocID="{CBDD523D-51BA-4574-9B1C-18E2EED865C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D7CB7AD-9CDE-46B6-AE2E-27A0A7C33F10}" type="pres">
      <dgm:prSet presAssocID="{CBDD523D-51BA-4574-9B1C-18E2EED865C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7E5313A-1B82-4113-91AB-5F7A90948F0E}" type="pres">
      <dgm:prSet presAssocID="{9F70FFB6-C365-40D6-B791-496ADDDDDF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5E822-6100-4775-B0D3-1BD5BCC1DA94}" type="pres">
      <dgm:prSet presAssocID="{FA15847E-D2F4-41BA-B486-B7A51D8D0BE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652086-69F8-4857-8113-C2B103C2F925}" type="pres">
      <dgm:prSet presAssocID="{FA15847E-D2F4-41BA-B486-B7A51D8D0BE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AA2CE42-CDF0-43CA-B28B-F4E7E6893775}" type="pres">
      <dgm:prSet presAssocID="{83A4A52C-CDA7-475F-B31C-1943DBE747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A9D70-AD2D-428A-A9E9-B1BA8401CD6E}" type="pres">
      <dgm:prSet presAssocID="{9F750AF3-32BF-494B-B1B7-3F922377B0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562AC1D-4C01-41C9-83D5-CBCC88797D9C}" type="pres">
      <dgm:prSet presAssocID="{9F750AF3-32BF-494B-B1B7-3F922377B0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A3B08C3-6746-4BE8-8B5B-3FF19894B186}" type="pres">
      <dgm:prSet presAssocID="{56F5E32C-44F7-4183-AD2B-ABB3C0CFF8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75789-E4B5-4863-80E3-DF4FEC9B0B0C}" type="pres">
      <dgm:prSet presAssocID="{49C72E52-2CD8-4119-B04B-0C1520BAD7A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2201C92-59F9-4301-9497-D357F30F725D}" type="pres">
      <dgm:prSet presAssocID="{49C72E52-2CD8-4119-B04B-0C1520BAD7A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1F687DB-FE6C-44F0-8CA1-E3172663F1E8}" type="presOf" srcId="{37A613D4-9F20-413A-B6CF-575CEE12D5E9}" destId="{7FFCFDD3-54E1-4B50-AC25-90B1D378783C}" srcOrd="1" destOrd="0" presId="urn:microsoft.com/office/officeart/2005/8/layout/cycle2"/>
    <dgm:cxn modelId="{5CE3CDBA-CEAE-4193-82FD-2130AB9C4F98}" srcId="{A8ADFEF6-DE2A-47FE-B5A1-BBC0196B390D}" destId="{659ED10E-3879-45A4-86AA-99F3DC8995E8}" srcOrd="0" destOrd="0" parTransId="{7D3059C6-1D46-4496-A7C4-D43D933EAA7B}" sibTransId="{37A613D4-9F20-413A-B6CF-575CEE12D5E9}"/>
    <dgm:cxn modelId="{C2E40C3C-BF44-4B84-A8B5-924F5D284B3B}" srcId="{A8ADFEF6-DE2A-47FE-B5A1-BBC0196B390D}" destId="{83A4A52C-CDA7-475F-B31C-1943DBE7472F}" srcOrd="3" destOrd="0" parTransId="{DDB07268-6113-4B30-ADD4-9964AD3910B7}" sibTransId="{9F750AF3-32BF-494B-B1B7-3F922377B0F7}"/>
    <dgm:cxn modelId="{809FFF87-456A-4FD5-B0B8-E34A524478F7}" srcId="{A8ADFEF6-DE2A-47FE-B5A1-BBC0196B390D}" destId="{56F5E32C-44F7-4183-AD2B-ABB3C0CFF8F0}" srcOrd="4" destOrd="0" parTransId="{478DFE00-7E3D-442D-91E2-83E3DD9791A6}" sibTransId="{49C72E52-2CD8-4119-B04B-0C1520BAD7A2}"/>
    <dgm:cxn modelId="{B132F4C2-FFC3-48ED-9982-10E56D7CC096}" type="presOf" srcId="{9F70FFB6-C365-40D6-B791-496ADDDDDF79}" destId="{07E5313A-1B82-4113-91AB-5F7A90948F0E}" srcOrd="0" destOrd="0" presId="urn:microsoft.com/office/officeart/2005/8/layout/cycle2"/>
    <dgm:cxn modelId="{840A7D52-52FC-4F25-8247-89ED3ABE42EE}" srcId="{A8ADFEF6-DE2A-47FE-B5A1-BBC0196B390D}" destId="{9F70FFB6-C365-40D6-B791-496ADDDDDF79}" srcOrd="2" destOrd="0" parTransId="{F964CC40-FA5F-461C-9DF5-507A33E6DA40}" sibTransId="{FA15847E-D2F4-41BA-B486-B7A51D8D0BEC}"/>
    <dgm:cxn modelId="{C3487065-6FD4-4EAE-9FB0-B3A0B28FED23}" srcId="{A8ADFEF6-DE2A-47FE-B5A1-BBC0196B390D}" destId="{3B11AD66-2FDF-438A-840B-697C1D1AF176}" srcOrd="1" destOrd="0" parTransId="{91ED0F5E-BEE3-4341-AA3F-A9FC20CFF55B}" sibTransId="{CBDD523D-51BA-4574-9B1C-18E2EED865C3}"/>
    <dgm:cxn modelId="{B823C62F-6458-435E-9A88-60F8DD8476AD}" type="presOf" srcId="{56F5E32C-44F7-4183-AD2B-ABB3C0CFF8F0}" destId="{9A3B08C3-6746-4BE8-8B5B-3FF19894B186}" srcOrd="0" destOrd="0" presId="urn:microsoft.com/office/officeart/2005/8/layout/cycle2"/>
    <dgm:cxn modelId="{987AF73F-BAFC-4421-BF08-38B6A3414F50}" type="presOf" srcId="{3B11AD66-2FDF-438A-840B-697C1D1AF176}" destId="{2853CC43-0E4D-42A7-A7B1-F97A5F156AD5}" srcOrd="0" destOrd="0" presId="urn:microsoft.com/office/officeart/2005/8/layout/cycle2"/>
    <dgm:cxn modelId="{DB802887-81AB-44AE-92A7-6A19AC195A3E}" type="presOf" srcId="{83A4A52C-CDA7-475F-B31C-1943DBE7472F}" destId="{9AA2CE42-CDF0-43CA-B28B-F4E7E6893775}" srcOrd="0" destOrd="0" presId="urn:microsoft.com/office/officeart/2005/8/layout/cycle2"/>
    <dgm:cxn modelId="{4F5BD953-821A-49B0-8944-5887D96AE8FC}" type="presOf" srcId="{49C72E52-2CD8-4119-B04B-0C1520BAD7A2}" destId="{12201C92-59F9-4301-9497-D357F30F725D}" srcOrd="1" destOrd="0" presId="urn:microsoft.com/office/officeart/2005/8/layout/cycle2"/>
    <dgm:cxn modelId="{BECAB4F7-4A9F-4B8B-A196-81100356886A}" type="presOf" srcId="{49C72E52-2CD8-4119-B04B-0C1520BAD7A2}" destId="{E2375789-E4B5-4863-80E3-DF4FEC9B0B0C}" srcOrd="0" destOrd="0" presId="urn:microsoft.com/office/officeart/2005/8/layout/cycle2"/>
    <dgm:cxn modelId="{C0C7C378-8D1F-4B30-BE81-B6D5050E5B21}" type="presOf" srcId="{A8ADFEF6-DE2A-47FE-B5A1-BBC0196B390D}" destId="{FF8250E6-9D06-4B47-8F18-E18A89A0A20B}" srcOrd="0" destOrd="0" presId="urn:microsoft.com/office/officeart/2005/8/layout/cycle2"/>
    <dgm:cxn modelId="{8AD10008-4DB0-4967-8D02-77296FEC89C1}" type="presOf" srcId="{9F750AF3-32BF-494B-B1B7-3F922377B0F7}" destId="{0562AC1D-4C01-41C9-83D5-CBCC88797D9C}" srcOrd="1" destOrd="0" presId="urn:microsoft.com/office/officeart/2005/8/layout/cycle2"/>
    <dgm:cxn modelId="{F3CF05F4-1DFF-4027-8E7E-A701B56FEAA7}" type="presOf" srcId="{CBDD523D-51BA-4574-9B1C-18E2EED865C3}" destId="{AD7CB7AD-9CDE-46B6-AE2E-27A0A7C33F10}" srcOrd="1" destOrd="0" presId="urn:microsoft.com/office/officeart/2005/8/layout/cycle2"/>
    <dgm:cxn modelId="{1A162D2F-54E0-4AB1-9F4A-F7B48E4F0ECD}" type="presOf" srcId="{CBDD523D-51BA-4574-9B1C-18E2EED865C3}" destId="{2474221F-A9BF-43E4-A627-E4E4E58A38DE}" srcOrd="0" destOrd="0" presId="urn:microsoft.com/office/officeart/2005/8/layout/cycle2"/>
    <dgm:cxn modelId="{1FC02634-E2AA-415D-A58E-EA73F0FC63EB}" type="presOf" srcId="{9F750AF3-32BF-494B-B1B7-3F922377B0F7}" destId="{DA8A9D70-AD2D-428A-A9E9-B1BA8401CD6E}" srcOrd="0" destOrd="0" presId="urn:microsoft.com/office/officeart/2005/8/layout/cycle2"/>
    <dgm:cxn modelId="{0DF6AFFD-D4E0-41BC-873A-F1B348A8F8EF}" type="presOf" srcId="{FA15847E-D2F4-41BA-B486-B7A51D8D0BEC}" destId="{9C652086-69F8-4857-8113-C2B103C2F925}" srcOrd="1" destOrd="0" presId="urn:microsoft.com/office/officeart/2005/8/layout/cycle2"/>
    <dgm:cxn modelId="{B6E5B8E2-7675-48A9-BEA4-F48F863F7596}" type="presOf" srcId="{FA15847E-D2F4-41BA-B486-B7A51D8D0BEC}" destId="{2445E822-6100-4775-B0D3-1BD5BCC1DA94}" srcOrd="0" destOrd="0" presId="urn:microsoft.com/office/officeart/2005/8/layout/cycle2"/>
    <dgm:cxn modelId="{49F023BB-B451-4591-B5ED-0C52A700DE48}" type="presOf" srcId="{37A613D4-9F20-413A-B6CF-575CEE12D5E9}" destId="{54E9E51A-CBCA-420F-B5C7-58747A27D9E5}" srcOrd="0" destOrd="0" presId="urn:microsoft.com/office/officeart/2005/8/layout/cycle2"/>
    <dgm:cxn modelId="{F3425CEA-AC27-41A3-80C6-C38C4DC97F28}" type="presOf" srcId="{659ED10E-3879-45A4-86AA-99F3DC8995E8}" destId="{4CA5B6C3-E569-4698-BD01-3E0D2189A600}" srcOrd="0" destOrd="0" presId="urn:microsoft.com/office/officeart/2005/8/layout/cycle2"/>
    <dgm:cxn modelId="{EB575FF2-4424-4EBD-979B-182BF2525094}" type="presParOf" srcId="{FF8250E6-9D06-4B47-8F18-E18A89A0A20B}" destId="{4CA5B6C3-E569-4698-BD01-3E0D2189A600}" srcOrd="0" destOrd="0" presId="urn:microsoft.com/office/officeart/2005/8/layout/cycle2"/>
    <dgm:cxn modelId="{B94E73AE-CD63-44A7-9EF9-78230732132F}" type="presParOf" srcId="{FF8250E6-9D06-4B47-8F18-E18A89A0A20B}" destId="{54E9E51A-CBCA-420F-B5C7-58747A27D9E5}" srcOrd="1" destOrd="0" presId="urn:microsoft.com/office/officeart/2005/8/layout/cycle2"/>
    <dgm:cxn modelId="{54DE7346-89EA-4253-88DB-26B2A53EA248}" type="presParOf" srcId="{54E9E51A-CBCA-420F-B5C7-58747A27D9E5}" destId="{7FFCFDD3-54E1-4B50-AC25-90B1D378783C}" srcOrd="0" destOrd="0" presId="urn:microsoft.com/office/officeart/2005/8/layout/cycle2"/>
    <dgm:cxn modelId="{572CED07-CC4B-4C97-AD1B-19BDBD65F237}" type="presParOf" srcId="{FF8250E6-9D06-4B47-8F18-E18A89A0A20B}" destId="{2853CC43-0E4D-42A7-A7B1-F97A5F156AD5}" srcOrd="2" destOrd="0" presId="urn:microsoft.com/office/officeart/2005/8/layout/cycle2"/>
    <dgm:cxn modelId="{B522CD73-8F71-4750-90B8-5064FEA69E01}" type="presParOf" srcId="{FF8250E6-9D06-4B47-8F18-E18A89A0A20B}" destId="{2474221F-A9BF-43E4-A627-E4E4E58A38DE}" srcOrd="3" destOrd="0" presId="urn:microsoft.com/office/officeart/2005/8/layout/cycle2"/>
    <dgm:cxn modelId="{598D7D06-BBAB-4032-86A5-025DF3B5D9FD}" type="presParOf" srcId="{2474221F-A9BF-43E4-A627-E4E4E58A38DE}" destId="{AD7CB7AD-9CDE-46B6-AE2E-27A0A7C33F10}" srcOrd="0" destOrd="0" presId="urn:microsoft.com/office/officeart/2005/8/layout/cycle2"/>
    <dgm:cxn modelId="{B6025B7A-5B05-4690-9A29-8944601EB358}" type="presParOf" srcId="{FF8250E6-9D06-4B47-8F18-E18A89A0A20B}" destId="{07E5313A-1B82-4113-91AB-5F7A90948F0E}" srcOrd="4" destOrd="0" presId="urn:microsoft.com/office/officeart/2005/8/layout/cycle2"/>
    <dgm:cxn modelId="{21F7167F-DD56-4A8B-B1F9-7EE0CC1521A2}" type="presParOf" srcId="{FF8250E6-9D06-4B47-8F18-E18A89A0A20B}" destId="{2445E822-6100-4775-B0D3-1BD5BCC1DA94}" srcOrd="5" destOrd="0" presId="urn:microsoft.com/office/officeart/2005/8/layout/cycle2"/>
    <dgm:cxn modelId="{1422B240-3A39-41C4-A158-DB8B0C17B291}" type="presParOf" srcId="{2445E822-6100-4775-B0D3-1BD5BCC1DA94}" destId="{9C652086-69F8-4857-8113-C2B103C2F925}" srcOrd="0" destOrd="0" presId="urn:microsoft.com/office/officeart/2005/8/layout/cycle2"/>
    <dgm:cxn modelId="{99615555-CD2F-420B-82F1-F25C724015B2}" type="presParOf" srcId="{FF8250E6-9D06-4B47-8F18-E18A89A0A20B}" destId="{9AA2CE42-CDF0-43CA-B28B-F4E7E6893775}" srcOrd="6" destOrd="0" presId="urn:microsoft.com/office/officeart/2005/8/layout/cycle2"/>
    <dgm:cxn modelId="{82C09063-DA2B-46D8-BF4F-115BA8A730B7}" type="presParOf" srcId="{FF8250E6-9D06-4B47-8F18-E18A89A0A20B}" destId="{DA8A9D70-AD2D-428A-A9E9-B1BA8401CD6E}" srcOrd="7" destOrd="0" presId="urn:microsoft.com/office/officeart/2005/8/layout/cycle2"/>
    <dgm:cxn modelId="{BB7831E0-8D53-4DC0-908E-2569E7CD70A7}" type="presParOf" srcId="{DA8A9D70-AD2D-428A-A9E9-B1BA8401CD6E}" destId="{0562AC1D-4C01-41C9-83D5-CBCC88797D9C}" srcOrd="0" destOrd="0" presId="urn:microsoft.com/office/officeart/2005/8/layout/cycle2"/>
    <dgm:cxn modelId="{54B954BF-6173-4AF3-81E7-ECE9363CDA55}" type="presParOf" srcId="{FF8250E6-9D06-4B47-8F18-E18A89A0A20B}" destId="{9A3B08C3-6746-4BE8-8B5B-3FF19894B186}" srcOrd="8" destOrd="0" presId="urn:microsoft.com/office/officeart/2005/8/layout/cycle2"/>
    <dgm:cxn modelId="{77048B03-D7FE-4D86-B54C-49E918250FC3}" type="presParOf" srcId="{FF8250E6-9D06-4B47-8F18-E18A89A0A20B}" destId="{E2375789-E4B5-4863-80E3-DF4FEC9B0B0C}" srcOrd="9" destOrd="0" presId="urn:microsoft.com/office/officeart/2005/8/layout/cycle2"/>
    <dgm:cxn modelId="{85A76BFD-E34D-4268-9581-90120AA98CEE}" type="presParOf" srcId="{E2375789-E4B5-4863-80E3-DF4FEC9B0B0C}" destId="{12201C92-59F9-4301-9497-D357F30F725D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38150" y="292893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PRASANNA KUMARI R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NO:312216386(asunm1621312216386)</a:t>
            </a:r>
            <a:endParaRPr lang="en-US" sz="2400" dirty="0"/>
          </a:p>
          <a:p>
            <a:r>
              <a:rPr lang="en-US" sz="2400" dirty="0" smtClean="0"/>
              <a:t>DEPARTMENT:B.COM COMPUTER APPLICATIONS</a:t>
            </a:r>
            <a:endParaRPr lang="en-US" sz="2400" dirty="0"/>
          </a:p>
          <a:p>
            <a:r>
              <a:rPr lang="en-US" sz="2400" dirty="0" smtClean="0"/>
              <a:t>COLLEGE:SHRI SHANKARLAL SUNDARBAI SHASUN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38150" y="1285861"/>
            <a:ext cx="79723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Data Collection:</a:t>
            </a:r>
            <a:r>
              <a:rPr lang="en-US" dirty="0" smtClean="0"/>
              <a:t> The data extracted from portal and conducted analysis. I used employee data.csv sheet for analysis. It helps in analyzing employee performance and management.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Employee Features</a:t>
            </a:r>
            <a:r>
              <a:rPr lang="en-US" dirty="0" smtClean="0"/>
              <a:t>: This dataset includes 26 columns like </a:t>
            </a:r>
            <a:r>
              <a:rPr lang="en-US" b="1" dirty="0" smtClean="0"/>
              <a:t>Employee ID, Full Name, </a:t>
            </a:r>
            <a:r>
              <a:rPr lang="en-US" b="1" dirty="0" err="1" smtClean="0"/>
              <a:t>buisness</a:t>
            </a:r>
            <a:r>
              <a:rPr lang="en-US" b="1" dirty="0" smtClean="0"/>
              <a:t> unit , Designation, Hire Date, and  </a:t>
            </a:r>
            <a:r>
              <a:rPr lang="en-US" b="1" dirty="0" err="1" smtClean="0"/>
              <a:t>gendercode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Features Collection: </a:t>
            </a:r>
            <a:r>
              <a:rPr lang="en-US" dirty="0" smtClean="0"/>
              <a:t>But used only </a:t>
            </a:r>
            <a:r>
              <a:rPr lang="en-US" b="1" dirty="0" smtClean="0"/>
              <a:t>employee </a:t>
            </a:r>
            <a:r>
              <a:rPr lang="en-US" b="1" dirty="0" err="1" smtClean="0"/>
              <a:t>id,first</a:t>
            </a:r>
            <a:r>
              <a:rPr lang="en-US" b="1" dirty="0" smtClean="0"/>
              <a:t> name and last </a:t>
            </a:r>
            <a:r>
              <a:rPr lang="en-US" b="1" dirty="0" err="1" smtClean="0"/>
              <a:t>name,Buisness</a:t>
            </a:r>
            <a:r>
              <a:rPr lang="en-US" b="1" dirty="0" smtClean="0"/>
              <a:t> </a:t>
            </a:r>
            <a:r>
              <a:rPr lang="en-US" b="1" dirty="0" err="1" smtClean="0"/>
              <a:t>unit,employee</a:t>
            </a:r>
            <a:r>
              <a:rPr lang="en-US" b="1" dirty="0" smtClean="0"/>
              <a:t> type and </a:t>
            </a:r>
            <a:r>
              <a:rPr lang="en-US" b="1" dirty="0" err="1" smtClean="0"/>
              <a:t>status,gendercode</a:t>
            </a:r>
            <a:r>
              <a:rPr lang="en-US" b="1" dirty="0" smtClean="0"/>
              <a:t> and performance level and rating.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 err="1" smtClean="0"/>
              <a:t>cleaning:</a:t>
            </a:r>
            <a:r>
              <a:rPr lang="en-US" dirty="0" err="1" smtClean="0"/>
              <a:t>used</a:t>
            </a:r>
            <a:r>
              <a:rPr lang="en-US" dirty="0" smtClean="0"/>
              <a:t> filter and conditional formatting for the removing of blank fields and empty and filter it out with the cells are not </a:t>
            </a:r>
            <a:r>
              <a:rPr lang="en-US" dirty="0" err="1" smtClean="0"/>
              <a:t>empty.thus</a:t>
            </a:r>
            <a:r>
              <a:rPr lang="en-US" dirty="0" smtClean="0"/>
              <a:t> it will filter only the values which are not empty for the </a:t>
            </a:r>
            <a:r>
              <a:rPr lang="en-US" dirty="0" err="1" smtClean="0"/>
              <a:t>analysing</a:t>
            </a:r>
            <a:r>
              <a:rPr lang="en-US" dirty="0" smtClean="0"/>
              <a:t> performance of employees.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Performance Level:</a:t>
            </a:r>
            <a:r>
              <a:rPr lang="en-US" dirty="0" smtClean="0"/>
              <a:t>  by using conditional formatting , the employee rating are evaluated as performance level 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b="1" dirty="0" smtClean="0"/>
              <a:t>IFS(Z8&gt;=5,”VERY HIGH”,Z8&gt;=4,”HIGH”,Z8&gt;=3,”MED”,TRUE,”LOW”) </a:t>
            </a:r>
            <a:r>
              <a:rPr lang="en-US" dirty="0" smtClean="0"/>
              <a:t>are applied to the rows</a:t>
            </a:r>
            <a:r>
              <a:rPr lang="en-US" b="1" dirty="0" smtClean="0"/>
              <a:t> .</a:t>
            </a:r>
          </a:p>
          <a:p>
            <a:endParaRPr lang="en-US" b="1" dirty="0" smtClean="0"/>
          </a:p>
          <a:p>
            <a:r>
              <a:rPr lang="en-US" dirty="0" smtClean="0"/>
              <a:t>Then, performance level considered As a feature to the pivot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398" y="671691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Summary:</a:t>
            </a:r>
            <a:r>
              <a:rPr lang="en-US" dirty="0" smtClean="0"/>
              <a:t> Thus employee data analyzed using excel and filter the number of make and female employees performance to check whether the employees improving status and  analysis.</a:t>
            </a:r>
          </a:p>
          <a:p>
            <a:r>
              <a:rPr lang="en-US" dirty="0" smtClean="0"/>
              <a:t>The employee performance  analysis created using pivot table and charts for interpret the data .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Visualisation</a:t>
            </a:r>
            <a:r>
              <a:rPr lang="en-US" dirty="0" smtClean="0"/>
              <a:t>: Created pivot tables to compare performance across different metrics and employees.</a:t>
            </a:r>
          </a:p>
          <a:p>
            <a:r>
              <a:rPr lang="en-US" dirty="0" smtClean="0"/>
              <a:t>Used charts and graphs to visualize data and identify patterns and </a:t>
            </a:r>
            <a:r>
              <a:rPr lang="en-US" dirty="0" err="1" smtClean="0"/>
              <a:t>trendlines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line chart and pie chart for better results 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50" name="AutoShape 2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2" name="AutoShape 4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4" name="AutoShape 6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6" name="AutoShape 8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" name="AutoShape 10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0" name="AutoShape 12" descr="data:image/png;base64,iVBORw0KGgoAAAANSUhEUgAACAAAAAM1CAYAAADkFxHUAAAAAXNSR0IArs4c6QAAIABJREFUeF7s3Qm0ZFV5N/xN0ypDo0hkalFAwKiAgooEJxyQVhAx0iIKikwh2r6QfNH4OQVjEn3Jm7yGKCogaQmCih2VyBxUGhXEIBBFDIoiIpMiGBkUFftbz/lybqrrVt2aTlWdOvtXa7GUe8/Zw+/Zdc3K/p991lmzZs2a5EOAAAECBAgQIECAAAECBAgQIECAAAECBAgQIECAAAECBAjMtMA6AgAzXT+DJ0CAAAECBAgQIECAAAECBAgQIECAAAECBAgQIECAAAEChYAAgIVAgAABAgQIECBAgAABAgQIECBAgAABAgQIECBAgAABAgQaICAA0IAimgIBAgQIECBAgAABAgQIECBAgAABAgQIECBAgAABAgQIEBAAsAYIECBAgAABAgQIECBAgAABAgQIECBAgAABAgQIECBAgEADBAQAGlBEUyBAgAABAgQIECBAgAABAgQIECBAgAABAgQIECBAgAABAgIA1gABAgQIECBAgAABAgQIECBAgAABAgQIECBAgAABAgQIEGiAgABAA4poCgQIECBAgAABAgQIECBAgAABAgQIECBAgAABAgQIECBAQADAGiBAgAABAgQIECBAgAABAgQIECBAgAABAgQIECBAgAABAg0QEABoQBFNgQABAgQIECBAgAABAgQIECBAgAABAgQIECBAgAABAgQICABYAwQIECBAgAABAgQIECBAgAABAgQIECBAgAABAgQIECBAoAECAgANKKIpECBAgAABAgQIECBAgAABAgQIECBAgAABAgQIECBAgAABAQBrgAABAgQIECBAgAABAgQIECBAgAABAgQIECBAgAABAgQINEBAAKABRTQFAgQIECBAgAABAgQIECBAgAABAgQIECBAgAABAgQIECAgAGANECBAgAABAgQIECBAgAABAgQIECBAgAABAgQIECBAgACBBggIADSgiKZAgAABAgQIECBAgAABAgQIECBAgAABAgQIECBAgAABAgQEAKwBAgQIECBAgAABAgQIECBAgAABAgQIECBAgAABAgQIECDQAAEBgAYU0RQIECBAgAABAgQIECBAgAABAgQIECBAgAABAgQIECBAgIAAgDVAgAABAgQIECBAgAABAgQIECBAgAABAgQIECBAgAABAgQaICAA0IAimgIBAgQIECBAgAABAgQIECBAgAABAgQIECBAgAABAgQIEBAAsAYIECBAgAABAgQIECBAgAABAgQIECBAgAABAgQIECBAgEADBAQAGlBEUyBAgAABAgQIECBAgAABAgQIECBAgAABAgQIECBAgAABAgIA1gABAgQIECBAgAABAgQIECBAgAABAgQIECBAgAABAgQIEGiAgABAA4poCgQIECBAgAABAgQIECBAgAABAgQIECBAgAABAgQIECBAQADAGiBAgAABAgQIECBAgAABAgQIECBAgAABAgQIECBAgAABAg0QEABoQBFNgQABAgQIECBAgAABAgQIECBAgAABAgQIECBAgAABAgQICABYAwQIECBAgAABAgQIECBAgAABAgQIECBAgAABAgQIECBAoAECAgANKKIpECBAgAABAgQIECBAgAABAgQIECBAgAABAgQIECBAgAABAQBrgAABAgQIECBAgAABAgQIECBAgAABAgQIECBAgAABAgQINEBAAKABRTQFAgQIECBAgAABAgQIECBAgAABAgQIECBAgAABAgQIECAgAGANECBAgAABAgQIECBAgAABAgQIECBAgAABAgQIECBAgACBBggIADSgiKZAgAABAgQIECBAgAABAgQIECBAgAABAgQIECBAgAABAgQEAKwBAgQIECBAgAABAgQIECBAgAABAgQIECBAgAABAgQIECDQAAEBgAYU0RQIECBAgAABAgQIECBAgAABAgQIECBAgAABAgQIECBAgIAAgDVAgAABAgQIECBAgAABAgQIECBAgAABAgQIECBAgAABAgQaICAA0IAimgIBAgQIECBAgAABAgQIECBAgAABAgQIECBAgAABAgQIEBAAsAYIECBAgAABAgQIECBAgAABAgQIECBAgAABAgQIECBAgEADBAQAGlBEUyBAgAABAgQIECBAgAABAgQIECBAgAABAgQIECBAgAABAgIA1gABAgQIECBAgAABAgQIECBAgAABAgQIECBAgAABAgQIEGiAgABAA4poCgQIECBAgAABAgQIECBAgAABAgQIECBAgAABAgQIECBAQADAGiBAgAABAgQIECBAgAABAgQIECBAgAABAgQIECBAgAABAg0QEABoQBFNgQABAgQIECBAgAABAgQIECBAgAABAgQIECBAgAABAgQICABYAwQIECBAgAABAgQIECBAgAABAgQIECBAgAABAgQIECBAoAECAgANKKIpECBAgAABAgQIECAwOYEf/vCH6dRTT00PPPBA350+5jGPSUcddVRab731+r5nEhdec8016cwzz0x1Hd8kDMo+/vmf/zlde+21XbtcZ5110gYbbJAe+9jHpr333js9+tGPntjwHnzwwXTppZemr3zlK+mee+5JMZYnPelJ6eCDD06LFy+e2Dh0NJrA/fffn0466aR02223pfXXX7/4m7DVVluN1miFd1944YXpC1/4Qtppp53S6173ugpbXripn//85+nEE09Mv/rVr9IRRxyRttlmm4n1rSMCBAgQIECAAAECBAg0UUAAoIlVNScCBAgQIECAAAECBMYmIAAwNtqpNtwrANA6uEWLFqUXvvCFaa+99io248f9Wb16dTrvvPPSmjVrihBCbPo/9alPTfvss8+4u9Z+hQI33HBDWrlyZfrNb35TtBpraNmyZRX2MFpTAgCj+bmbAAECBAgQIECAAAECdREQAKhLJYyDAAECBAgQIECAAIGZECgDADHYWX9a1QkA/7PkygBAt6eff/e736Wf/OQn6ayzzko//vGP00Me8pB02GGHpe23336s6zY2i+PEiR/84Adpjz32SC9/+csnEjoY66QybDzCG7F2vvGNb6Ttttsuxd+RzTbbLB199NFFqKMOHwGAOlTBGAgQIECAAAECBAgQIDC6gADA6IZaIECAAAECBAgQIEAgIwEBgGYWu1cAoJz1z372s3TyySenu+++Oz3taU9LBx544Fg35ONY9FNOOSXdfPPN6TWveU3aZZddmlmAhs8q1suHPvSh4pj75cuXp9hsj59FTXfeeedazH5aAYBaTN4gCBAgQIAAAQIECBAg0CABAYAGFdNUCBAgQIAAAQIECBAYv4AAwPiNp9FDvwGAGFs8yX3llVemxzzmMcV73Ndbb72xDVkAYGy0E234iiuuSJ/5zGfS5ptvnv7oj/4onXvuucVpAE984hPT6173urTuuutOdDydOhMAmHoJDIAAAQIECBAgQIAAAQKVCAgAVMKoEQIECBAgQIAAAQIEchEYNQDw85//PJ144okF1xve8Ib0/e9/P33hC18ongaO98lvscUWad9990077LBD8bTw+eefn+Ko/l/+8pfFsfNPetKTit9vvPHGc+TlUf5xfP0rX/nKdM455xT3xPHxsTn9+7//++klL3lJ2mSTTdYq00KvAIgj77/1rW+lSy65JN1+++3pwQcfLPp/7GMfm/baa6/0uMc9bu7J9zga/yMf+Ugxxm5PNP/6178ujrK/8cYbi/Hvueeec2O56667inlef/31xZwXLVqUfu/3fi8961nPSk9/+tPTQx/60HnLK45U/+53v5suuOCCnuPrZ20OEgAoN0qjBitWrEiPeMQjhp5L2dYLXvCCoj7hcP/99xf1Xbx4cfrpT386b/jtwYPbbrstXXzxxel73/teX37d+nzkIx+ZXvGKVxT9n3nmmalcT2HcbQ3G2vjc5z6XbrrppmKNbLTRRunZz352eu5znztvU7tcU5dddlmKMUet4xNr9NGPfnR66UtfWvxn+SnDD7G+Dj/88BRrqLXeG264YXryk5+cXvziF6f1119/nlNcH0GNr371qylOboj+o6/4bsUa3nLLLefdM8xa7LW+Wl/j8MxnPrN4jcN1112XTj/99GJtR4hkq622mtdMp78V8X2MucT6f/jDH168FiK8278j8ft4bcSll15a1CZqGp/4DkcIYdmyZenxj3/8WqdXtAcARvlet6/J+NsW443vc6yN1nqV84x6t79WZZB2etXB7wkQIECAAAECBAgQIJCLgABALpU2TwIECBAgQIAAAQIEKhGoKgDw29/+ttiIiw3xhz3sYcUG3n333VdsosbmWGwSfvnLX0633HLL3DvCYxMvNva23nrr4v3z5bvDWzfyo93YNIuNzthAjnti4zM2S+NJ42233XbOoVsAIO75xCc+UWzIxyfaivHFBn9sZsZm3jOe8YxijPHkcow5NtC/853vdD0W/8c//nFxlH1sQMZ7zzfddNOi7XgKOp6MjnajrRhntFfONYIGMe7W96TH7+Mp/Bh/eJTjiw3fMkDwwhe+sNjkjbH28+k3ABD9ffzjHy/CEe0b8cPMpdx0DY/YfA6fcIh+4h3x8bNyXYRB1DQ2ySNoETWJDeGLLrqoMCv9Yg2UG74RKHn961+/VvijW5/hFBuwd955ZxEAiA3yaCv+vfRvXYO77757+vznP19szEfdSv8wj0DD3nvvPecf94VxbErHp5xLa61j/PFKhV133bW4pjUAEGv+hhtuKNqLvlrn2P59iHtjUzn6i3XX2l9pGc4RdojXOJSfYerXz9oq136s8ahFbLzHOE466aQivPKc5zwn7bfffvOaKjfGW/9WRP3j70NpHTfFayFe9apXzQUuun0/4u9A+fcgHOP78aIXvWiu3/YAwLDf66jxaaedNhdaivG21jmCLkceeWR61KMeVfTdLQAwaDv91MI1BAgQIECAAAECBAgQyEFAACCHKpsjAQIECBAgQIAAAQKVCVQVAPiv//qvYsNun332KZ50j6feY1MwnpKPDcP4XTxN/drXvrbYaI5PPOEdm5qx+XfQQQfNbZSWG/lxTYQJYmMzNgVjky82kGMzP54Cjk3m2HyPJ3Hj0ykAUG4eXn311cVGa7yvPE4diLZiAzGepj7vvPOK/x5jL5/kjw3x2DResmRJeuMb35jiafLWT7m5GO87P+SQQ4r2yg2+2OgNg9gwLo/Tv+OOO9IZZ5xRbJC2bnDGxnhseH/xi18srj3ggAOKJ9XDL8YUc/rsZz9bbBDH2Fs3eBdaBP0GAGJcsXF77733pvJp7mh3mLnEfaVL/Pd4kjtOR4jax/jjPx944IEiOHHzzTcXm/5hUX6iRhGECJO4N/zKJ8Hj+njCPDZXt9tuuyIwUv6uV5//8R//UdQyPnESQbc1GDV8whOeUGw+xyZv+McJBqtXry5ORWhdB1/60peK37W3F33EGo1QRaz7CHxECCE26FtffxB9xdPjsVEedY85R61XrVpVWMWaj0BCfGINxwb0f/7nf87rL747n/70p1PMMdZoHMcfp00MW79+/rBESCLCPBGoiO9fGaaIkxPiNITo/4//+I/XOkki2i03xsu/FRFqef7zn1+si7COk0PiexBrP+q7/fbbF8Mpv4tR7zgRZMcdd5wLYkSI51Of+lRxAkFswMcpJPF3pnUtxvcpQjetbfX7vS7Xa9Tyec97XnHSQIwvPvHdWblyZVHv1tBDpwBAWftB2umnFq4hQIAAAQIECBAgQIBADgICADlU2RwJECBAgAABAgQIEKhMoAwAxEZXP5/YkG891rp1Uy82p+OJ59an1GPzNN4PHk/6xsZrvCO8/MTGZmygxdH3sRkYm2vxKTfyo514Kj+OBW/9xJHhJ598crGh2LpR2ikAUM4vNlVjoz42D1s/sfEax7DHhm7rxmVsUsZrAGJzr7WPuDeeOo5N8zhSvHxFQOvTxREKiJ+3vwe93GwP63KDM47Ej7YiLPGHf/iHxUkE7Z/LL7+8OJY+nn5v3XBdqF69AgDx9HZsKMfrFeJ1DRGOiLrG0e3DziXGU27Gt2+Yl2Nt3QRvDQC0/ny33XYrwg7tpx3E6yU+9rGPFRvkra9m6NVnuS6iHu2vdGg9zj5OsAjf2BwuP+Wx8XFdue5j0z0CBbHJHhvY8U/7J56+j43p1tcqtM4xTq6I9lqPuo+1GBv9sZn9lKc8JR188MFFs3FSQHxP4nPooYcWT9y3fmKtRqgixhUb5BE6KE+wGGQt9vP9X+hJ/3Kc7QGGst1efytiMz/mEZvk8SR/+TR/BGAi4BB/O9r/vkTbUYfwifUST+LHaz1a12JrAGDQ7/VCx/lHH1/72teKAFHUM9ZW/H3sdM8w7fRTD9cQIECAAAECBAgQIEAgBwEBgByqbI4ECBAgQIAAAQIECFQmUGUAoP2J7hhkufna6f3y8ftyo7pTAKD9id7WSZdPG8fT/LEpGpt/nQIA//Zv/5bin/bj7Vvban03eIQUos34lE86x8ZjPEFcbuhHYCE2omN8sWEcm+exif6hD32oeJK+tY3WfloDD+UGZzz1/slPfrIIH7Q+vdxpfLGx2rrBudAiKF37WSjtx8cPO5foq9yMj2PsY6yxIdr66RYA+NGPfpQ++tGPFk/Ct783vby/1S+eno/N4H76LNdFhBJWrFhRbMq3fkqr1k338ve9Nm67+Zbfq3i6v+yzde6tG9ytbbQfWx+/K9dw62kCC9V1lPr1Wi/l0/gR6GmvUxmMiVd2dAo4lJa/+MUvinDDk5/85Hnddfp70GtM3WrUyXLQ73Vr4CH840SLeGVFeQpAp7F1Gs8w7fSat98TIECAAAECBAgQIEAgFwEBgFwqbZ4ECBAgQIAAAQIECFQiUNUrAGJzs9PGbadN+daBLxQAaN3cb59s+YR168Z+p77i2P14erj1KeD2tlo3ZmODr3wNQPlEc2xix5Hm8Q77+MQx9VdeeeVax36XjvEUdhyJ3v70f9lnPOUcT5OX4yk3Kcv33Xcqauu7zjuFLDrd0ysAEBuYsSEexjHf1k3xYecS4+i26VqOsVsA4Jvf/GbxioR4nUOnTfry/rL91s3wXn0OswbL/voJAER9Ivhx5513pltuuSXFSQU33nhj8c741tBBt7m31q/TXPpZw61tjFK/hf6oRDgjXm0QIYBOG/yt9W8/KSR+149lrwBAjCE206OtOCkgnv4P73vuuacIm7T+Deq2Lgb5Xse4L7300rnXhMS/x3c1QgARGIkQQ9S49dNtnoO2U8kfeI0QIECAAAECBAgQIECgAQICAA0ooikQIECAAAECBAgQIDA5gToHABbatO+0qdvpZ72Owg/p1o3Z1pMIYjP/1FNPLTZzy2BAeYR4PO181FFHFUfmx2fQkxTaAwD9VnzQAMBCht36HHYu0V6vzfhum+C9ntIvx1q23xr86NXnOAIAsREdJ0HE6y3i1Q7x762feEI+TixoDTQMGwDotSneXsdR6rfQOixfVxFP8Pfzec5znpP222+/uUtHCQBEsCJO5Ii5ReCi9RMb8uEfJ1n0EwAY5Hsd/SxU6zh5ZMstt0wHHXRQ8YqO+HSb56Dt9GPsGgIECBAgQIAAAQIECOQgIACQQ5XNkQABAgQIECBAgACBygRmNQAQ797+zGc+s9bR/lWfABDIq1evLjZ5yyeev/3tbxdH9m+zzTZrvcO9dIxNyNbTAnoVqty8jve6H3bYYV1PDujVTvvv+wk+dGtz2LlEe70245twAkBs5F500UXpi1/8YrE5HMf8b7755sVGcKyLWCt33XVX8ZqIbq8A6Bbk6OQ3aC1Hqd9C6+xLX/pSOv/88/teivFai/gulE/IDxsAiNM+Vq1aVQQq4vsVr96IJ/DDOv6JAMCHP/zh9MADD/QVABjke90+2Vi/3/ve91K8uiNOHohTHuITc41A0CabbNLXSQf9tNM3tAsJECBAgAABAgQIECDQcAEBgIYX2PQIECBAgAABAgQIEKhWoM4BgHi6PjbV1l9//XmTLo/h33nnndMhhxyS4kncTgGA8v3prU+Mtzf2k5/8JH3kIx8pNvNe+9rXFsfil5/yqec4tj/eaX/JJZeka6+9Nr3iFa9Iu++++9x1rW3E5m6Mq59PGWRo3yzt596Frhl007i1rWHnEm0MGwD40Y9+lD760Y8WG+qdXiURbccG8MqVK4sn75/+9KenAw88sBh2rz6rPgHg1ltvTSeffHKxXp73vOelZcuWzXsnfKcTDYY9AaBcw62vPWitV3k0fxyH/8xnPrM4mr5cz4OsxYXWU+tT873CKldccUURzolP6/dkmABAHO0fm/vxeoWY1ytf+cr00Ic+dK2hdvsbttC66Pd7vZBJuMffgvhbFD4HH3xw8UqAfubZXr9O7Yz6N8D9BAgQIECAAAECBAgQaIqAAEBTKmkeBAgQIECAAAECBAhMRKDOAYB42vfQQw9NseHY+onNu1NOOSXFcfxx9Pauu+5a/LrTRm85v9/+9rdFUGDHHXdcq63YxLvgggtSPN3caRO+9b3nz3rWs4oNv/jZ0UcfnTbddNO5tiIgEE98x9PBT3jCE4pxx5PJrZ94T3xsHMcR6nE8erxu4Lbbbit+Fq8UePnLX5722GOPeXWPDe/TTz89bbjhhunVr3512nrrrXuujVECAMPOJQbVazO+2yZ468932223tHz58iLU0fqJJ67DOGrZurHdq8+qAwDf+ta30hlnnDHvyPlyrBFUOPPMM1NcF0+/r1ixIm288cZrvWpikBMAynfWL1q0KL3+9a9P22233VouP/vZz+bWVbQb62+YtbjQoirHEPbt4Zf2+8rXZMS4ypMzYtO+n43x9tcd3HzzzUUwJMIWncxav78Pe9jD+j4BoN/vdXz34vSBDTbYoAgALVmyZK3p3nfffemkk05Kt99++9z4Os1zmHZ6fsldQIAAAQIECBAgQIAAgUwEBAAyKbRpEiBAgAABAgQIECBQjUCdAwAxw3iHemz8xdPP8Ymj1T/+8Y+nH//4x8Xx34cffnhxzHp8Om30xmZsPKEbR3bHBnpsLMcT/rG5HO8S/+pXv5rOO++84r/vtdde6UUvetE82NjIjQ3d2ICN63bZZZfi6fP2DerY5DvttNOKDeoIGsTTyuXpBbH5HxuJ1113XbGJGAGCODY+NiLj3eZf+cpXig3ll7zkJcVT3NFX/C6ejI/N5thU7BYs6LQSRgkARHvDzCXu67UZv9BT8FGjqFXM+9nPfnbae++95572jo3gCEGEQ3vde/VZdQBgoRMAos7nnHNOsd5iHlUEAFoDBRFSie9DnGgRn9iA/sQnPlHUq9Vl2Pp1+6vyuc99Ll122WUdQzKd7ok1/eUvf7lY0/Fqi+23336oAMBCJwDEWorgzqWXXlqcDjFIACDG3M/3ujwpIMYRp07st99+c39v4m9BrL04FWSjjTaaCwV1CgAM0041f+G1QoAAAQIECBAgQIAAgdkXEACY/RqaAQECBAgQIECAAAECExQoAwDx/ux+P60bbb2e6h1m87W8JzbKYxM1NjnjCdzYFI8n5WPjLZ6+j43FeB94+enWV9wTm6TXX399cWkEBuKJ5HiqOJ52j438ZzzjGcUT+O1P7cf1rU/5xu/bXxNQ9h9jvfzyy9O5555btBvjjXHHpxx32EUIIY4zLz+xkfnpT3967nSB2DSN4EAECeK++GyxxRbF09/xjvF+PqMGAIadS6/N+IUCANFnbKZedNFFxYZuWEdoo5dDrz6HWYOlcaf13RoqievKesXPo16xnuIp/QipxJziyfHHPvaxQ58AEH3EOCIIctNNNxVDa/8+xAkDsT6WLl1a/H7Y+nVaW61P9MfJFbEJ3usTc49TOuI79rSnPa0IzEQ7J554YuHQ7TUP7ScARD/xCoSLL764mFO5JuJvQFjHz8I2TtUIo/IY/riv17ro93v9jW98owjvRH3L73T8Z/n3I+ofpyLEPMtadZrnoO30MvZ7AgQIECBAgAABAgQI5CIgAJBLpc2TAAECBAgQIECAAIFKBOocAIinnOMp+i984QvFk/OxqR5P2sYT8nEcf/nkfwmx0EZvbBjGU9nxtHC84z4282LjLjYP48n/OGGg/Yn+VuDyieYtt9yyeNK33NjvVIQ41j82LOPI+nIDPzayd9ppp+LY/9isbf/E+OKJ5NWrV6c77rhjLkAQT3zHXOPp4/Z3ny+0AEYNAJRtDzqXXpuuCwUAyj5vueWWIgRw4403FpvFsdm6kEOvPqsOAMQ4o16xoRtr8+677y42omM97rDDDsV6ivGeeuqpxRziVIfnP//5IwUAos94z/yVV15ZnFoRx+vHGGJdxXvnX/ziF8+dNtG6LgatX6c1dcUVV6TPfOYzafHixXNP8/f64xPfr1iD3/nOd4pTPOI7E9+3YQIAYRsnGpx//vnFUfsx79bvbrxmIAI0UY8ybBDf5V7rIubQ7/e6XJMRwCi/0631jr8L5WehUNQg7fQy9nsCBAgQIECAAAECBAjkIiAAkEulzZMAAQIECBAgQIAAgcYK9NqwncbEy43C2MBftmzZNIagTwIEKhbwva4YVHMECBAgQIAAAQIECBAYg4AAwBhQNUmAAAECBAgQIECAAIFJCtQtAFAegR5P/h511FFpq622miSHvggQGIOA7/UYUDVJgAABAgQIECBAgACBMQgIAIwBVZMECBAgQIAAAQIECBCYpEAdAgBxhHkcIx7Hrsdx9HHsehy1ftBBBxXvIfchQGD2BHyvZ69mRkyAAAECBAgQIECAAAEBAGuAAAECBAgQIECAAAECMy5QhwDAddddl04//fQUG4bxiXetH3HEEZ7+n/G1Zfh5C/he511/sydAgAABAgQIECBAYDYFBABms25GTYAAAQIECBAgQIAAgTmBOgQAbr755nTaaaele+65Jz3qUY9KBxxwQHrc4x6nSgQIzLCA7/UMF8/QCRAgQIAAAQIECBAodNn2AAAgAElEQVTIVkAAINvSmzgBAgQIECBAgAABAgQIECBAgAABAgQIECBAgAABAgQINElAAKBJ1TQXAgQIECBAgAABAgQIECBAgAABAgQIECBAgAABAgQIEMhWQAAg29KbOAECBAgQIECAAAECBAgQIECAAAECBAgQIECAAAECBAg0SUAAoEnVNBcCBAgQIECAAAECBAgQIECAAAECBAgQIECAAAECBAgQyFZAACDb0ps4AQIECBAgQIAAAQIECBAgQIAAAQIECBAgQIAAAQIECDRJQACgSdU0FwIECBAgQIAAAQIECBAgQIAAAQIECBAgQIAAAQIECBDIVkAAINvSmzgBAgQIECBAgAABAgQIECBAgAABAgQIECBAgAABAgQINElAAKBJ1TQXAgQIECBAgAABAgQIECBAgAABAgQIECBAgAABAgQIEMhWQAAg29KbOAECBAgQIECAAAECBAgQIECAAAECBAgQIECAAAECBAg0SUAAoEnVNBcCBAgQIECAAAECBAgQIECAAAECBAgQIECAAAECBAgQyFZAACDb0ps4AQIECBAgQIAAAQIECBAgQIAAAQIECBAgQIAAAQIECDRJQACgSdU0FwIECBAgQIAAAQIECBAgQIAAAQIECBAgQIAAAQIECBDIVkAAINvSmzgBAgQIECBAgAABAgQIECBAgAABAgQIECBAgAABAgQINElAAKBJ1TQXAgQIECBAgAABAgQIECBAgAABAgQIECBAgAABAgQIEMhWQAAg29KbOAECBAgQIECAAAECBAgQIECAAAECBAgQIECAAAECBAg0SUAAoEnVNBcCBAgQIECAAAECBAgQIECAAAECBAgQIECAAAECBAgQyFZAACDb0ps4AQIECBAgQIAAAQIECBAgQIAAAQIECBAgQIAAAQIECDRJQACgSdU0FwIECBAgQIAAAQIECBAgQIAAAQIECBAgQIAAAQIECBDIVkAAINvSmzgBAgQIECBAgAABAgQIECBAgAABAgQIECBAgAABAgQINElAAKBJ1TQXAgQIECBAgAABAgQIECBAgAABAgQIECBAgAABAgQIEMhWQAAg29KbOAECBAgQIECAAAECBAgQIECAAAECBAgQIECAAAECBAg0SUAAoEnVNBcCBAgQIECAAAECBAgQIECAAAECBAgQIECAAAECBAgQyFZAACDb0ps4AQIECBAgQIAAAQIECBAgQIAAAQIECBAgQIAAAQIECDRJQACgSdU0FwIECBAgQIAAAQIECBAgQIAAAQIECBAgQIAAAQIECBDIVkAAINvSmzgBAgQIECBAgAABAgQIECBAgAABAgQIECBAgAABAgQINElAAKBJ1TQXAgQIECBAgAABAgQIECBAgAABAgQIECBAgAABAgQIEMhWQAAg29KbOAECBAgQIECAAAECBAgQIECAAAECBAgQIECAAAECBAg0SUAAoEnVNBcCBAgQIECAAAECUxL4xS/XpFO+9Ov0m98ONoDHb7kovWK3hwx2U4OvXvObX6f7PvwPac399w00y3W3eVza4KBDB7qnaRevuefq9Lub/i6ldQZbT4setU9aZ/MDm8bR93yu+ul16ewfXNz39eWFL3rMs9Kzlz5t4PvcUCOBi96X0h3fGWxA6z8ipVe8P6VFiwe7z9UECBAgQIAAAQIECBAgMDEBAYCJUeuIAAECBAgQIECAQHMFjv/8A+mibw24+//fHP/w2vXSzo9Zty+clStXpssvvzy9//3vTxtuuOFa91xyySXp7/7u71Jcs+mmm6a/+Iu/KH7/nve8Z63r7rvvvvSnf/qn6dxzz537+a677jp3X/zwpz/9aTrssMPSm9/85vS85z2v4/177LFHcU2Vn3s//P70y3/5xFBNPuKv/j49dI/n9HXvQo6tDZQOV1999dyPjzjiiLVMw/3tb397OuWUU9KOO+44d923v/3tdNRRRxX/tDotZNvX4Ltc9ODXd09r7rlqqCYW7/nTlBZv3PPecu1sscUW89ZVeXN4HHzwwemMM84o1k75790a/+u//uvCp9t17Wuz5yAHvGD/c96Ybr3vJwPeldL6i9dLlx7w8Z73lfV+6lOf2tUsvqtXXXVVOvHEE9Pf/M3frPXdbO2gtIifhVnruiyv23rrrefWYqzzd77znXO16LS2ly5d2tffk9Z7Y22/9a1vTccff3yx5tv/9rReG3M79dRT537UOr74Ybmmuv096fZ3rCd8rwu++dmUPnpAr6s6//4Fb07p5X878L29LAZucIQb2mvY2lSv72x7DTsNI+p63XXXpd12262vUY6tzn317iICBAgQIECAAAECBJomIADQtIqaDwECBAgQIECAAIEpCLznsw+k1d8ZLgDw9wevl3bZejIBgHJjp9x0LanaNwqnFQC45x/el351zmeHquDDjzs+Pew5z+/r3n4CAN2sys3aMmjRzSp+f9FFF6WNNtporQ3WhTZL+xp8l4sevHyntOb+64dqYvFzb0vpIY/qeW+5WXvPPfekvffee14AJCze8Y53pGuvvTa9973vnQsAtAZTunXSzSUcI1zRHrDoOdg+L9j7c4enux/4RZ9Xr33Z11/16bROWqfnvTGHf/mXf1krZFPeVK6fAw44IB144IFFOKdXuGah72e7V/t6bf3OdxtTXLPQOu0nAFAGYPbaa695gZkIiJR/g6YWALjqrJQ+dlDP2nW84DlvTOmVH+z73n4t+m6wggsXCgC0Nt+rPp2GMsw9AgAVFFUTBAgQIECAAAECBAjMCQgAWAwECBAgQIAAAQIECIwsMAsBgNaNxk5P7rduit9///1TOQGgLgGAXk/px2bV7bffXmzsx6d90zY2wN71rncVG7mnnXba3JPScW0/4YNhFuQkAwDbbbdd8eR2PAXeehJFbBpfccUV6ctf/vLc6RH9Bh56PUVeereffDGMVes9kwgAdDsNIsbReoLENttsM3IAoH3ztdMJBOV4ypBGJ8NRAgC9TopobXuDDTZYcM5j2xieUABgEIs4uWVSHwGASUnrhwABAgQIECBAgACBaQgIAExDXZ8ECBAgQIAAAQIEGiYwCwGAfjdiozS5nwDQa5O+ffOs/fr4fRzl/r73va/4z9e85jXF0/DDPBnb71dlkgGACDbceOON6QUveMHcKyLK0MPLXvay4lUU5esj+l13g2w492vSz3WTCADEOFpDI2WIoX1zuN/1sdD3s1PQp/W1DHEkewRWFnqNQ4x3kHq0X9vv5nL002vOsx4AGMSiXCexPiJEE694iFdpRDAgXiVy0003zS3p1leRlH9/nvzkJxd/c+LT/uqMMvRRtvG2t70tXXDBBWuFkzp9X7rVp729cjztr5jZd999i6DUD3/4wwXnMLY69/NHwDUECBAgQIAAAQIECDROQACgcSU1IQIECBAgQIAAAQKTF5iFAMAgGyy5BwB6WbVvirVvgMaGXGyQv+c97yk2fuMT/73XyQKjrNxJBwC23Xbb9MUvfnHuePfYEIx3vR977LFpxYoVlQYAxuk2qQBA65P+O+64Y1Hq9ifxe22Gl+uj1ysAOh3tXwYQ9t9///ThD3+44+sIWtffKAGAXgGa1n56zbnXd3Ho78yETgAYxCLmEvO9+OKL51550anWrYGOCBaVr3Bpf61CGfJoD4WU/37XXXf1fLVGp/q0999+ykS3UyjKUFDMs72NsdV56AXiRgIECBAgQIAAAQIEZllAAGCWq2fsBAgQIECAAAECBGoiMMkAwDvf+c6us2596rN9Q6XTBku5cVQ2uPXWWxcbQptttlnxCoB4ArXbp9xsqrIEdXkFQFjFBnenVyXEfDttcMXG9zve8Y4Um7txf/l0fOtGamz4xtPx4V71cd+TDgC89KUvLeYbJxzEXGJO8Ymfh1vrCQDxzvdOn9b1utCGcxMCAJ2Ogm/fHG5/errdrPzOlR6dvp/tT36XbbTeE0+Vx8bxQp9yg7bbNeXfiljvnQIwl19+efHkd3naQaf2YhzliQTnnntu1+G0Pu1e2d+bKQYAullETTqdFNE+5/bvQ6yj9tBH69o666yzUqd6vP3tbx8qANDpf0sGea1DzKd9DgIAla1sDREgQIAAAQIECBAgkFISALAMCBAgQIAAAQIECBAYWWCSAYD2jZxy8O2bcP0EAFon3npUdRkAaH1is7y21xO7o2DWKQAQ84in9jt9OhmUoYH2jfHY6CrDAV//+tfnTgYYxanTvZMOAMQmfxl0iE3cd73rXSk2atvXThWvAGhCACBq1rpRu8EGGxRH8cfrFMqgSb/frU4e0XaEd+Kf8oSB9nUyyNPo4zwBoHX8ZQCg1aF13GPbGJ5iAKB1fv1uhHcKh5RBjk51bf3Z8ccfX3TZ+ves31cTtK/Jbmu09e/cNttsM29tR/8LzWFsda76D632CBAgQIAAAQIECBCYCQEBgJkok0ESIECAAAECBAgQqLfALAQAem3ECgD8zxrrtVHaafOsPPY/nvw/88wz555+bt0wi9cCLHSywCirfBoBgFhT8RqAV73qVcXx/3/1V3+V7r///nknAPRz6kGvDec4aeCEE06o/OSESb0CIGrbutkb/97uMkoAINprPz6+fT31Wtet1/eqx1vf+ta598e3X9trczmnAMAgFuUJAFGHcrO+9eSG8iSETicAtAfDJh0AaJ1newCgnzkIAIzy19+9BAgQIECAAAECBAi0CwgAWBMECBAgQIAAAQIECIwsMAsBgPb3QLdPWgDgf0R6PXHe6Zju8ItN6qc85SlzT8GXLZabcffee+/cawJGXnRtDUwjABBO8RqA7bbbbm7O7Xa9giflNBa6bpybg5MMAMRcy7mU8259KnvUAEBpv3Tp0rWO329fh61H83dbh6MEADq97qC1n5wCAINYdAoAdKpD/K056qij0nvf+97iVQ69TgCY9isA+pnDOL/jVf+t1R4BAgQIECBAgAABAvUXEACof42MkAABAgQIECBAgEDtBWYhABCI5cbRXnvttdZx0LGB9M53vrM4wj02JBfaAO93k3KYotXlFQAx9vI93eV718v5xEbVVVddVWy6bbrppnPTLM3uuuuuecewl211ez/7MFbt90wjAFCuhWuvvXZuzlUHAPo52n4Uv0kHAMrv4E033ZTKI9zL8ff73Vro+1mutfa2o49JnQAQfXULI5Tj23fffYuQQnzaX4XQWs+xbQxP6BUAg1hsuOGGcwGRMhgSXm9/+9vnfb+uvvrqufXTKwBQnspxwAEHFKdzLPS3qv271GlNtq+xsr2nPvWpc/+70lq3fuYwtjqP8sfBvQQIECBAgAABAgQIzKyAAMDMls7ACRAgQIAAAQIECNRHYFYCACHW6T3M7RvTOQQAIvDQ/tl6663X2rzvZFWGJDqtvk4nA7RuALZukFW9eqcRAIg5tG8+dgoAHHzwwV2nW3qWm4rtF44zNBF9TToAUK6p6Lv9SfxO663Vo1yfm2222VqvWWi9plMoo/z9JAMAZZ/xnYjXQ5Sfbt+xPfbYo5hT+2dsG8MTDAD0axHXdZpvGdAq2zn55JPT2WefnbbYYotiw71XACCCBa3H8Ec7b3vb29IFF1ww9xqHbl/QbqGU1iBL3Nv+d7E99HTOOecUIbNucxhbnav+Q6s9AgQIECBAgAABAgRmQkAAYCbKZJAECBAgQIAAAQIE6i0wqQBAvRVGH92kTgAYfaT1a2ESAYD6zXr0EU06ADD6iLVQicAUAgCVjFsjBAgQIECAAAECBAgQINBTQACgJ5ELCBAgQIAAAQIECBDoJSAA0Euov98LAPTn1OkqAYDh7AQAhnOb+bsEAGa+hCZAgAABAgQIECBAgACBbgICANYGAQIECBAgQIAAAQIjC5x52W/SqZf8eqh2PvGmDdJmD19nqHubdtMv/3VVuvcf/3aoaT3y5DPT4sdtP9S9TbjpwesOT2tuO33wqTxkk7T4uXcMfl9D7njzV45Pq2/594Fn85glW6bP7PuBge9zQ00Efnx1Sn/7tOEG86oPp/Sso4e7110ECBAgQIAAAQIECBAgMHYBAYCxE+uAAAECBAgQIECAQB4CV/7gwfS7NYPN9TG/tyhtubHN/1a131xzZVrz68HCFOtusTSt+9htBsNv4NVrfnbBwLNaZ+Nnp7TukoHva9INl9129cDT+YMtnpIWrbNo4PvcUCOB269L6a4fDTagh6yX0g7PG+weVxMgQIAAAQIECBAgQIDARAUEACbKrTMCBAgQIECAAAECBAgQIECAAAECBAgQIECAAAECBAgQIDAeAQGA8bhqlQABAgQIECBAgAABAgQIECBAgAABAgQIECBAgAABAgQITFRAAGCi3DojQIAAAQIECBAgQIAAAQIECBAgQIAAAQIECBAgQIAAAQLjERAAGI+rVgkQIECAAAECBAgQIECAAAECBAgQIECAAAECBAgQIECAwEQFBAAmyq0zAgQIECBAgAABAgQIECBAgAABAgQIECBAgAABAgQIECAwHgEBgPG4apUAAQIECBAgQIAAAQIECBAgQIAAAQIECBAgQIAAAQIECExUQABgotw6I0CAAAECBAgQIECAAAECBAgQIECAAAECBAgQIECAAAEC4xEQABiPq1YJECBAgAABAgQIECBAgAABAgQIECBAgAABAgQIECBAgMBEBQQAJsqtMwIECBAgQIAAAQIECBAgQIAAAQIECBAgQIAAAQIECBAgMB4BAYDxuGqVAAECBAgQIECAAAECBAgQIECAAAECBAgQIECAAAECBAhMVEAAYKLcOiNAgAABAgQIECBAgAABAgQIECBAgAABAgQIECBAgAABAuMREAAYj6tWCRAgQIAAAQIECBAgQIAAAQIECBAgQIAAAQIECBAgQIDARAUEACbKrTMCBAgQIECAAAECBAgQIECAAAECBAgQIECAAAECBAgQIDAeAQGA8bhqlQABAgQIECBAgAABAgQIECBAgAABAgQIECBAgAABAgQITFRAAGCi3DojQIAAAQIECBAgQIAAAQIECBAgQIAAAQIECBAgQIAAAQLjERAAGI+rVgkQIECAAAECBAgQIECAAAECBAgQIECAAAECBAgQIECAwEQFBAAmyq0zAgQIECBAgAABAgQIECBAgAABAgQIECBAgAABAgQIECAwHgEBgPG4apUAAQIECBAgQIAAAQIECBAgQIAAAQIECBAgQIAAAQIECExUQABgotw6I0CAAAECBAgQIECAAAECBAgQIECAAAECBAgQIECAAAEC4xEQABiPq1YJECBAgAABAgQIECBAgAABAgQIECBAgAABAgQIECBAgMBEBQQAJsqtMwIECBAgQIAAAQIECBAgQIAAAQIECBAgQIAAAQIECBAgMB4BAYDxuGqVAAECBAgQIECAAAECBAgQIECAAAECBAgQIECAAAECBAhMVEAAYKLcOiNAgAABAgQIECBAgAABAgQIECBAgAABAgQIECBAgAABAuMREAAYj6tWCRAgQIAAAQIECBAgQIAAAQIECBAgQIAAAQIECBAgQIDARAUEACbKrTMCBAgQIECAAAECBAgQIECAAAECBAgQIECAAAECBAgQIDAeAQGA8bhqlQABAgQIECBAgAABAgQIECBAgAABAgQIECBAgAABAgQITFRAAGCi3DojQIAAAQIECBAgQIAAAQIECBAgQIAAAQIECBAgQIAAAQLjERAAGI+rVgkQIECAAAECBAgQIECAAAECBAgQIECAAAECBAgQIECAwEQFGhUAuOaaa9Ly5cvT97///QLxAx/4QHrTm940B3rvvfemww47LK1atar4WVy7cuXKtGTJkomi64wAAQIECBAgQIAAAQIECBAgQIAAAQIECBAgQIAAAQIECFQt0JgAwB133JH233//dMghhxSb/mUY4MQTT0zLli0r3I499th06623Fpv+8YkwwNKlS9MJJ5xQtav2CBAgQIAAAQIECBAgQIAAAQIECBAgQIAAAQIECBAgQIDARAUaEwC48MIL03HHHZfOPvvstPnmmxeIH/zgB9Pq1auLDf8bbrghHX300emkk05Ku+yyS/H7CAm0/2yi+jojQIAAAQIECBAgQIAAAQIECBAgQIAAAQIECBAgQIAAAQIVCWQTAPjqV786LyBQvhLgyCOPnDsloCJXzRAgQIAAAQIECBAgQIAAAQIECBAgQIAAAQIECBAgQIAAgYkKNCYA0P4KgPZ/bz0NYMmSJQVyGQDYc889i9cG+BAgQIAAAQIECBAgQIAAAQIECBAgQIAAAQIECBAgQIAAgVkVaEwAIApQbvpfccUVRT0uuOCCuSf7BQBmdYkaNwECBAgQIECAAAECBAgQIECAAAECBAgQIECAAAECBAj0I9CYAMCFF16YVqxYkVatWpV22WWXuaf7A2HlypXpYx/7WFq9enXx3wc9AWDNmjXpqquu6sfTNQQIECBAgAABAgQIECBAgAABAgQIECBAgAABAgQIECDQMIFtt902bbLJJrWfVSMCAN2O8r/mmmvS0UcfnU466aTidIDjjjsunX322WnzzTcvClPed+SRR86dFNCtYnGtDwECBAgQIECAAAECBAgQIECAAAECBAgQIECAAAECBAjkJ7DeeuulxYsX137i2QQAohJlGCBOCIhPa0Cg/FntK2aABAgQIECAAAECBAgQIECAAAECBAgQIECAAAECBAgQIECgg0AjAgAxr16vAIhj/4899th06623Fq8BiM9hhx2Wli5dmk444QSLgwABAgQIECBAgAABAgQIECBAgAABAgQIECBAgAABAgQIzLRAYwIAUYUIAbz4xS+eK8gxxxyz1uZ+eeT/qlWrimuWL19ehAEiHOBDgAABAgQIECBAgAABAgQIECBAgAABAgQIECBAgAABAgRmWaBRAYBZLoSxEyBAgAABAgQIECBAgAABAgQIECBAgAABAgQIECBAgACBUQQEAEbRcy8BAgQIECBAgAABAgQIECBAgAABAgQIECBAgAABAgQIEKiJgABATQphGAQIECBAgAABAgQIECBAgAABAgQIECBAgAABAgQIECBAYBQBAYBR9NxLgAABAgQIECBAgAABAgQIECBAgAABAgQIECBAgAABAgRqIiAAUJNCGAYBAgQIECBAgAABAgQIECBAgAABAgQIECBAgAABAgQIEBhFQABgFD33EiBAgAABAgQIECBAgAABAgQIECBAgAABAgQIECBAgACBmggIANSkEIZBgAABAgQIECBAgAABAgQIECBAgAABAgQIECBAgAABAgRGERAAGEXPvQQIECBAgAABAgQIECBAgAABAgQIECBAgAABAgQIECBAoCYCAgA1KYRhECBAgAABAgQIECBAgAABAgQIECBAgAABAgQIECBAgACBUQQEAEbRcy8BAgQIECBAgAABAgQIECBAgAABAgQIECBAgAABAgQIEKiJgABATQphGAQIECBAgAABAgQIECBAgAABAgQIECBAgAABAgQIECBAYBQBAYBR9NxLgAABAgQIECBAgAABAgQIECBAgAABAgQIECBAgAABAgRqIiAAUJNCGAYBAgQIECBAgAABAgQIECBAgAABAgQIECBAgAABAgQIEBhFQABgFD33EiBAgAABAgQIECBAgAABAgQIECBAgAABAgQIECBAgACBmggIANSkEIZBgAABAgQIECBAgAABAgQIECBAgAABAgQIECBAgAABAgRGERAAGEXPvQQIECBAgAABAgQIECBAgAABAgQIECBAgAABAgQIECBAoCYCAgA1KYRhECBAgAABAgQIECBAgAABAgQIECBAgAABAgQIECBAgACBUQQEAEbRcy8BAgQIECBAgAABAgQIECBAgAABAgQIECBAgAABAgQIEKiJgABATQphGAQIECBAgAABAgQIECBAgAABAgQIECBAgAABAgQIECBAYBQBAYBR9NxLgAABAgQIECBAgAABAgQIECBAgAABAgQIECBAgAABAgRqIiAAUJNCGAYBAgQIECBAgAABAgQIECBAgAABAgQIECBAgAABAgQIEBhFQABgFD33EiBAgAABAgQIECBAgAABAgQIECBAgAABAgQIECBAgACBmggIANSkEIZBgAABAgQIECBAgAABAgQIECBAgAABAgQIECBAgAABAgRGERAAGEXPvQQIECBAgAABAgQIECBAgAABAgQIECBAgAABAgQIECBAoCYCAgA1KYRhECBAgAABAgQIECBAgAABAgQIECBAgAABAgQIECBAgACBUQQEAEbRcy8BAgQIECBAgAABAgQIECBAgAABAgQIECBAgAABAgQIEKiJgABATQphGAQIECBAgAABAgQIECBAgAABAgQIECBAgAABAgQIECBAYBQBAYBR9NxLgAABAgQIECBAgAABAgQIECBAgAABAgQIECBAgAABAgRqIiAAUJNCGAYBAgQIECBAgAABAgQIECBAgAABAgQIECBAgAABAgQIEBhFQABgFD33EiBAgAABAgQIECBAgAABAgQIECBAgAABAgQIECBAgACBmggIANSkEIZBgAABAgQIECBAgAABAgQIECBAgAABAgQIECBAgAABAgRGERAAGEXPvQQIECBAgAABAgQI9C9w9VkpnffulH5xW//3dLvy4VumtM+7U9r1wNHb0gKBKgXW/C6ls96Y0lWfqqbVp7wipeUfSOmhG1TTnlYIECBAgAABAgQIECBAgACBRgsIADS6vCZHgAABAgQIECBAoCYC11+c0ol7Vz+YFRel9Pt7Vd+uFgkMK/BPB6Z0zaph7+583477pHT0OdW2qTUCBAgQIECAAAECBAgQIECgkQICAI0sq0kRIECAAAECBAgQqJnAODZFY4q7LE/p8LNqNlnDyVbg9utSeu9O45n+n30tpa2fMZ62tUqAAAECBAgQIECAAAECBAg0RkAAoDGlNBECBAwdKe8AACAASURBVAgQIECAAAECNRb480ek9Kt7qh/gehul9Lf/VX27WiQwjMBt307pfTsPc2fve/7s8pS23r33da4gQIAAAQIECBAgQIAAAQIEshYQAMi6/CZPgAABAgQIECBAYEICxywaX0f/+Lvxta1lAoMICAAMouVaAgQIECBAgAABAgQIECBAYAwCAgBjQNUkAQIECBAgQIAAAQJtAgIAlkQOAgIAOVTZHAkQIECAAAECBAgQIECAQK0FBABqXR6DI0CAAAECBAgQINAQAQGAhhTSNBYUEACwQAgQIECAAAECBAgQIECAAIEpCwgATLkAuidAgAABAgQIECCQhcApL0/pW/9a/VR3fllKR32u+na1SGAYAQGAYdTcQ4AAAQIECBAgQIAAAQIECFQoIABQIaamCBAgQIAAAQIECBDoIiAAYGnkICAAkEOVzZEAAQIECBAgQIAAAQIECNRaQACg1uUxOAIECBAgQIAAAQINERAAaEghTWNBAQEAC4QAAQIECBAgQIAAAQIECBCYsoAAwJQLoHsCBAgQIECAAAECWQgIAGRR5uwnKQCQ/RIAQIAAAQIECBAgQIAAAQIEpi0gADDtCuifAAECBAgQIECAQA4CAgA5VNkcBQCsAQIECBAgQIAAAQIECBAgQGDKAgIAUy6A7gkQIECAAAECBAhkISAAkEWZs5+kAED2SwAAAQIECBAgQIAAAQIECBCYtoAAwLQroH8CBAgQIECAAAECOQgIAORQZXMUALAGCBAgQIAAAQIECBAgQIAAgSkLCABMuQC6J0CAAAECBAgQIJCFgABAFmXOfpICANkvAQAECBAgQIAAAQIECBAgQGDaAgIA066A/gkQIECAAAECBAjkICAAkEOVzVEAwBogQIAAAQIECBAgQIAAAQIEpiwgADDlAuieAAECBAgQIECAQBYCAgBZlDn7SQoAZL8EABAgQIAAAQIECBAgQIAAgWkLCABMuwL6J0CAAAECBAgQIJCDgABADlU2RwEAa4AAAQIECBAgQIAAAQIECBCYsoAAwJQLoHsCBAgQIECAAAECWQgIAGRR5uwnKQCQ/RIAQIAAAQIECBAgQIAAAQIEpi0gADDtCuifAAECBAgQIECAQA4CAgA5VNkcBQCsAQIECBAgQIAAAQIECBAgQGDKAgIAUy6A7gkQIECAAAECBAhkISAAkEWZs5+kAED2SwAAAQIECBAgQIAAAQIECBCYtoAAwLQroH8CBAgQIECAAAECOQgIAORQZXMUALAGCBAgQIAAAQIECBAgQIAAgSkLCABMuQC6J0CAAAECBAgQIJCFgABAFmXOfpICANkvAQAECBAgQIAAAQIECBAgQGDaAgIA066A/gkQIECAAAECBAjkICAAkEOVzVEAwBogQIAAAQIECBAgQIAAAQIEpiwgADDlAuieAAECBAgQIECAQBYCAgBZlDn7SQoAZL8EABAgQIAAAQIECBAgQIAAgWkLCABMuwL6J0CAAAECBAgQIJCDgABADlU2RwEAa4AAAQIECBAgQIAAAQIECBCYsoAAwJQLoHsCBAgQIECAAAECWQgIAGRR5uwnKQCQ/RIAQIAAAQIECBAgQIAAAQIEpi0gADDtCuifAAECBAgQIECAQA4CAgA5VNkcBQCsAQIECBAgQIAAAQIECBAgQGDKAgIAUy6A7gkQIECAAAECBAhkISAAkEWZs5+kAED2SwAAAQINFviPz6b04G9Gn+BmO6S01a6jt6MFAgQIECBAgAABAl0EBAAsDQIECBAgQIAAAQIExi8gADB+Yz1MX0AAYPo1MAICBAhULXDfnSmdvH9KN15eXcsveltK+/1Nde1piQABAgQIECBAgECLgACA5UCAAAECBAgQIECAwPgFBADGb6yH6QsIAEy/BkZAgACBqgXOOCylK06rutWU3nB+Sk9cVn27WiRAgAABAgQIEMheQAAg+yUAgAABAgQIECBAgMAEBAQAJoCsi6kLCABMvQQGQIAAgcoF/mzDlH7zy8qbTS85LhX/+BAgQIAAAQIECBCoWEAAoGJQzREgQIAAAQIECBAg0EFAAMCyyEFAACCHKpsjAQK5CRyzaDwzFgAYj6tWCRAgQIAAAQIEkgCARUCAAAECBAgQIECAwPgFBADGb6yH6QsIAEy/BkZAgACBqgUEAKoW1R4BAgQIECBAgMCYBQQAxgyseQIECBAgQIAAAQIEUkoCAJZBDgICADlU2RwJEMhNQAAgt4qbLwECBAgQIEBg5gUEAGa+hCZAgAABAgQIECBAYAYEBABmoEiGOLKAAMDIhBogQIBA7QQEAGpXEgMiQIAAAQIECBBYWEAAwAohQIAAAQIECBAgQGD8AgIA4zfWw/QFBACmXwMjIECAQNUCAgBVi2qPAAECBAgQIEBgzAICAGMG1jwBAgQIECBAgAABAl4BYA1kIiAAkEmhTZMAgawEBACyKrfJEiBAgAABAgSaICAA0IQqmgMBAgQIECBAgACBugs4AaDuFTK+KgQEAKpQ1AYBAgTqJSAAUK96GA0BAgQIECBAgEBPAQGAnkQuIECAAAECBAgQIEBgZAEBgJEJNTADAgIAM1AkQyRAgMCAAgIAA4K5nAABAgQIECBAYNoCAgDTroD+CRAgQIAAAQIECOQgIACQQ5XNUQDAGiBAgEDzBI7bJqW7f1T9vF5yXErxjw8BAgQIECBAgACBigUEACoG1RwBAgQIECBAgAABAh0EBAAsixwEBAByqLI5EiCQm4AAQG4VN18CBAgQIECAwMwLCADMfAlNgAABAgQIECBAgMAMCAgAzECRDHFkAQGAkQk1QIAAgdoJCADUriQGRIAAAQIECBAgsLCAAIAVQoAAAQIECBAgQIDA+AUEAMZvrIfpCwgATL8GRkCAAIGqBQQAqhbVHgECBKYvcMXKlH79y9HH8ajtUnristHb0QIBAgQqFhAAqBhUcwQIECBAgAABAgQIdBAQALAschAQAMihyuZIgEBuAgIAuVXcfAkQaLLAL25P6SP7pPTja6qb5R5HpPTqU6prT0sECBCoQEAAoAJETRAgQIAAAQIECBAg0ENAAMASyUFAACCHKpsjAQK5CQgA5FZx8yVAoMkCZxye0hUfq36Gh56Z0tMOqr5dLRIgQGBIAQGAIeHcRoAAAQIECBAgQIDAAAICAANguXRmBQQAZrZ0Bk6AAIGuAgIAFgcBAgSaI/CWR6T0wD3Vz+epr0rp9Z+ovl0tEiBAYEgBAYAh4dxGgAABAgQIECBAgMAAAgIAA2C5dGYFBABmtnQGToAAga4CAgAWBwECBJojcMyi8czlhW9Jaf/jx9O2VgkQIDCEgADAEGhuIUCAAAECBAgQIEBgQAEBgAHBXD6TAgIAM1k2gyZAgMCCAgIAFggBAgSaIyAA0JxamgkBAgsKCABYIAQIECBAgAABAgQIjF9AAGD8xnqYvoAAwPRrYAQECBCoWkAAoGpR7REgQGB6AgIA07PXMwECExUQAJgot84IECBAgAABAgQIZCogAJBp4TObtgBAZgU3XQIEshAQAMiizCZJgEAmAgIAmRTaNAkQEACwBggQIECAAAECBAgQGL+AAMD4jfUwfQEBgOnXwAgIECBQtYAAQNWi2iNAgMD0BAQApmev5+kIfOZPU7rso9X0/cRlKR3wDyltvFU17WllrAICAGPl1TgBAgQIECBAgAABAoWAAICFkIOAAEAOVTZHAgRyExAAyK3i5kuAQJMFBACaXF1zaxf45NEpXXZKtS5bPyOlP/tatW1qbSwCAgBjYdUoAQIECBAgQIAAAQJrCQgAWBA5CAgA5FBlcyRAIDcBAYDcKm6+BAg0WUAAoMnVNbdWgfvuTOltm43H5I/OTmmn/cbTtlYrExAAqIxSQwQIECBAgAABAgQIdBUQALA4chAQAMihyuZIgEBuAgIAuVXcfAkQaLLA3zwppTv+s/oZvvAtKe1/fPXtapHAsAICAMPKNeY+AYDGlNJECBAgQIAAAQIECNRYQACgxsUxtMoEBAAqo9QQAQIEaiMgAFCbUhgIAQIERhYQABiZUAMzIiAAMCOFGt8wBQDGZ6tlAgQIECBAgAABAgRKAQEAayEHAQGAHKpsjgQI5CYgAJBbxc2XAIEmCwgANLm65tYqIACQ/XoQAMh+CQAgQIAAAQIECBAgMAEBAYAJIOti6gICAFMvgQEQIECgcgEBgMpJNUiAAIGpCQgATI1exxMWEACYMHj9uhMAqF9NjIgAAQIECBAgQIBA8wQEAJpXUzOaLyAAYFUQIECgeQICAM2rqRkRIJCvgABAvrXPbeYCALlVfN58BQCyXwIACBAgQIAAAQIECExAQABgAsi6mLqAAMDUS2AABAgQqFxAAKByUg0SIEBgagICAFOj1/GEBQQAJgxev+4EAOpXEyMiQIAAAQIECBAg0DwBAYDm1dSM5gsIAFgVBAgQaJ6AAEDzampGBAjkKyAAkG/tc5u5AEBuFZ83XwGA7JcAAAIECBAgQIAAAQITEBAAmACyLqYuIAAw9RIYAAECBCoXEAConFSDBAgQmJqAAMDU6HU8YQEBgAmD1687AYD61cSICBAgQIAAAQIECDRPQACgeTU1o/kCAgBWBQECBJonIADQvJqaEQEC+QoIAORb+9xmLgCQW8XnzVcAIPslAIAAAQIECBAgQIDABAQEACaArIupCwgATL0EBkCAAIHKBQQAKifVIAECBKYmIAAwNXodT1hAAGDC4PXrTgCgfjUxIgIECBAgQIAAAQLNExAAaF5NzWi+gACAVUGAAIHmCQgANK+mZkSAQL4CAgD51j63mQsA5FbxefMVAMh+CQAgQIAAAQIECBAgMAEBAYAJIOti6gICAFMvgQEQIECgcgEBgMpJNUiAAIGpCQgATI1exxMWEACYMHj9uhMAqF9NjIgAAQIECBAgQIBA8wQEAJpXUzOaLyAAYFUQIECgeQICAM2rqRkRIJCvgABAvrXPbeYCALlVfN58BQCyXwIACBAgQIAAAQIECExAQABgAsi6mLqAAMDUS2AABAgQqFxAAKByUg0SIEBgagICAFOj1/GEBQQAJgxev+4EAOpXEyMiQIAAAQIECBAg0DwBAYDm1dSM5gsIAFgVBAgQaJ6AAEDzampGBAjkKyAAkG/tc5u5AEBuFZ83XwGA7JcAAAIECBAgQIAAAQITEBAAmACyLqYuIAAw9RIYAAECBCoXEAConFSDBAgQmJqAAMDU6HU8YQEBgAmD1687AYD61cSICBAgQIAAAQIECDRPQACgeTU1o/kCAgBWBQECBJonIADQvJqaEQEC+QoIAORb+9xmLgCQW8XnzVcAIPslAIAAAQIECBAgQIDABAQEACaArIupCwgATL0EBkCAAIHKBQQAKifVIAECBKYmIAAwNXodT1hAAGDC4PXrTgCgfjUxIgIECBAgQIAAAQLNExAAaF5NzWi+gACAVUGAAIHmCQgANK+mZkSAQL4CAgD51j63mQsA5FbxefMVAMh+CQAgQIAAAQIECBAgMAEBAYAJIOti6gICAFMvgQEQIECgcgEBgMpJNUiAAIGpCQgATI1exxMWEACYMHj9uhMAqF9NjIgAAQIECBAgQIBA8wQEAJpXUzOaLyAAYFUQIECgeQICAM2rqRkRIJCvgABAvrXPbeYCALlVfN58BQCyXwIACBAgQIAAAQIECExAQABgAsi6mLqAAMDUS2AABAgQqFxAAKByUg0SIEBgagICAFOj1/GEBQQAJgxev+4EAOpXEyMiQIAAAQIECBAg0DwBAYDm1dSM5gsIAFgVBAgQaJ6AAEDzampGBAjkKyAAkG/tc5u5AEBuFZ83XwGA7JcAAAIECBAgQIAAAQITEBAAmACyLqYuIAAw9RIYAAECBCoXEAConFSDBAgQmJqAAMDU6HU8YQEBgAmD1687AYD61cSICBAgQIAAAQIECDRPQACgeTU1o/kCAgBWBQECBJonIADQvJqaEQEC+QoIAORb+9xmLgCQW8XnzVcAIPslAIAAAQIzIPDt81L65d2jD3SjLVL6/ReO3o4WCBAgQGBwAQGAwc3cMXsCAgCzVzMjJkCAQC8BAYBeQn5PgACB2REQAJidWhnpaAICAKP5NeBuAYAGFNEUCBAg0GiBqjeMdjs4pdee3mgykyNAgEAtBar+e15OcueXpXTU52o5ZYPKUEAAIMOimzIBAo0XEABofIlNkACBjAQEADIqduZTFQDIfAGkJACQ/RIAQIAAgRoLnP+elM5/d/UDXP6BlJ67ovp2tUiAAAEC3QUEAKyOHAQEAHKosjkSIJCbgABAbhU3XwIEmiwgANDk6ppbq4AAQPbrQQAg+yUAgAABAjUW+N9PSenWb1U/wB2en9L/+kL17WqRAAECBAQArIG8BQQA8q6/2RMg0EwBAYBm1tWsCBDIU0AAIM+65zhrAYAcq77WnAUAsl8CAAgQIFBjgWMWjW9w//i78bWtZQIECBCYL+AEAKsiBwEBgByqbI4ECOQmIACQW8XNlwCBJgsIADS5uubWKiAAkP16EADIfgkAIECAQI0FBABqXBxDI0CAwIACAgADgrl8JgUEAGaybAZNgACBBQUEACwQAgQINEdAAKA5tTSThQUEALJfIQIA2S8BAAQIEKixwLgCAE97dUqHnlHjiRsaAQIEGiggANDAoprSPAEBAIuCAAECzRMQAGheTc2IAIF8BQQA8q19bjMXAMit4vPmKwCQ/RIAQIAAgRoLCADUuDiGRoAAgQEFBAAGBHP5TAoIAMxk2QyaAAECCwoIAFggBAgQaI6AAEBzamkmCwsIAGS/QgQAsl8CAAgQIFBjgRP3Tun6i6sfoBMAqjfVIgECBHoJCAD0EvL7JggIADShiuYwiMDPbkzp7LemdONlg9zV+dpFi1N6zhtT2uvPR29LCwSqFBAAqFJTW3UW+K9bU/rcW1K6YXU1o3z2G1Ja9o5q2tIKgaoEBACqktRO3QUEAOpeobGPTwBg7MQ6IECAAIGhBQQAhqZzIwECBGonIABQu5IY0BgEBADGgKrJWgu8d6eUbr+u2iHu+56Ulr2z2ja1RmAUAQGAUfTcO0sC/2e3lG7+RrUj3vvtKb30r6ttU2sERhEQABhFz72zJCAAMEvVGstYBQDGwqpRAgQIEKhEQACgEkaNECBAoBYCAgC1KINBjFlAAGDMwJqvlcDX/imlM4+sfkgbPDKl//2z6tvVIoFhBQQAhpVz3ywJXPWplD726upHvPhhKf3dvSktWrf6trVIYBgBAYBh1NwziwICALNYtUrHLABQKafGCBAgQKBSAQGASjk1RoAAgakKCABMlV/nExIQAJgQtG5qIfDVk1L61BvGM5R//N142tUqgWEEBACGUXPPrAn8+8dTOv114xn1+x9Iad2HjKdtrRIYVEAAYFAx18+qgADArFausnELAFRGqSECBAgQqFxAAKByUg0SIEBgagICAFOj1/EEBQQAJoitq6kLCABMvQQGMCEBAYAJQetmqgICAFPl1/kEBQQAJoitq6kKCABMlb8OnQsA1KEKxkCAAAECnQUEAKwMAgQINEdAAKA5tTST7gICAFZHTgICADlVO++5CgDkXf9cZi8AkEulzVMAwBrIRUAAIJdKd52nAED2SwAAAQIEaiwgAFDj4hgaAQIEBhQQABgQzOUzKSAAMJNlM+ghBQQAhoRz28wJCADMXMkMeAgBAYAh0NwykwICADNZNoMeQkAAYAi0Zt0iANCseppNTgLfuSClO64ffcaLH5bSHoentO5DR29LCwSqFhAAqFpUewQIEJiegADA9Oz1PDkBAYDJWetp+gICANOvgRFMRkAAYDLOepmugADAdP31PjkBAYDJWetpugICANP1r0HvAgA1KIIhEBhY4FNvSCn+ny1VfTZ7fEpHn5PSpttX1aJ2CFQjIABQjaNWCBAgUAcBAYA6VMEYxi0gADBuYe3XSUAAoE7VMJZxCggAjFNX23UREACoSyWMY9wCAgDjFtZ+XQQEAOpSiamNQwBgavQ6JjCkwDc/l9JHXzHkzQvctsvylA4/q/p2tUhgFAEBgFH03EuAAIF6CQgA1KseRjMeAQGA8bhqtZ4CAgD1rItRVS8gAFC9qRbrJyAAUL+aGNF4BAQAxuOq1foJCADUryYTHpEAwITBdUdgZIEL3pPSee8euZl5DayzTkonPFh9u1okMIqAAMAoeu4lQIBAvQQEAOpVD6MZj4AAwHhctVpPAQGAetbFqKoXEACo3lSL9RMQAKhfTYxoPAICAONx1Wr9BAQA6leTCY9IAGDC4LojMLLAuAIAMbB//N3Iw9MAgUoFBAAq5dQYAQIEpiogADBVfp1PSEAAYELQuqmFgABALcpgEBMQEACYALIupi4gADD1EhjAhAQEACYErZupCwgATL0E0x6AAMC0K6B/AoMKCAAMKub6WRYQAJjl6hk7AQIE1hYQALAichAQAMihyuZYCowrALDuQ1N6/684E6iPgABAfWphJOMTEAAYn62W6yUgAFCvehjN+AQEAMZnOyMtCwDMSKEMk8CcgACAxZCTgABATtU2VwIEmi4gAND0CptfCAgAWAc5CQgA5FTtvOcqAJB3/XOZvQBALpU2TwEAayAXAQGAXCrddZ4CANkvAQAzJyAAMHMlM+ARBAQARsBzKwECBGomIABQs4IYzlgEBADGwqrRmgoIANS0MIZVuYAAQOWkGqyhgABADYtiSGMREAAYC6tGayggAFDDokx2SI0KANxxxx1p//33T1dccUWheMwxx6QTTjhhTvTee+9Nhx12WFq1alXxs+XLl6eVK1emJUuWTFZdbwRGERAAGEXPvbMmIAAwaxUzXgIECHQXEACwOnIQEADIocrmWAoIAFgLuQgIAORS6bznKQCQd/1zmr0AQE7VznuuAgB51z+l1JgAwDXXXFNs6P/Jn/xJetOb3pTKMMAhhxxS/Ht8jj322HTrrbcWm/7xiTDA0qVL1woJZL8iANRfQACg/jUywuoEBACqs9QSAQIEpi0gADDtCuh/EgICAJNQ1kddBAQA6lIJ4xi3gADAuIW1XwcBAYA6VMEYJiEgADAJZX3UQUAAoA5VmOoYGhMAaN3cL5/o/+AHP5hWr15dbPjfcMMN6eijj04nnXRS2mWXXQr0CA20/2yq1dA5gX4EBAD6UXJNUwQEAJpSSfMgQIBASgIAVkEOAgIAOVTZHEsBAQBrIRcBAYBcKp33PAUA8q5/TrMXAMip2nnPVQAg7/o35QSA8mj/Pffcc+5p//bKXnjhhem4445LZ599dtp8882LX5f3HXnkkWnZsmXZLwYAMyIwrgDAIx+T0l/eNCMIhpmNgABANqU2UQIEMhAQAMigyKaYBAAsgpwEBAByqnbecxUAyLv+ucxeACCXSpunAIA1kIuAAEAule46z0acAFAe9/+Wt7wlffKTn0yrVq0qJnzMMcfMHe/fehpAeUJAP8GB7FcIgPoJCADUryZGND4BAYDx2WqZAAECkxYQAJi0uP6mISAAMA11fU5LQABgWvL6nbSAAMCkxfU3DQEBgGmo63MaAgIA01DX5zQEBACmoV6rPhsVALjzzjuLzf844r8MBey+++5FCEAAoFbrzmBGERAAGEXPvbMmIAAwaxUzXgIECHQXEACwOnIQEADIocrmWAoIAFgLuQgIAORS6bznKQCQd/1zmr0AQE7VznuuAgB5178prwAoN/v/8i//cq2j/OPY/xUrVhShgK985Stp9erVaeXKlWnQEwDWrFmTvvvd72a/WADUQ+D3/v3E9Kivf7Dywfx2yRbp+4d+qfJ2NUhgFIGt/vWItOHNl43SRMd7f/H4l6bbXvR/Km9XgwQIECDQXeDR561IS278YuVE9277gnTLPidW3q4GCQwj8LC7bkjbfGK/YW7tec9Nyz+VfrX5k3te5wICkxLY+NufSptf8u7Ku1uz7kPSd//4m5W3q0ECwwo87p9fkB5yz23D3t71vp89403pzt1WVN6uBgkMI/Dw6/81bXnxW4e5tec9333Dt9KaRYt7XucCApMQ2PbMfdND7/5B5V3dtesR6afPfHPl7WqQwLAC6/7q7rT9qc8c9vYF77tlnw+le7d9/ljanoVGly5dmjbaaKPaD7VRJwC0BwCuueaadPTRR6eTTjqpOBHguOOOS2effXbafPPNi8KUrwA48sgj1woOdKrabbdV/3/o1351GGAtBZZ85f+mjb7895WP7cGHL00/WfHvlberQQKjCGzyyVenh9146ShNdLz3lzv+Yfr5y6oP0lQ+UA0SIECgQQKPXHV4Wu97F1Y+o1/tsCzdvfyfKm9XgwSGEVh853fTpqeM5/8Rcueh56TfLN11mGG5h8BYBDa4+vT0iAv+38rbjgDA7X/+w8rb1SCBYQU2O/EZad1f3DLs7V3vu/fZf5buec7/U3m7GiQwjMD61/5L2vjzxwxza897bnvrTSkJAPR0csFkBDY9ec+0+Gc3VN7ZvX/wxnTP899RebsaJDCswKJf3pU2/4edh719wfvuXr4y/WqHvcfS9iw0uvHGG6f111+/9kNtRAAglI899ti0ww47pDe96U1z6HECQLnpHxv4ZRggXhEQn9aAQPmz2lfMAAl4BYA1kJOAVwDkVG1zJUCg6QJeAdD0CptfCHgFgHWQk4BXAORU7bzn6hUAedc/l9l7BUAulTZPrwCwBnIR8AqAXCrddZ6NCQC0b+aXrwXYfffd0wknnFAAREjg1ltvLV4DEJ/DDjssxVEN5e+zXw0AZkNAAGA26mSU1QgIAFTjqBUCBAjUQUAAoA5VMIZxCwgAjFtY+3USEACoUzWMZZwCAgDj1NV2XQQEAOpSCeMYt4AAwLiFtV8XAQGAulRiauNoTAAgBCMEsHz58vT973+/AD3mmGPW2twvj/xftWpV8fu4NsIAPv+TcwAAIABJREFUS5YsmVoBdExgYAEBgIHJ3DDDAgIAM1w8QydAgECbgACAJZGDgABADlU2x1JAAMBayEVAACCXSuc9TwGAvOuf0+wFAHKqdt5zFQDIu/4ppUYFALKvJoA8BAQA8qizWf7/AgIAVgIBAgSaIyAA0Jxamkl3AQEAqyMnAQGAnKqd91wFAPKufy6zFwDIpdLmKQBgDeQiIACQS6W7zlMAIPslAGDmBAQAZq5kBjyCgADACHhuJUCAQM0EBABqVhDDGYuAAMBYWDVaUwEBgJoWxrAqFxAAqJxUgzUUEACoYVEMaSwCAgBjYdVoDQUEAGpYlMkOSQBgst56IzC6gADA6IZamB0BAYDZqZWREiBAoJeAAEAvIb9vgoAAQBOqaA79CggA9CvlulkXEACY9Qoafz8CAgD9KLmmCQICAE2oojn0IyAA0I9So68RAGh0eU2ukQICAI0sq0l1ERAAsDQIECDQHAEBgObU0ky6CwgAWB05CQgA5FTtvOcqAJB3/XOZvQBALpU2TwEAayAXAQGAXCrddZ4CANkvAQAzJyAAMHMlM+ARBAQARsBzKwECBGomIABQs4IYzlgEBADGwqrRmgoIANS0MIZVuYAAQOWkGqyhgABADYtiSGMREAAYC6tGayggAFDDokx2SAIAk/XWG4HRBQQARjfUwuwICADMTq2MlAABAr0EBAB6Cfl9EwQEAJpQRXPoV0AAoF8p1826gADArFfQ+PsREADoR8k1TRAQAGhCFc2hHwEBgH6UGn2NAECjy2tyjRQQAGhkWU2qi4AAgKVBgACB5ggIADSnlmbSXUAAwOrISUAAIKdq5z1XAYC865/L7AUAcqm0eQoAWAO5CAgA5FLprvMUAMh+CQCYOQEBgJkrmQGPICAAMAKeWwkQIFAzAQGAmhXEcMYiIAAwFlaN1lRAAKCmhTGsygUEACon1WANBQQAalgUQxqLgADAWFg1WkMBAYAaFmWyQxIAmKy33giMLiAAMLqhFmZHQABgdmplpAQIEOglIADQS8jvmyAgANCEKppDvwICAP1KuW7WBQQAZr2Cxt+PgABAP0quaYKAAEATqmgO/QgIAPSj1OhrBAAaXV6Ta6SAAEAjy2pSXQQEACwNAgQINEdAAKA5tTST7gICAFZHTgICADlVO++5CgDkXf9cZi8AkEulzVMAwBrIRUAAIJdKd52nAED2SwDAzAkIAMxcyQx4BAEBgBHw3DpzAp9/R0rfOruaYe+yPKV93l1NW1ohUJWAAEBVktqps4AAQJ2rY2xVCwgAVC2qvboKCADUtTLGVaWAAECVmtqqs4AAQJ2rY2xVCggAVKk5k20JAMxk2Qw6awEBgKzLn93kBQCyK3m2E/7n16Z05RnVTn+PI1J69SnVtqk1AqMICACMoufeWREQAJiVShlnFQICAFUoamMWBAQAZqFKxjiqgADAqILunxUBAYBZqZRxjiogADCq4MzfLwAw8yU0gewEBACyK3nWExYAyLr82Uz+lm+mdPwu45nuu65PadMdxtO2VgkMKiAAMKiY62dRQABgFqtmzMMKCAAMK+e+WRMQAJi1ihnvMAICAMOouWcWBQQAZrFqxjyMgADAMGqNukcAoFHlNJksBAQAsiizSf63gACApZCDwE1fT+nv/2A8M33bN1PacqfxtK1VAoMKCAAMKub6WRQQAJjFqhnzsAICAMPKuW/WBAQAZq1ixjuMgADAMGrumUUBAYBZrJoxDyMgADCMWqPuEQBoVDlNJgsBAYAsymyS/y0gAGAp5CAgAJBDlc0xBAQArIMcBAQAcqiyOZYCAgDWQi4CAgC5VDrveQoA5F3/nGYvAJBTtfOeqwBA3vVPKQkAZL8EAMycgADAzJXMgEcQEAAYAc+tMyMgADAzpTLQEQUEAEYEdPtMCAgAzESZDLIiAQGAiiA1U3sBAYDal8gAKxAQAKgAURMzISAAMBNlMsgKBAQAKkCc7SYEAGa7fkafo4AAQI5Vz3fOAgD51j6nmQsA5FTtvOcqAJB3/XOZvQBALpU2zxAQALAOchEQAMil0nnPUwAg7/rnNHsBgP+PvbcBt7Uq673vOdfem711EyIiQpIaF1QGiamp77G0rMhU4ErzHLVOLylZ5kdqZmiFeuzS3pMSR9TIijzpyZQKzCwzU0NPQXkiCF9FNPEDpBQEkb3Ze6053/eZa66918eca4znGeMZz3PP/29fl5eJ4+O+f/97n+vU/M0xldLW7hUBQDt/XgCQzx8AHgkgAHhMjZqbEkAAaEqOfZ4IIAB4SotaUwggAKTQY68XAggAXpKizhwEEAByUOQMDwQQADykRI2pBBAAUgmy3wsBBAAvSVFnKgEEgFSC7vfzAoD7CGlAjgACgFzk0g0jAEjHL9M8AoBM1PKNIgDIj4AEAAQAiZhpckoAAYBRUCGAAKCStHafCADa+St1jwCglLZ2rwgA2vnzAoB8/gDwSAABwGNq1NyUAAJAU3Ls80QAAcBTWtSaQgABIIUee70QQADwkhR15iCAAJCDImd4IIAA4CElakwlgACQSpD9XgggAHhJijpTCSAApBJ0v58XANxHSANyBBAA5CKXbhgBQDp+meYRAGSilm8UAUB+BCQAIABIxEyTUwIIAIyCCgEEAJWktftEANDOX6l7BACltLV7RQDQzp8XAOTzB4BHAggAHlOj5qYEEACakmOfJwIIAJ7SotYUAggAKfTY64UAAoCXpKgzBwEEgBwUOcMDAQQADylRYyoBBIBUguz3QgABwEtS1JlKAAEglaD7/bwA4D5CGpAjgAAgF7l0wwgA0vHLNI8AIBO1fKMIAPIjIAEAAUAiZpqcEkAAYBRUCCAAqCSt3ScCgHb+St0jACilrd0rAoB2/rwAIJ8/ADwSQADwmBo1NyWAANCUHPs8EUAA8JQWtaYQQABIocdeLwQQALwkRZ05CCAA5KDIGR4IIAB4SIkaUwkgAKQSZL8XAggAXpKizlQCCACpBN3v5wUA9xHSgBwBBAC5yKUbRgCQjl+meQQAmajlG0UAkB8BCQAIABIx0+SUAAIAo6BCAAFAJWntPhEAtPNX6h4BQClt7V4RALTz5wUA+fwB4JEAAoDH1Ki5KQEEgKbk2OeJAAKAp7SoNYUAAkAKPfZ6IYAA4CUp6sxBAAEgB0XO8EAAAcBDStSYSgABIJUg+70QQADwkhR1phJAAEgl6H4/LwC4j5AG5AggAMhFLt0wAoB0/DLNIwDIRC3fKAKA/AhIAEAAkIiZJqcEEAAYBRUCCAAqSWv3iQCgnb9S9wgASmlr94oAoJ0/LwDI5w8AjwQQADymRs1NCSAANCXHPk8EEAA8pUWtKQQQAFLosdcLAQQAL0lRZw4CCAA5KHKGBwIIAB5SosZUAggAqQTZ74UAAoCXpKgzlQACQCpB9/t5AcB9hDQgRwABQC5y6YYRAKTjl2keAUAmavlGEQDkR0ACAAKARMw0OSWAAMAoqBBAAFBJWrtPBADt/JW6RwBQSlu7VwQA7fx5AUA+fwB4JIAA4DE1am5KAAGgKTn2eSKAAOApLWpNIYAAkEKPvV4IIAB4SYo6cxBAAMhBkTM8EEAA8JASNaYSQABIJch+LwQQALwkRZ2pBBAAUgm6388LAO4jpAE5AggAcpFLN4wAIB2/TPMIADJRyzeKACA/AhIAEAAkYqbJKQEEAEZBhQACgErS2n0iAGjnr9Q9AoBS2tq9IgBo588LAPL5A8AjAQQAj6lRc1MCCABNybHPEwEEAE9pUWsKAQSAFHrs9UIAAcBLUtSZgwACQA6KnOGBAAKAh5SoMZUAAkAqQfZ7IYAA4CUp6kwlgACQStD9fl4AcB8hDcgRQACQi1y6YQQA6fhlmkcAkIlavlEEAPkRkACAACARM01OCSAAMAoqBBAAVJLW7hMBQDt/pe4RAJTS1u4VAUA7f14AkM8fAB4JIAB4TI2amxJAAGhKjn2eCCAAeEqLWlMIIACk0GOvFwIIAF6Sos4cBBAAclDkDA8EEAA8pESNqQQQAFIJst8LAQQAL0lRZyoBBIBUgu738wKA+whpQI4AAoBc5NINIwBIxy/TPAKATNTyjSIAyI+ABAAEAImYaXJKAAGAUVAhgACgkrR2nwgA2vkrdY8AoJS2dq8IANr58wKAfP4A8EgAAcBjatTclAACQFNy7PNEAAHAU1rUmkIAASCFHnu9EEAA8JIUdeYggACQgyJneCCAAOAhJWpMJYAAkEqQ/V4IIAB4SYo6UwkgAKQSdL+fFwDcR0gDcgQQAOQil24YAUA6fpnmEQBkopZvFAFAfgQkACAASMRMk1MCCACMggoBBACVpLX7RADQzl+pewQApbS1e0UA0M6fFwDk8weARwIIAB5To+amBBAAmpJjnycCCACe0qLWFAIIACn02OuFAAKAl6SoMwcBBIAcFDnDAwEEAA8pUWMqAQSAVILs90IAAcBLUtSZSgABIJWg+/28AOA+QhqQI4AAIBe5dMMIANLxyzSPACATtXyjCADyIyABAAFAImaanBJAAGAUVAggAKgkrd0nAoB2/krdIwAopa3dKwKAdv68ACCfPwA8EkAA8JgaNTclgADQlBz7PBFAAPCUFrWmEEAASKHHXi8EEAC8JEWdOQggAOSgyBkeCCAAeEiJGlMJIACkEmS/FwIIAF6Sos5UAggAqQTd7+cFAPcR0oAcAQQAucilG0YAkI5fpnkEAJmo5RtFAJAfAQkACAASMdPklAACAKOgQgABQCVp7T4RALTzV+oeAUApbe1eEQC08+cFAPn8AeCRAAKAx9SouSkBBICm5NjniQACgKe0qDWFAAJACj32eiGAAOAlKerMQQABIAdFzvBAAAHAQ0rUmEoAASCVIPu9EEAA8JIUdaYSQABIJeh+Py8AuI+QBuQIIADIRS7dMAKAdPwyzSMAyEQt3ygCgPwISABAAJCImSanBBAAGAUVAggAKklr94kAoJ2/UvcIAEppa/eKAKCdPy8AyOcPAI8EEAA8pkbNTQkgADQlxz5PBBAAPKVFrSkEEABS6LHXCwEEAC9JUWcOAggAOShyhgcCCAAeUqLGVAIIAKkE2e+FAAKAl6SoM5UAAkAqQff7eQHAfYQ0IEcAAUAucumGEQCk45dpHgFAJmr5RhEA5EdAAgACgETMNDklgADAKKgQQABQSVq7TwQA7fyVukcAUEpbu1cEAO38eQFAPn8AeCSAAOAxNWpuSgABoCk59nkigADgKS1qTSGAAJBCj71eCCAAeEmKOnMQQADIQZEzPBBAAPCQEjWmEkAASCXIfi8EEAC8JEWdqQQQAFIJut/PCwDuI6QBOQIIAHKRSzeMACAdv0zzCAAyUcs3igAgPwISABAAJGKmySkBBABGQYUAAoBK0tp9IgBo56/UPQKAUtravSIAaOfPCwDy+QPAIwEEAI+pUXNTAggATcmxzxMBBABPaVFrCgEEgBR67PVCAAHAS1LUmYMAAkAOipzhgQACgIeUqDGVAAJAKkH2eyGAAOAlKepMJYAAkErQ/X5eAHAfIQ3IEUAAkItcumEEAOn4ZZpHAJCJWr5RBAD5EZAAgAAgETNNTgkgADAKKgQQAFSS1u4TAUA7f6XuEQCU0tbuFQFAO39eAJDPHwAeCSAAeEyNmpsSQABoSo59ngggAHhKi1pTCCAApNBjrxcCCABekqLOHAQQAHJQ5AwPBBAAPKREjakEEABSCbLfCwEEAC9JUWcqAQSAVILu9/MCgPsIaUCOAAKAXOTSDSMASMcv0zwCgEzU8o0iAMiPgAQABACJmGlySgABgFFQIYAAoJK0dp8IANr5K3WPAKCUtnavCADa+fMCgHz+APBIAAHAY2rU3JQAAkBTcuzzRAABwFNa1JpCAAEghR57vRBAAPCSFHXmIIAAkIMiZ3gggADgISVqTCWAAJBKkP1eCCAAeEmKOlMJIACkEnS/nxcA3EdIA3IEEADkIpduGAFAOn6Z5hEAZKKWbxQBQH4EJAAgAEjETJNTAggAjIIKAQQAlaS1+0QA0M5fqXsEAKW0tXtFANDOnxcA5PMHgEcCCAAeU6PmpgQQAJqSY58nAggAntKi1hQCCAAp9NjrhQACgJekqDMHAQSAHBQ5wwMBBAAPKVFjKgEEgFSC7PdCAAHAS1LUmUoAASCVoPv9vADgPkIakCOAACAXuXTDCADS8cs0jwAgE7V8owgA8iMgAQABQCJmmpwSQABgFFQIIACoJK3dJwKAdv5K3SMAKKWt3SsCgHb+vAAgnz8APBJAAPCYGjU3JYAA0JQc+zwRQADwlBa1phBAAEihx14vBBAAvCRFnTkIIADkoMgZHgggAHhIiRpTCSAApBJkvxcCCABekqLOVAIIAKkE3e/nBQD3EdKAHAEEALnIpRtGAJCOX6Z5BACZqOUbRQCQHwEJAAgAEjHT5JQAAgCjoEIAAUAlae0+EQC081fqHgFAKW3tXhEAtPPnBQD5/AHgkQACgMfUqLkpAQSApuTY54kAAoCntKg1hQACQAo99nohgADgJSnqzEEAASAHRc7wQAABwENK1JhKAAEglSD7vRBAAPCSFHWmEkAASCXofj8vALiPkAbkCCAAyEUu3TACgHT8Ms0jAMhELd8oAoD8CEgAQACQiJkmpwQQABgFFQIIACpJa/eJAKCdv1L3CABKaWv3igCgnT8vAMjnDwCPBBAAPKZGzU0JIAA0Jcc+TwQQADylRa0pBBAAUuix1wsBBAAvSVFnDgIIADkocoYHAggAHlKixlQCCACpBNnvhQACgJekqDOVAAJAKkH3+3kBwH2ENCBHAAFALnLphhEApOOXaR4BQCZq+UYRAORHQAIAAoBEzDQ5JYAAwCioEEAAUElau08EAO38lbpHAFBKW7tXBADt/HkBQD5/AHgkgADgMTVqbkoAAaApOfZ5IoAA4Cktak0hgACQQo+9XgggAHhJijpzEEAAyEGRMzwQQADwkBI1phJAAEglyH4vBBAAvCRFnakEEABSCbrfzwsA7iOkATkCCABykUs3jAAgHb9M8wgAMlHLN4oAID8CEgAQACRipskpAQQARkGFAAKAStLafSIAaOev1D0CgFLa2r0iAGjnzwsA8vkDwCMBBACPqVFzUwIIAE3Jsc8TAQQAT2lRawoBBIAUeuz1QgABwEtS1JmDAAJADoqc4YEAAoCHlKgxlQACQCpB9nshgADgJSnqTCWAAJBK0P1+XgBwHyENyBFAAJCLXLphBADp+GWaRwCQiVq+UQQA+RGQAIAAIBEzTU4JIAAwCioEEABUktbuEwFAO3+l7hEAlNLW7hUBQDt/XgCQzx8AHgkgAHhMjZqbEkAAaEqOfZ4IIAB4SotaUwggAKTQY68XAggAXpKizhwEEAByUOQMDwQQADykRI2pBBAAUgmy3wsBBAAvSVFnKgEEgFSC7vfzAoD7CGlAjgACgFzk0g0jAEjHL9M8AoBM1PKNIgDIj4AEAAQAiZhpckoAAYBRUCGAAKCStHafCADa+St1jwCglLZ2rwgA2vnzAoB8/gDwSAABwGNq1NyUAAJAU3Ls80QAAcBTWtSaQgABIIUee70QQADwkhR15iCAAJCDImd4IIAA4CElakwlgACQSpD9XgggAHhJijpTCSAApBJ0v58XANxHSANyBBAA5CKXbhgBQDp+meYRAGSilm8UAUB+BCQAIABIxEyTUwIIAIyCCgEEAJWktftEANDOX6l7BACltLV7RQDQzp8XAOTzB4BHAggAHlOj5qYEEACakmOfJwIIAJ7SotYUAggAKfTY64UAAoCXpKgzBwEEgBwUOcMDAQQADylRYyoBBIBUguz3QgABwEtS1JlKAAEglaD7/bwA4D5CGpAjgAAgF7l0wwgA0vHLNI8AIBO1fKMIAPIjIAEAAUAiZpqcEkAAYBRUCCAAqCSt3ScCgHb+St0jACilrd0rAoB2/rwAIJ8/ADwSQADwmBo1NyWAANCUHPs8EUAA8JQWtaYQQABIocdeLwQQALwkRZ05CCAA5KDIGR4IIAB4SIkaUwkgAKQSZL8XAggAXpKizlQCCACpBN3v5wUA9xHSgBwBBAC5yKUbRgCQjl+meQQAmajlG0UAkB8BCQAIABIx0+SUAAIAo6BCAAFAJWntPhEAtPNX6h4BQClt7V4RALTz5wUA+fwB4JEAAoDH1Ki5KQEEgKbk2OeJAAKAp7SoNYUAAkAKPfZ6IYAA4CUp6sxBAAEgB0XO8EAAAcBDStSYSgABIJUg+70QQADwkhR1phJAAEgl6H4/LwC4j5AG5AggAMhFLt0wAoB0/DLNIwDIRC3fKAKA/AhIAEAAkIiZJqcEEAAYBRUCCAAqSWv3iQCgnb9S9wgASmlr94oAoJ0/LwDI5w8AjwQQADymRs1NCSAANCXHPk8EEAA8pUWtKQQQAFLosdcLAQQAL0lRZw4CCAA5KHKGBwIIAB5SosZUAggAqQTZ74UAAoCXpKgzlQACQCpB9/t5AcB9hDQgRwABQC5y6YYRAKTjl2keAUAmavlGEQDkR0ACAAKARMw0OSWAAMAoqBBAAFBJWrtPBADt/JW6RwBQSlu7VwQA7fx5AUA+fwB4JIAA4DE1am5KAAGgKTn2eSKAAOApLWpNIYAAkEKPvV4IIAB4SYo6cxBAAMhBkTM8EEAA8JASNaYSQABIJch+LwQQALwkRZ2pBBAAUgm6388LAO4jpAE5AggAcpFLN4wAIB2/TPMIADJRyzeKACA/AhIAEAAkYqbJKQEEAEZBhQACgErS2n0iAGjnr9Q9AoBS2tq9IgBo588LAPL5A8AjAQQAj6lRc1MCCABNybHPEwEEAE9pUWsKAQSAFHrs9UIAAcBLUtSZgwACQA6KnOGBAAKAh5SoMZUAAkAqQfZ7IYAA4CUp6kwlgACQStD9fl4AcB8hDcgRQACQi1y6YQQA6fhlmkcAkIlavlEEAPkRkACAACARM01OCSAAMAoqBBAAVJLW7hMBQDt/pe4RAJTS1u4VAUA7f14AkM8fAB4JIAB4TI2amxJAAGhKjn2eCCAAeEqLWlMIIACk0GOvFwIIAF6Sos4cBBAAclDkDA8EEAA8pESNqQQQAFIJst8LAQQAL0lRZyoBBIBUgu738wKA+whpQI4AAoBc5NINIwBIxy/TPAKATNTyjSIAyI+ABAAEAImYaXJKAAGAUVAhgACgkrR2nwgA2vkrdY8AoJS2dq8IANr58wKAfP4A8EgAAcBjatTclAACQFNy7PNEAAHAU1rUmkIAASCFHnu9EEAA8JIUdeYggACQgyJneCCAAOAhJWpMJYAAkEqQ/V4IIAB4SYo6UwkgAKQSdL+fFwDcR0gDcgQQAOQil24YAUA6fpnmEQBkopZvFAFAfgQkACAASMRMk1MCCACMggoBBACVpLX7RADQzl+pewQApbS1e0UA0M6fFwDk8weARwIIAB5To+amBBAAmpJjnycCCACe0qLWFAIIACn02OuFAAKAl6SoMwcBBIAcFDnDAwEEAA8pUWMqAQSAVILs90IAAcBLUtSZSgABIJWg+/28AOA+QhqQI4AAIBe5dMMIANLxyzSPACATtXyjCADyIyABAAFAImaanBJAAGAUVAggAKgkrd0nAoB2/krdIwAopa3dKwKAdv68ACCfPwA8EkAA8JgaNTclgADQlBz7PBFAAPCUFrWmEEAASKHHXi8EEAC8JEWdOQggAOSgyBkeCCAAeEiJGlMJIACkEmS/FwIIAF6Sos5UAggAqQTd7+cFAPcR0oAcAQQAucilG0YAkI5fpnkEAJmo5RtFAJAfAQkACAASMdPklAACAKOgQgABQCVp7T4RALTzV+oeAUApbe1eEQC08+cFAPn8AeCRAAKAx9SouSkBBICm5NjniQACgKe0qDWFAAJACj32eiGAAOAlKerMQQABIAdFzvBAAAHAQ0rUmEoAASCVIPu9EEAA8JIUdaYSQABIJeh+Py8AuI+QBuQIIADIRS7dMAKAdPwyzSMAyEQt3ygCgPwISABAAJCImSanBBAAGAUVAggAKklr94kAoJ2/UvcIAEppa/eKAKCdPy8AyOcPAI8EEAA8pkbNTQkgADQlxz5PBBAAPKVFrSkEEABS6LHXCwEEAC9JUWcOAggAOShyhgcCCAAeUqLGVAIIAKkE2e+FAAKAl6SoM5UAAkAqQff7eQHAfYQ0IEcAAUAucumGEQCk45dpHgFAJmr5RhEA5EdAAgACgETMNDklgADAKKgQQABQSVq7TwQA7fyVukcAUEpbu1cEAO38eQFAPn8AeCSAAOAxNWpuSgABoCk59nkigADgKS1qTSGAAJBCj71eCCAAeEmKOnMQQADIQZEzPBBAAPCQEjWmEkAASCXIfi8EEAC8JEWdqQQQAFIJut/PCwDuI6QBOQIIAHKRSzeMACAdv0zzCAAyUcs3igAgPwISABAAJGKmySkBBABGQYUAAoBK0tp9IgBo56/UPQKAUtravSIAaOfPCwDy+QPAIwEEAI+pUXNTAggATcmxzxMBBABPaVFrCgEEgBR67PVCAAHAS1LUmYMAAkAOipzhgQACgIeUqDGVAAJAKkH2eyGAAOAlKepMJYAAkErQ/X5eAHAfIQ3IEUAAkItcumEEAOn4ZZpHAJCJWr5RBAD5EZAAgAAgETNNTgkgADAKKgQQAFSS1u4TAUA7f6XuEQCU0tbuFQFAO39eAJDPHwAeCSAAeEyNmpsSQABoSo59ngggAHhKi1pTCCAApNBjrxcCCABekqLOHAQQAHJQ5AwPBBAAPKREjakEEABSCbLfCwEEAC9JUWcqAQSAVILu9/MCgPsIaUCOAAKAXOTSDSMASMcv0zwCgEzU8o0iAMiPgAQABACJmGlySgABgFFQIYAAoJK0dp8IANr5K3WPAKCUtnavCADa+fMCgHz+APBIAAHAY2rU3JQAAkCjlZwFAAAgAElEQVRTcuzzRAABwFNa1JpCAAEghR57vRBAAPCSFHXmIIAAkIMiZ3gggADgISVqTCWAAJBKkP1eCCAAeEmKOlMJIACkEnS/nxcA3EdIA3IEEADkIpduGAFAOn6Z5hEAZKKWbxQBQH4EJAAgAEjETJNTAggAjIIKAQQAlaS1+0QA0M5fqXsEAKW0tXtFANDOnxcA5PMHgEcCCAAeU6PmpgQQAJqSY58nAggAntKi1hQCCAAp9NjrhQACgJekqDMHAQSAHBQ5wwMBBAAPKVFjKgEEgFSC7PdCAAHAS1LUmUoAASCVoPv9vADgPkIakCOAACAXuXTDCADS8cs0jwAgE7V8owgA8iMgAQABQCJmmpwSQABgFFQIIACoJK3dJwKAdv5K3SMAKKWt3SsCgHb+vAAgnz8APBJAAPCYGjU3JYAA0JQc+zwRQADwlBa1phBAAEihx14vBBAAvCRFnTkIIADkoMgZHgggAHhIiRpTCSAApBJkvxcCCABekqLOVAIIAKkE3e/nBQD3EdKAHAEEALnIpRtGAJCOX6Z5BACZqOUbRQCQHwEJAAgAEjHT5JQAAgCjoEIAAUAlae0+EQC081fqHgFAKW3tXhEAtPPnBQD5/AHgkQACgMfUqLkpAQSApuTY54kAAoCntKg1hQACQAo99nohgADgJSnqzEEAASAHRc7wQAABwENK1JhKAAEglSD7vRBAAPCSFHWmEkAASCXofj8vALiPkAbkCCAAyEUu3TACgHT8Ms0jAMhELd8oAoD8CEgAQACQiJkmpwQQABgFFQIIACpJa/eJAKCdv1L3CABKaWv3igCgnT8vAMjnDwCPBBAAPKZGzU0JIAA0Jcc+TwQQADylRa0pBBAAUuix1wsBBAAvSVFnDgIIADkocoYHAggAHlKixlQCCACpBNnvhQACgJekqDOVAAJAKkH3+3kBwH2ENCBHAAFALnLphhEApOOXaR4BQCZq+UYRAORHQAIAAoBEzDQ5JYAAwCioEEAAUElau08EAO38lbpHAFBKW7tXBADt/HkBQD5/AHgkgADgMTVqbkoAAaApOfZ5IoAA4Cktak0hgACQQo+9XgggAHhJijpzEEAAyEGRMzwQQADwkBI1phJAAEglyH4vBBAAvCRFnakEEABSCbrfzwsA7iOkATkCCABykUs3jAAgHb9M8wgAMlHLN4oAID8CEgAQACRipskpAQQARkGFAAKAStLafSIAaOev1D0CgFLa2r0iAGjnzwsA8vkDwCMBBACPqVFzUwIIAE3Jsc8TAQQAT2lRawoBBIAUeuz1QgABwEtS1JmDAAJADoqc4YEAAoCHlKgxlQACQCpB9nshgADgJSnqTCWAAJBK0P1+XgBwHyENyBFAAJCLXLphBADp+GWaRwCQiVq+UQQA+RGQAIAAIBEzTU4JIAAwCioEEABUktbuEwFAO3+l7hEAlNLW7hUBQDt/XgCQzx8AHgkgAHhMjZqbEkAAaEqOfZ4IIAB4SotaUwggAKTQY68XAggAXpKizhwEEAByUOQMDwQQADykRI2pBBAAUgmy3wsBBAAvSVFnKgEEgFSC7vfzAoD7CGlAjgACgFzk0g0jAEjHL9M8AoBM1PKNIgDIj4AEAAQAiZhpckoAAYBRUCGAAKCStHafCADa+St1jwCglLZ2rwgA2vnzAoB8/gDwSAABwGNq1NyUAAJAU3Ls80QAAcBTWtSaQgABIIUee70QQADwkhR15iCAAJCDImd4IIAA4CElakwlgACQSpD9XgggAHhJijpTCSAApBJ0v58XANxHSANyBBAA5CKXbhgBQDp+meYRAGSilm8UAUB+BCQAIABIxEyTUwIIAIyCCgEEAJWktftEANDOX6l7BACltLV7RQDQzp8XAOTzB4BHAggAHlOj5qYEEACakmOfJwIIAJ7SotYUAggAKfTY64UAAoCXpKgzBwEEgBwUOcMDAQQADylRYyoBBIBUguz3QgABwEtS1JlKAAEglaD7/bwA4D5CGpAjgAAgF7l0wwgA0vHLNI8AIBO1fKMIAPIjIAEAAUAiZpqcEkAAYBRUCCAAqCSt3ScCgHb+St0jACilrd0rAoB2/rwAIJ8/ADwSQADwmBo1NyWAANCUHPs8EUAA8JQWtaYQQABIocdeLwQQALwkRZ05CCAA5KDIGR4IIAB4SIkaUwkgAKQSZL8XAggAXpKizlQCCACpBN3v5wUA9xHSgBwBBAC5yKUbRgCQjl+meQQAmajlG0UAkB8BCQAIABIx0+SUAAIAo6BCAAFAJWntPhEAtPNX6h4BQClt7V4RALTz5wUA+fwB4JEAAoDH1Ki5KQEEgKbk2OeJAAKAp7SoNYUAAkAKPfZ6IYAA4CUp6sxBAAEgB0XO8EAAAcBDStSYSgABIJUg+70QQADwkhR1phJAAEgl6H4/LwC4j5AG5AggAMhFLt0wAoB0/DLNIwDIRC3fKAKA/AhIAEAAkIiZJqcEEAAYBRUCCAAqSWv3iQCgnb9S9wgASmlr94oAoJ0/LwDI5w8AjwQQADymRs1NCSAANCXHPk8EEAA8pUWtKQQQAFLosdcLAQQAL0lRZw4CCAA5KHKGBwIIAB5SosZUAggAqQTZ74UAAoCXpKgzlQACQCpB9/t5AcB9hDQgRwABQC5y6YYRAKTjl2keAUAmavlGEQDkR0ACAAKARMw0OSWAAMAoqBBAAFBJWrtPBADt/JW6RwBQSlu7VwQA7fx5AUA+fwB4JIAA4DE1am5KAAGgKTn2eSKAAOApLWpNIYAAkEKPvV4IIAB4SYo6cxBAAMhBkTM8EEAA8JASNaYSQABIJch+LwQQALwkRZ2pBBAAUgm6388LAO4jpAE5AggAcpFLN4wAIB2/TPMIADJRyzeKACA/AhIAEAAkYqbJKQEEAEZBhQACgErS2n0iAGjnr9Q9AoBS2tq9IgBo588LAPL5A8AjAQQAj6lRc1MCCABNybHPEwEEAE9pUWsKAQSAFHrs9UIAAcBLUtSZgwACQA6KnOGBAAKAh5SoMZUAAkAqQfZ7IYAA4CUp6kwlgACQStD9fl4AcB8hDcgRQACQi1y6YQQA6fhlmkcAkIlavlEEAPkRkACAACARM01OCSAAMAoqBBAAVJLW7hMBQDt/pe4RAJTS1u4VAUA7f14AkM8fAB4JIAB4TI2amxJAAGhKjn2eCCAAeEqLWlMIIACk0GOvFwIIAF6Sos4cBBAAclDkDA8EEAA8pESNqQQQAFIJst8LAQQAL0lRZyoBBIBUgu738wKA+whpQI4AAoBc5NINIwBIxy/TPAKATNTyjSIAyI+ABAAEAImYaXJKAAGAUVAhgACgkrR2nwgA2vkrdY8AoJS2dq8IANr58wKAfP4A8EgAAcBjatTclAACQFNy7PNEAAHAU1rUmkIAASCFHnu9EEAA8JIUdeYggACQgyJneCCAAOAhJWpMJYAAkEqQ/V4IIAB4SYo6UwkgAKQSdL+fFwDcR0gDcgQQAOQil24YAUA6fpnmEQBkopZvFAFAfgQkACAASMRMk1MCCACMggoBBACVpLX7RADQzl+pewQApbS1e0UA0M6fFwDk8weARwIIAB5To+amBBAAmpJjnycCCACe0qLWFAIIACn02OuFAAKAl6SoMwcBBIAcFDnDAwEEAA8pUWMqAQSAVILs90IAAcBLUtSZSgABIJWg+/0L+wLARRddZB/5yEfskksusb17906CuvPOO+2cc86xSy+9dPKfn/rUp274792nSQMaBBAANHKmy1UCCABMggIBBACFlOmxIoAAwBwoEEAAUEiZHtcIIAAwCyoEEABUktbuEwFAO3+l7hEAlNLW7hUBQDv/RX0B4Oqrr558uP/Qhz50wwf8L3zhC+2mm26a/LPqTyUDnHDCCXbhhRfKDwIAHBFAAHAUFqUmE0AASEbIAQ4IIAA4CIkSsxBAAMiCkUN6TgABoOcBUV5WAggAWXFyWI8JIAD0OBxKy0YAASAbSg7qOQEEgJ4HRHnZCCAAZEPp9aCFewFg7Vv+t99+ux111FGHBIBKCnjOc55jF198sZ1++umTvGb9M69BUrcQAQQAobBplRcAmAEJAggAEjHTJC8AMAMiBBAARIKmzQkBBAAGQYUAAoBK0tp9IgBo56/UPQKAUtravSIAaOe/iC8AVN/yr/6cfPLJG34C4P3vf7+df/75dvnll9txxx03WbMmCzz72c+2M844Q34YAOCEAAKAk6AoMwsBXgDIgpFDek4AAaDnAVFeNgK8AJANJQf1mAACQI/DobTsBBAAsiPlwJ4SQADoaTCUlZUAAkBWnBzWYwIIAD0Oh9KyEkAAyIrT42EL9QLA+g/53/3ud28QAC666KIN/7kKa00AeOxjH2vPe97zPOZHzYoEEAAUU9ftGQFAN3ulzhEAlNLW7hUBQDt/le4RAFSSps+KAAIAc6BCAAFAJWntPhEAtPNX6h4BQClt7V4RALTzX6QXAG655RY766yz7FWvetXk2/ybP/BPFQBuuukm+WEBQD8IHPnRC+zIj74+ezEr33SC3fLcq7Kfy4EQSCFwzDufbkd87oqUI2bu3ffgs+22My/Kfi4HQqAJgZ03X23Hvu1JTbYG9/z7sz5oy8d+W3AdCyBQgsC9/+Snbfen/zr7VftP/mG79Sm/n/1cDoRAEwI7vnK93fd3f6DJ1uCer/zXP7cDJzw0uI4FEChF4J7//Id21PvPy37deGmn3fzSf8t+LgdCoCmB4978SFu640tNt8/d9/XHvNiqf/EHAn0gsOdf/8SOfu/qy7q5/9z8S5+z8XBH7mM5DwKNCNz3rY+zHV+9odHe7Tbd+cifszu+/xXZz+VACDQlMNx3q93vwu9qun3bfbc+5RLbf/IPtXK2h0OPPvpo27NnT+9LXZgXANae/r/wwgsn0HMLAJ/+9Kd7HyYFahC491UX2TFXvjF7s8t7j7d/O+fD2c/lQAikEPjmy86xe3zhf6ccMXPv1095kn35jPwiTfZCOVCCwO5brrET3/XjrfR64zPeaweOObmVszm0PIGllVts18HPZLh4YPt2PzrDOfWOOOEvnmv3/OwH622KWP2Nb3283fTEN0esZAkE2iew69Yb7AHveGIrF33hae+y/cc9pJWzORQCTQgc9a/vtPt+6PwmW7fdUwkANzz3X7Ofy4EQaErgQX/wONvx9Zubbp+779bveb599ZG8SJodLAc2InDkJy+3+33glxrtDW264eevQwAIQeK/L0bgAW9/gu267bPZ77vtu59tX/lPL81+LgdCoCmBpX232bf+7qOabt92301Peot940HtiO+tFJz50Pvd73525JFHZj41/3ELIQCsffv/yiuv3ELopJNOsksvvdSqNeeff75dfvnldtxxx03Wrf0EwLOf/ezJqwH8gYALAvwEgIuYKDITAX4CIBNIjuk1AX4CoNfx9KW40RfeZKPrfyFbOYN7PcaWTnuX2a5js50ZPIifAAgiYsECEOAnABYgRFqIJsBPAESjYqFzAvwEgPMAKT+KAD8BEIWJRQtAgJ8AWIAQaSGKAD8BEIVpkRcthAAwK6DNLwBcffXV9pznPMcuvvhiO/300ydbZv2zRQ6b3haEAALAggRJG1EEEACiMLHIOQEEAOcBtl/++Ov/YitXPTz7RYPjnmZLp74j+7lzD0QAKMeam7ojgADQHXtuLk8AAaA8c27shgACQDfcubUsAQSAsry5rTsCCADdsefmsgQQAMry7uFtMgJAxb76mYCbbrrJLrnkkkkU55xzjp1wwgm29rMBPcyHkiCwlQACAFOhRAABQClt3V4RAHSzj+x89IWLbHT9iyJX11u24/EH621IWY0AkEKPvV4IIAB4SYo6cxBAAMhBkTM8EEAA8JASNaYSQABIJch+LwQQALwkRZ2pBBAAUgm63y8lAKw9+V/9JED156lPfepEBti7d6/7IGlAiAACgFDYtGoIAAyBAgEEAIWUk3pEAAjgO+1Ms3MvS2LMZghkI4AAkA0lBzkggADgICRKzEIAASALRg7pOQEEgJ4HRHnZCCAAZEPJQT0ngADQ84DaL29hBYD20XEDBDoigADQEXiu7YQAAkAn2Lm0MAEEgMLA/V2HABDIDAHA31AvcsUIAIucLr1tJoAAwEyoEEAAUElau08EAO38lbpHAFBKW7tXBADt/M0MAUB+BADgjgACgLvIKDiBAAJAAjy2uiGAAOAmqq4KRQBAAOhq9ri3AQEEgAbQ2OKWAAKA2+govCYBBICawFjukgACgMvYKLoBAQSABtDY4pIAAoDL2HIWjQCQkyZnQaAEAQSAEpS5oy8EEAD6kgR1tEkAAaBNugtxNgJAIEZeAFiIOV+YJhAAFiZKGokggAAQAYklC0EAAWAhYqSJAAEEAEZEhQACgErS9IkAID8DCADyIwAAdwQQANxFRsEJBBAAEuCx1Q0BBAA3UXVVKAIAAkBXs8e9DQggADSAxha3BBAA3EZH4TUJIADUBMZylwQQAFzGRtENCCAANIDGFpcEEABcxpazaASAnDQ5CwIlCCAAlKDMHX0hgADQlySoo00CCABt0l2Is1sTAJb22o7H3VaO0VvPNrv2Pfnv4wWA/Ew5sTkBBIDm7NjpjwACgL/MqLgZAQSAZtzY5YsAAoCvvKi2OQEEgObs2OmLAAKAr7xaqBYBoAWoHAmBVgkgALSKl8N7RgABoGeBUE4rBBAAWsG6SIciAATSRABYpHH33wsCgP8M6SCeAAJAPCtW+iaAAOA7P6qPI4AAEMeJVf4JIAD4z5AO4gggAMRxWuBVCAALHC6tLSgBBIAFDZa2ZhJAAGAwFAggACiknNQjAgACQNIAsbksAQSAsry5rVsCCADd8uf2cgQQAMqx5qbuCCAAdMeem8sSQAAoy5vbuiOAANAd+57cjADQkyAoAwLRBBAAolGxcAEIIAAsQIi0ECSAABBEpL4AASAwAbwAoP5XpF/9IwD0Kw+qaZcAAkC7fDm9PwQQAPqTBZW0RwABoD22nNwvAggA/cqDatojgADQHlsnJyMAOAmKMiFwiAACAMOgRAABQClt3V4RAHSzj+wcAQABIHJUWNYHAggAfUiBGkoRQAAoRZp7uiaAANB1AtxfggACQAnK3NEHAggAfUiBGkoQQAAoQbnXdyAA9DoeioPADAIIAIyFEgEEAKW0dXtFANDNPrJzBAAEgMhRYVkfCCAA9CEFaihFAAGgFGnu6ZoAAkDXCXB/CQIIACUoc0cfCCAA9CEFaihBAAGgBOVe34EA0Ot4KA4CCADMgDgBBADxARBpHwFAJOjmbSIAIAA0nx52FieAAFAcORd2SAABoEP4XF2UAAJAUdxc1hEBBICOwHNtcQIIAMWRc2FHBBAAOgLfn2sRAPqTBZVAII4ALwDEcWLVYhBAAFiMHOliewIIAExIgAACQADQaWeanXsZcwSBfhBAAOhHDlRRhgACQBnO3NI9AQSA7jOggvYJIAC0z5gb+kEAAaAfOVBF+wQQANpn3PMbEAB6HhDlQWALAQQAhkKJAAKAUtq6vSIA6GYf2TkCAAJA5KiwrA8EEAD6kAI1lCKAAFCKNPd0TQABoOsEuL8EAQSAEpS5ow8EEAD6kAI1lCCAAFCCcq/vQADodTwUB4EZBBAAGAslAggASmnr9ooAoJt9ZOcIAAgAkaPCsj4QQADoQwrUUIoAAkAp0tzTNQEEgK4T4P4SBBAASlDmjj4QQADoQwrUUIIAAkAJyr2+AwGg1/FQHAQQAJgBcQIIAOIDINI+AoBI0M3bRABAAGg+PewsTgABoDhyLuyQAAJAh/C5uigBBICiuLmsIwIIAB2B59riBBAAiiPnwo4IIAB0BL4/1yIA9CcLKoFAHAFeAIjjxKrFIIAAsBg50sX2BBAAmJAAAQSAAKDTzjQ79zLmCAL9IIAA0I8cqKIMAQSAMpy5pXsCCADdZ0AF7RNAAGifMTf0gwACQD9yoIr2CSAAtM+45zcgAPQ8IMqDwBYCCAAMhRIBBACltHV7RQDQzT6ycwQABIDIUWFZHwggAPQhBWooRQABoBRp7umaAAJA1wlwfwkCCAAlKHNHHwggAPQhBWooQQABoATlXt+BANDreCgOAjMIIAAwFkoEEACU0tbtFQFAN/vIzhEAEAAiR4VlfSCAANCHFKihFAEEgFKkuadrAggAXSfA/SUIIACUoMwdfSCAANCHFKihBAEEgBKUe30HAkCv46E4CCAAMAPiBBAAxAdApH0EAJGgm7eJAIAA0Hx62FmcAAJAceRc2CEBBIAO4XN1UQIIAEVxc1lHBBAAOgLPtcUJIAAUR86FHRFAAOgIfH+uRQDoTxZUAoE4ArwAEMeJVYtBAAFgMXKki+0JIAAwIQECCAABQKedaXbuZcwRBPpBAAGgHzlQRRkCCABlOHNL9wQQALrPgAraJ4AA0D5jbugHAQSAfuRAFe0TQABon3HPb0AA6HlAlAeBLQQQABgKJQIIAEpp6/aKAKCbfWTnCAAIAJGjwrI+EEAA6EMK1FCKAAJAKdLc0zUBBICuE+D+EgQQAEpQ5o4+EEAA6EMK1FCCAAJACcq9vgMBoNfxUBwEZhBAAGAslAggACilrdsrAoBu9pGdIwAgAESOCsv6QAABoA8pUEMpAggApUhzT9cEEAC6ToD7SxBAAChBmTv6QAABoA8pUEMJAggAJSj3+g4EgF7HQ3EQQABgBsQJIACID4BI+wgAIkE3bxMBAAGg+fSwszgBBIDiyLmwQwIIAB3C5+qiBBAAiuLmso4IIAB0BJ5rixNAACiOnAs7IoAA0BH4/lyLANCfLKgEAnEEeAEgjhOrFoMAAsBi5EgX2xNAAGBCAgQQAAKATjvT7NzLmCMI9IMAAkA/cqCKMgQQAMpw5pbuCSAAdJ8BFbRPAAGgfcbc0A8CCAD9yIEq2ieAANA+457fgADQ84AoDwJbCCAAMBRKBBAAlNLW7RUBQDf7yM4RABAAIkeFZX0ggADQhxSooRQBBIBSpLmnawIIAF0nwP0lCCAAlKDMHX0ggADQhxSooQQBBIASlHt9BwJAr+OhOAjMIIAAwFgoEUAAUEpbt1cEAN3sIztHAEAAiBwVlvWBAAJAH1KghlIEEABKkeaergkgAHSdAPeXIIAAUIIyd/SBAAJAH1KghhIEEABKUO71HQgAvY6H4iCAAMAMiBNAABAfAJH2EQBEgm7eJgIAAkDz6WFncQIIAMWRc2GHBBAAOoTP1UUJIAAUxc1lHRFAAOgIPNcWJ4AAUBw5F3ZEAAGgI/D9uRYBoD9ZUAkE4gjwAkAcJ1YtBgEEgMXIkS62J4AAwIQECCAABACddqbZuZcxRxDoBwEEgH7kQBVlCCAAlOHMLd0TQADoPgMqaJ8AAkD7jLmhHwQQAPqRA1W0TwABoH3GPb8BAaDnAVEeBLYQQABgKJQIIAAopa3bKwKAbvaRnSMAIABEjgrL+kAAAaAPKVBDKQIIAKVIc0/XBBAAuk6A+0sQQAAoQZk7+kAAAaAPKVBDCQIIACUo9/oOBIBex0NxEJhBAAGAsVAigACglLZurwgAutlHdo4AgAAQOSos6wMBBIA+pEANpQggAJQizT1dE0AA6DoB7i9BAAGgBGXu6AMBBIA+pEANJQggAJSg3Os7EAB6HQ/FQQABgBkQJ4AAID4AIu0jAIgE3bxNBAAEgObTw87iBBAAiiPnwg4JIAB0CJ+rixJAACiKm8s6IoAA0BF4ri1OAAGgOHIu7IgAAkBH4PtzLQJAf7KgEgjEEeAFgDhOrFoMAggAi5EjXWxPAAGACQkQQAAIADrtTLNzL2OOINAPAggA/ciBKsoQQAAow5lbuieAANB9BlTQPgEEgPYZc0M/CCAA9CMHqmifAAJA+4x7fgMCQM8DojwIbCGAAMBQKBFAAFBKW7dXBADd7CM7RwBAAIgcFZb1gQACQB9SoIZSBBAASpHmnq4JIAB0nQD3lyCAAFCCMnf0gQACQB9SoIYSBBAASlDu9R0IAL2Oh+IgMIMAAgBjoUQAAUApbd1eEQB0s4/sHAEAASByVFjWBwIIAH1IgRpKEUAAKEWae7omgADQdQLcX4IAAkAJytzRBwIIAH1IgRpKEEAAKEG513cgAPQ6HoqDAAIAMyBOAAFAfABE2kcAEAm6eZsIAAgAzaeHncUJIAAUR86FHRJAAOgQPlcXJYAAUBQ3l3VEAAGgI/BcW5wAAkBx5FzYEQEEgI7A9+daBID+ZEElEIgjwAsAcZxYtRgEEAAWI0e62J4AAgATEiCAABAAdNqZZudexhxBoB8EEAD6kQNVlCGAAFCGM7d0TwABoPsMqKB9AggA7TPmhn4QQADoRw5U0T4BBID2Gff8BgSAngdEeRDYQgABgKFQIoAAoJS2bq8IALrZR3aOAIAAEDkqLOsDAQSAPqRADaUIIACUIs09XRNAAOg6Ae4vQQABoARl7ugDAQSAPqRADSUIIACUoNzrOxAAeh0PxUFgBgEEAMZCiQACgFLaur0iAOhmH9k5AgACQOSosKwPBBAA+pACNZQigABQijT3dE0AAaDrBLi/BAEEgBKUuaMPBBAA+pACNZQggABQgnKv70AA6HU8FAcBBABmQJwAAoD4AIi0jwAgEnTzNhEAEACaTw87ixNAACiOnAs7JIAA0CF8ri5KAAGgKG4u64gAAkBH4Lm2OAEEgOLIubAjAggAHYHvz7UIAP3JgkogEEeAFwDiOLFqMQggACxGjnSxPQEEACYkQAABIADotDPNzr2MOYJAPwggAPQjB6ooQwABoAxnbumeAAJA9xlQQfsEEADaZ8wN/SCAANCPHKiifQIIAO0z7vkNCAA9D4jyILCFAAIAQ6FEAAFAKW3dXhEAdLOP7BwBAAEgclRY1gcCCAB9SIEaShFAAChFmnu6JoAA0HUC3F+CAAJACcrc0QcCCCo/6QAAACAASURBVAB9SIEaShBAAChBudd3IAD0Oh6Kg8AMAggAjIUSAQQApbR1e0UA0M0+snMEAASAyFFhWR8IIAD0IQVqKEUAAaAUae7pmgACQNcJcH8JAggAJShzRx8IIAD0IQVqKEEAAaAE5V7fgQDQ63goDgIIAMyAOAEEAPEBEGkfAUAk6OZtIgAgADSfHnYWJ4AAUBw5F3ZIAAGgQ/hcXZQAAkBR3FzWEQEEgI7Ac21xAggAxZFzYUcEEAA6At+faxEA+pMFlUAgjgAvAMRxYtViEEAAWIwc6WJ7AggATEiAAAJAANBpZ5qdexlzBIF+EEAA6EcOVFGGAAJAGc7c0j0BBIDuM6CC9gkgALTPmBv6QQABoB85UEX7BBAA2mfc8xsQAHoeEOVBYAsBBACGQokAAoBS2rq9IgDoZh/ZOQIAAkDkqLCsDwQQAPqQAjWUIoAAUIo093RNAAGg6wS4vwQBBIASlLmjDwQQAPqQAjWUIIAAUIJyr+9AAOh1PBQHgRkEEAAYCyUCCABKaev2igCgm31k5wgACACRo8KyPhBAAOhDCtRQigACQCnS3NM1AQSArhNwcf/4jn+y8b//WZZaB0d/nw2OOSPLWdGHIABEo1JfOPrSW832fS4dw45vsuH9f9Zsx1HpZ9U5AQGgDi3WeiaAAOA5vSy1IwBkwcghEChIAAGgIGyu6pwAAkDnEVBAAQIIAAUg+74CASCQHz8B4HvAF616BIBFS5R+tiOAAMB8qBBAAFBJunGf45vfbiufOKfx/lkbhw/6FRt+6/lZz9z2MASAcqwd37Ry9RNt/NW/ztbBYM+DbPjQ91v178X+IAAUQ81FHRNAAOg4gO6vRwDoPgMqgEA9AggA9Xix2jcBBADf+VF9HAEEgDhOwqsQAALhIwAI/+3oYesIAD0MhZJaI4AA0BpaDu4ZAQSAngXSv3KWP3y02cqd2QtbevR1NrjHKdnPnXkgAkAZzo5vaet/Lx0c/xO29OBLypFBACjHmpu6JdB3AWA8MrOR2cx/H2/55+PIdbPPq+4ZH74vcPfsu9bVOtxtw/v+WLf5RtyOABABiSUQ6BUBBIBexUExLRNAAGgZMMf3ggACQC9i6HMRbf0fWmxpr+143G3lWn/r2WbXvif/fQgA+ZlyYnMCCADN2bHTHwEEAH+ZUXEzAggAzbip7Lr7Zlv+6Le00u3S6e8t91MACACtZLhIh6788xNsfOvf5G9px1G247FfyX/uvBMRAMqx5qaMBLZ+IL7hg+5DH2gf/pB7fNdXzF73Xas1DAZmg2k56/+96T/70VeaPfARkw/pxxs+xI//kD0jnPJHLe214f3+S/l7a96IAFATGMsh0DkBBIDOI6CAggQQAArC5qrOCCAAdIbey8UIAIGkEAC8jLJGnQgAGjnT5SoBBAAmQYUAAoBK0s36RAAIc7vgbrOlneF1rOg1gdGnXmCjL76llRp3PP5gK+fOPBQBoBzrzm7a/GF54MNzG9nqN77nrEv65vnGMzd+WL75G/DrPjzf8s34BjDvvtPsz36xwcaILd/3XLMTpnJBxPLullTiw9DMhuv+vbIe1v/njf/94ND6GesO/Xc7bHDUI7trK/JmBIBIUCyDQG8IIAD0JgoKKUAAAaAAZK7onAACQOcR9L0ABIBAQggAfR9hrfoQALTyVu8WAUB9AnT6RwDQybpJpwgAYWoIAGFGDlYgAARCevxLzc76DQdJzijR81PsM775Pvkgnz9mTQWANXzVk/mH/ucp0Oo/V//64fPMvuWRkw/VBzM/TN/+Q/bDH8pv9yH72gfzq2sOfzC/+QP9jes2fuC/9sSB5kAgAGjmTteeCSAAeE6P2usSQACoS4z1HgkgAHhMrWjNCAAIAEUHjsvSCCAApPFjty8CCAC+8qLa5gQQAJqzU9iJABBOGQEgzMjBirYEgMGR321L33NlOQI5XgCoPlPc/HT697/QrHoWfdZT7HN/53ztN8XD31BfPXf7dVueYt/2g/11d5ejv2A3Vd8ij/kAu/qAevWb6LM/LF//gfasb6zP+sB7+3WTe/bdZvaa71xlvv6D/Hkf6tdJ52cuNzv1yXV2sLYDAggAHUDnyh4QOHhrniJ23jvPOXVOQQCoQ4u13gkgAHhPkPpjCCAAxFCSXoMAEIifFwAW7+/H8tem/4ezxNa6+P+rIwAkhsZ2VwQQAFzFRbEJBBAAEuAJbEUACIeMABBm5GBFawLA3u+ype9+/6EPzlt/iv2d55p97Qs2jv7t8+nC0BeJv+OHzR7yYw6S7KrEtp5iT//wfP6H8gOz0T6z8fL0yfjph/2HvvFeg2UX/7vpN75idt59axRZYykCQA1Y3S1FAOiOPTd3QGB81/U2+uTP2/i2D2e5fXCfJ9rSd/yO2a6W/h/SWVUiAGTJjkOcEEAAcBIUZSYRQABIwqewGQEgkDICwEL9NRhd/yKrZj7Ln13H2dK3v8UGxxb8ZgICQJboOMQJAQQAJ0FRZjIBBIBkhAt9AAJAOF4EgDCjtRU9fop99MXftvFX/zK+l9iVu7/Fhg88L3Z1+rr3vdLsji+nn7P5hNwCwJbfLQ//jjlPseeNdfSZX7PR516b59CdR9vSyW+wwfE/kee8mFMQAGIoLfQaBICFjpfmNhNYuepRNv76x7OCGdz7h2zpoe/Leua2hyEAlGPNTd0TQADoPgMqaJ8AAkD7jJ3fgAAQCBABwPmEHy5/9JlftdHnXpe9n6X/65M22HNS9nNnHogAUIYzt/SDAAJAP3KgivYJIAC0z9jzDQgA4fRaEwCqJ8yrt6zXnjLf9O8bPkxffTp94xPp1ZPqm/fGPsW+/d2L+BT7+JZ32vi2j4TzrrsiiwBQPcV++Jn16vfCJ/951ofo736B2de+aIPYJ9Fj1z362WY/+LLpN8UPf1h/+EP5Td+An/sB/9q3zOuCZH1OAqPPX2ijT/9iziMnZy09/AobHPWo7OfOPBABoAznHt+CANDjcCgtL4Hx1z5mKx9/XN5Dp6ctPfoTNrjHya2cveVQBIAynLmlHwQQAPqRA1W0SwABoF2+C3A6AkAgRASABZjy1RaWrzjB7MB/ZO9neNJrbPjA6v8YV+APAkAByFzRGwIIAL2JgkJaJoAA0DJg58e7EQA2f7C96T//n3eavetnV8OYPnU+eSJ9wzPp1QeYM377PPTPXvDB6Qexs3/vfPsP5bf5gN/56HRXfrOn2Edf+h0bf+Uvspc9uOepNjz9PYHfRw/9LnqNsn79wWa3fLLGhsilj3+p2Vm/EbmYZX0nsHLl6Ta+87rsZQ7v/7M2/LY3Zj935oEIAGU49/gWBIAeh0NpeQkgAAR4Hn2i2atuzAud0yCQSgABIJUg+z0QQADwkFKnNSIABPAjAHQ6nzkvX/7gzpzHHToLAaAVrBwKATMEAKZAhQACgErSG/uMfYq9EgCufGgrjIYn/boNvulhh34bvfoGu9nYVn8jfc633jf88/Ufnq99jXlOqZ+70uwfLmmlD3vam8yGS+2cXeLUmk+xD0Lf7K5z3rZrBzb/rrVvoE+/Tb7hnNCP2c+GOvrUC2z0xbdkJz448rtt6XuuzH7u3AMRAMqxdnxTa/+76YnPt+EpbyhDBgGgDOce34IA0ONwKC0vAQSAAE8EgLwDx2l5CCAA5OHIKf0mgADQ73x6UB0CQCAEBIAeTGmeElr7P7LwAkCegDgFApsJIAAwEyoEEAAikp7zHPrMD6oX7Cn25dttdMMvRzCqv2Rw4vNscM/vrL+xyY6cAsChJ9On/8Mz32a2VImem59kX/1W9+zfLV//e+ehb3/Pef590308xd5kMA7vQQAI8OMFgLQB69nu1v53UwSAniW92OUgACx2vnS3jgACQGAcEAD4+9JHAggAfUyFmnITQADITXThzkMAQABYuKGe01Br/0cWBACVEaLP0gQQAEoT576uCLQhAFRfwP2RXzU74+XTb3Jv98z5aN03vmes2+ZD9vC3xDc+A89T7A2GrEUBYPjAXzY7snpd4PAH54e/8T3jm90zvy0e+eH5NZeb/dlLqgcGJv+afEc89rfP16+bhfCCu6cCQAO+bOkNAQQABIDeDGOBQlr7300RAAqkxxVrBBAAmAUZAggACAAyw75IjSIALFKa9DKPAAIAsxEggACAAKDyl6S1/yMLAoDKCNFnaQIIAKWJ694X+xT7unVbP8je/Pvn2z2fvu5D9urMP3ia2df/feZvn2/9jfTp76Nv+N306p9Nfzt9fYqnPsms+hd/4gnUeTrdhts8jz7rWfTN306v/vO6dfPuPvAftvKPj4zvocbKpdPfa4NjzqixI2HpP77d7A//a8IB22xFAGiHa+FTEQACwHkBoPBEtnvdypUPs/Gd12S/ZIgAkJ0pB84ngADAdMgQQAAIRM0LADJ/F1w1igDgKi6KbUgAAaAhOJ1tCACBrPkJgIX5y7B8xf3NDtySvZ8hAkB2phwIgQkBBICeDoLwU+xtJfLnLzf7xq35T29dAJjzLPo2v0/OU+wNYr77Zlv+6Lc02BjeggAQZsSKcgQQAAKsEQDKDWOBmxAAApB/5nKzU59cIAmuSCGAAJBCj72uCCAABOJCAHA1zzLFIgDIRC3dKAKAdPwxzSMABCghAMSMkYs1CACBmF7y92YPaOcbhi4GhCL7R2AhBIBZ3wrv6in2jR/c8xR76ZGf9Uz69Nvfl77Q7M6vrBa07qnzweZnz6dPp29et+EZ9bUzqrWP+Vmz7/35ub+Lvvbs+/wP5UNPu5dmKHofAkA4eF4ACDNysAIBIBASAoCDKY4vEQEgwAoBIH6YOlyJANAhfK4uSwABIMAbAaDsQHJbHAEEgDhOrPJNAAHAd34FqkcACEBGACgwhWWuQAAIcEYAKDOI3LI9gfVPsf/975hd+oLpD0VPnz2vdlefmU6fP588j77hn617Bn3durX1k39f2mn24o9u/V30wDPw423/+/XPva//gH/tE1yCr02g5lPsNhja7A+yMz7FPqlpsM2z79V/v+lZ90O/rb42rDNInP9As9s+XxtRcMMTzjer/sUf3wQQAML5IQCEGTlYgQAQCAkBwMEUx5eIABBghQAQP0wdrkQA6BA+V5clgAAQ4I0AUHYguS2OAAJAHCdW+SaAAOA7vwLVIwAEICMAFJjCMlcgAAQ4IwCUGcSst6x96LzpW+YzP6heXbP9t75Hq18/bvRB98bfO994T+yZmz4s/8zfmf3j/8pKbHLYcMnsaW/Kf26nJ7bxFPu8D7I3/4759t8SP/yh/Jx1Wz7on35g3ynPwpcjABQG7uw6BIBwYAgAYUYOViAABEJCAHAwxfElIgAEWCEAxA9ThysRADqEz9VlCSAABHgjAJQdSG6LI4AAEMeJVb4JIAD4zq9A9QgAAcgIAAWmsMwVCAABzgsvAPAUe5m/aRlvaVMA+M+/velZ9O2/JT449CH1jHUzv6keejp9zgf2Npzz7fLQeRm5c1R5AggA5Zl7uhEBIJwWAkCYkYMVCAAIAA7GNFuJCAAIANmGqcODEAA6hM/VZQkgACAAlJ04bstCAAEgC0YO6TkBBICeB9R9eQgACADdT2GZChAAagoAwW+Bb/wd8/nPo2//e+eHv22+bh1PsZf5SxF7S1dPsV99qdn7Xr1a5aHfPq9EjmnhY7NGv5G+tMvsgv2x3bMOAu0TQABon7HnGxAAwukhAIQZOViBABAIiRcAHExxfIkIAAFWvAAQP0wdrkQA6BA+V5clgAAQ4M0LAGUHktviCCAAxHFilW8CCAC+8ytQPQJAADIvABSYwjJXtCsAvHT6bHrMU+zVU+njiKfYV9eZrXta/T9uMHvbf1kFtuW3z2N/I33O3h/5FbNjHni4jzKxLOAtPMWeLdSPXWz2xz+X7bhDByEA5GfKiWkEEADS+C36bgSAcMIIAGFGDlYgAARCQgBwMMXxJSIABFghAMQPU4crEQA6hM/VZQkgAAR4IwCUHUhuiyOAABDHiVW+CSAA+M6vQPUIAAHICAAtTOG83wOf/zvhh79dHv8t8c2/Y75y9Vlmy7dm72dw7Nk2OOaM7OfOPPD2m8z+cvqN6Nw3/tDLzI55UO5TA+fNetacp9gLh9Df6xAA+psNleUlgACQl+einYYAEE4UASDMyMEKBIBASAgADqY4vkQEgAArBID4YepwJQJAh/C5uiwBBIAAbwSAsgPJbXEEEADiOLHKNwEEAN/5FageASAAuQ8CQG+fYh/ZePM31OfWuv6b7GvvdxcY8HVXjD79MrOVO7JfWlYA+LLZ+145fRlg+ix61dG6J9E3/M/Vl/0PPZ2+/Tp7+u+aHX/a/N9F3/YZ+MGc3y1f+zZ89e+zPthfe8YgeywcuAgEEAAWIUV6iCGAABBDSXcNAkA4ewSAMCMHKxAAAiEhADiY4vgSEQACrBAA4oepw5UIAB3C5+qyBBAAArwRAMoOJLfFEUAAiOPEKt8EEAB851eg+oUTANY/i17xq/7zrH+27r+bfHZ6aE31jeQp+OrfT/l+sx//H1ufYo/6oHvd0+3j0aYn3+d/233jN9e7+bC8wOgVuGLjU+yj619ktnx79nsH93+uDU/4abMNH5DP+mb78NCH6wOb80z82j/f8mH79MPzm68ze231IX0Lf17y92YPeGQLB3MkBBoSQABoCI5t7gggALiLrGjBCABh3AgAYUYOViAABEJCAHAwxfElIgAEWCEAxA9ThysRADqEz9VlCSAABHgjAJQdSG6LI4AAEMeJVb4JIAD4zq/16sc2+sIbbXT9S/LfNLyHLT3876a/X77pd8wjPjwfr//d8y3rZ5z3d280+9K/5O/jm7/L7Hufm//c3p24+E+xL19xf7MDt2QnPzzpNTZ84MuynzvzQASAMpy5pR8EEAD6kQNVtE8AAaB9xp5vQAAIp4cAEGbkYAUCQCAkBAAHUxxfIgJAgBUCQPwwdbgSAaBD+FxdlgACQIA3AkDZgeS2OAIIAHGcWOWbAAJA3vyCT7GPVt/Ynq47/Lvl1T9f/23wGh+IR93Z/Cn28W0fsvEt78rLqTptuNuGp1yQ/9x5J17xZrMvXZP/vnkCwLbPoc9+7vzwt75Dz6Kv/+/XvjW+7vl0nmJvlDMCQAAbLwA0mis2tUgAAaBFuBzdKwIIAL2Ko3fFIACEI0EACDNysAIBIBASAoCDKY4vEQEgwAoBIH6YOlyJANAhfK4uSwABIMAbAaDsQHJbHAEEgDhOrPJNoFMBYO0D7+kH4sEPssebnkjf/KH52n+u8eH5nG+Rb/x2ufZT7GUEgDnPnc/9IHtgsz8sP/yEuk2eSl/3ofhlv2T26erFgcDvnE9+D336rP54+tr/dr+R/p1PNPvpS9c97z690/f/yyBZPQJAIHYEAMm/F71uGgGg1/FQXEYCCAAZYS7gUQgA4VARAMKMHKxAAEAAcDCm2UpEAEAAyDZMHR6EANAhfK4uSwABAAGg7MRxWxYCCABZMHJILgLzPoSe/+H0xm+Xz/mQ/aZ/MXvbM2f/Bnrkb6WP56076/8xu9c3b/pm+/oP7XOxUTtn3m+Hz/9N8cGhD9LjvyW+9nvlo1veZeMb/3t+yEt7bcdjvzr94Dz/8VtOfOvZZte+J/9Fp51pdu5l+c/lxOIEEAACyBEAis8kFwYIIAAwIioEEABUkm7WJwJAmBsCQJiRgxUIAIGQeAHAwRTHl4gAEGDFCwDxw9ThSgSADuFzdVkCCAAB3rwAUHYguS2OAAJAHKe+rgp+mzz2KfaN69aebp/575NvDa9/xn32N9THketWv4W87lvybbD+6ufMPvC6Nk42e8KvmR11Qjtn1zm15lPshz8s3+bb5JNvl2/+72c8xb62bubagc2/a5uzbM24qAOh+drRFy6y0fUvan7AvJ2VAPC42/KfO+9EBIByrJ3ehAAQCA4BwOlkL3DZCAALHC6tbSCAAMBAbEcAASA8HwgAYUYOViAABEJCAHAwxfElIgAEWCEAxA9ThysRADqEz9VlCSAABHgjAJQdSG6LIyAlAGz67fGID8+rx9i3/TB88sF13Afi263b+BR77JnT57vjktZeNUsAWMNX5Xfof55iWv+fp//zYMY/m+x7xu+b3eek6sfeNz7FPvfD8/nfYK8+bD/85PumdaEP4rUTTu4eASCAkBcAkmesLwcgACAA9GUWqSOSAAJAJCiWuSeAAOA+wlYbQAAI40UACDNysAIBIBASAoCDKY4vEQEgwAoBIH6YOlyJANAhfK4uSwABIMAbAaDsQHJbHIHtBIDqC7iRz6NXl02eSF9bX31Y9JQLWvnwfMuH5Ru+jb7dh/FxSFi1mUDKU+zVN7yn+7f9hvr2H4qvfri+7qzpf57/++ibzvv8x80u+N7VxnJ7E+ddY3b8qYyNcwIIAIEAEQCcT/jh8hEAAlHyAsDCzPrCNIIAsDBR0kiAAAIAI7IdAQSA8HwgAIQZOViBABAICQHAwRTHl4gAEGCFABA/TB2uRADoED5XlyWAABDgjQBQdiBL3xbxbfLJJ4/TdRt/t3zzc+ox3zqP/Zb4yLZ9iv0DrzX78r+u0hpUH5pmAveAR5g9+lmZDnN2TJdPsQc+ZPfwFHsrad94ldnrH9XK0YYA0A7XwqciAASAIwAUnsj2rkMACLBFAGhv+Di5GQEEgGbc2OWPAAKAv8xKVowAEKaNABBm5GAFAkAgJAQAB1McXyICQIAVAkD8MHW4EgGgQ/hcXZYAAkCANwLAOkDTD7wnH4bHfdgd9xR7/Hnz7pV7iv3Dv2X25U/m/38sogWATd/sjvjwfP63vtf/XnllMmz3++Vbv02+ef3cp9jn/t759M78NDkxlQACQCrBhd+PAIAAsPBDPm0QAQABQGXWF6ZPBICFiZJGAgQQABiR7QggAITnAwEgzMjBCgQABAAHY5qtRAQABIBsw9ThQQgAHcLn6rIEEADaEgC2+4B89nPnG75dHv0he/3fMecp9rJ/xw49pb7lg+35z6dv/Mb3jKfY//QXzT7/T7N/A33W76Jv+GfT306f9RvpD3mK2dN/9/Dz73M/jC/NkPskCSAASMZep2kEAASAOvPieS0CAAKA5/mVrB0BQDJ2yaYRACRjj24aASCMCgEgzMjBCgQABAAHY5qtRAQABIBsw9ThQQgAHcLn6rIE+iEAVB9IxnyQvc1T7B+50OzDF67Cq/Mb6KHfSt97rI2fUX0guvm591n/eX0PuX+wuuxcdHpbxLfJ13/re/7z6DHfJq++bb5unZen2N/0w2af+pv8MT3s6WY/9Y7853IiBJoQQABoQk1qDwJAIG5+AmBh/j4gAASi5CcAFmbWF6YRBICFiZJGAgQQABiR7QggAITnAwEgzMjBCgSAQEj8BICDKY4vEQEgwIqfAIgfpg5XIgB0CJ+rYwjke4p9fMc/2ei6n4y5tPaa4SkXmu06LuLD8wwfll/3XrNr31u7xuCGex5t9uTXBpd1t4Cn2Ltj3+HNCAAdwufqYgQQAIqh9noRAkAgOQQAr6O9pW4EgECUCAALM+sL0wgCwMJESSMBAggAjMh2BBAAwvOBABBm5GAFAkAgJAQAB1McXyICQIAVAkD8MHW4EgGgQ/j5ry71FHv93zHf/in27c7LR2l812ds/PnfzHfgupMG3/oqG+y6bytnbzk0VgA49BT69H+o/m3Wk+nVBWOzwT2PNXvmH5hNvhk+4yn2Gs+6r56x6QP7dftnf5N9/jPxq+fxR5IAAoBk7HJNIwDIRV63YQSAADEEgLoj1dv1CACBaBAAeju7soUhAMhGL9c4AoBc5LUaRgAI40IACDNysAIBIBASAoCDKY4vEQEgwAoBIH6YOlyJABADf/kOs9E+2/C75TOfSd/maffJ75yvPaW+3Qf1q+vGUc/EV+fxFHtMhJPPuFsUAIYP/j0bHHHixifW5/6meOJT7B/8TbO/ft1q2+s/0N/84X4smLV1R///9b/qxrq7WA+BdgkgALTLl9P7QQABoB859LgKBIBAOAgAPZ7eeqUhAAR4IQDUGyhWt08AAaB9xtzQDwIIAP3Ioa9VIACEk0EACDNysAIBIBASAoCDKY4vEQEgwAoBIH6YOlyJABABf3zbh2181w0RK1WW+HyKfXzHVbbyzz/SSkhLj/6EDe5xcitnbzn0r15t9r5X5r8LASA/U05MJ4AAkM6QE/pPAAGg/xl1XCECQCAABICOJzTf9QgAAZYIAPmGjZPyEEAAyMORU/pPAAGg/xl1WSECQJg+AkCYkYMVCACBkBAAHExxfIkIAAFWCADxw9ThSgSACPhpAsC8Z83nP3d++Hn0wbpn1Kcfum94Wn3+E+sbn2DnKfYq5vHXPmYrH39cROL1lyAA1GfGDghEEUAAiMLEIucEEACcB9h++QgAAcYIAO0PYaEbEAACoBEACk0i10QTQACIRsVC5wQQAJwH2HL5CABhwAgAYUYOViAABEJCAHAwxfElIgAEWCEAxA9ThysRAGLgH7zNxqN9Nvt3y9c+XN/0rPv63z+PuYM1rRNAAAgg5gWA1meQCxoQQABoAI0t7gggALiLrHTBCAAB4ggApUeytfsQAAJoEQBamz0ObkgAAaAhOLa5I4AA4C6yogUjAIRxIwCEGTlYgQAQCAkBwMEUx5eIABBghQAQP0wdrkQA6BA+V5clgAAQ4I0AUHYguS2OAAJAHCdW+SaAAOA7vwLVIwAEICMAFJjCMlcgAAQ4IwCUGURuiSeAABDPipW+CSAA+M6v7eoRAMKEEQDCjBysQAAIhIQA4GCK40tEAAiwQgCIH6YOVyIAdAifq8sSQAAI8EYAKDuQa7eNRnnuHQ7znNO3UxAA+pYI9bRBAAGgDaoLdSYCQCBOBICFmXcEgECUCAALM+sL0wgCwMJEWaSR8Ur6NYOl9DOanIAA0ISazh4EgHDWCABhRg5WIAAEwlvIvQAAIABJREFUQkIAcDDF8SUiAARYIQDED1OHKxEAOoTP1WUJIAAEeCMAFB3I5X+7we588xvs4D//U5Z79zzpx2zvL/xylrN6dQgCQK/ioJiWCCAAtAR2cY5FAAhkiQCwMMOOABCIEgFgYWZ9YRpBAFiYKNtsZPzlP7KVG84zu/tL6dfsvLcNH/QrNjzx+eln1TkBAaAOLb21CADhzBEAwowcrEAACISEAOBgiuNLRAAIsEIAiB+mDlciAHQIn6vLEkAACPBGACg6kLf+30+1lS9+Puudu594th35opdnPbPzwxAAOo+AAgoQQAAoANn3FQgAgfwQAHwP+LrqEQACUSIALMysL0wjCAALE2VbjYy/doWtfPwHsh+/9J1vs8H9npH93LkHIgCUY+3xJgSAcGoIAGFGDlYgAARCQgBwMMXxJSIABFghAMQPU4crEQA6hM/VZQkgAAR4IwAUG8i7P/wBu+M1r2jlvvu89yM22L2nlbM7ORQBoBPsXFqYAAJAYeD+rkMACGSGAOBvqOdUjAAQiBIBYGFmfWEaQQBYmCjbamTlE8+y8c3/M/vxg3t9ny097IPZz517IAJAOdYeb0IACKeGABBm5GAFAkAgJAQAB1McXyICQIAVAkD8MHW4EgGgQ/hcXZYAAkCANwJAsYFEAKiBGgGgBiyWuiWAAOA2ulKFIwAESCMAlBrF1u9BAAggRgBofQa5oCYBBICawPSWL19xotmBL7fS+I7HH2zl3JmHIgCUY+3xJgSAcGoIAGFGDlYgAARCQgBwMMXxJSIABFghAMQPU4crEQA6hM/VZQkgAAR4IwAUG0gEgBqoEQBqwGKpWwIIAG6jK1U4AkCANAJAqVFs/R4EgABiBIDWZ5ALahJAAKgJTG95Wy8AVCQRAPTmqbcdIwCEo0EACDNysAIBAAHAwZhmKxEBAAEg2zB1eBACQIfwubosAQQABICyEzf/NgSAGkkgANSAxVK3BBAA3EZXqnAEgABpBIBSo9j6PQgAAcQIAK3PIBfUJIAAUBOY3vK2BIDBvb7Xlh72t+WA8gJAOdYeb0IACKeGABBm5GAFAkAgJF4AcDDF8SUiAARY8QJA/DB1uBIBoEP4XF2WAAJAgDcvABQbSASAGqgRAGrAYqlbAggAbqMrVTgCAAJAqVnr+h4EAASArmeQ+2sSQACoCUxvOQJAIPMnnG9W/Ys/vgkgAITzQwAIM3KwAgEgEBICgIMpji8RASDACgEgfpg6XIkA0CF8ri5LAAEgwBsBoNhAIgDUQI0AUAOW7tLxXdfb+KZLzMYryRAGRz7EBvd7ZvI5tQ5AAKiFS3ExAkAgdV4AWJi/FggAgSh5AWBhZn2tkfHXrrDxf/x5lr4G9368DY45I8tZ0YcgAESjUl2IABBIHgFgMf5qIACEc0QACDNysAIBIBASAoCDKY4vEQEgwAoBIH6YOlyJANAhfK4uSwABIMAbAaDYQCIA1ECNAFADlubS8a1/ayv/nPf/2D04/idt6cG/Xw4oAkA51k5vQgBAAHA6urXLRgAIIEMAqD1Tfd4w+uJv2+hTz89a4vCkV9vwgedlPXPbwxAAyrF2ehMCQCA4BACnk72pbASAcI4IAGFGDlYgAARCQgBwMMXxJSIABFghAMQPU4crEQA6hM/VZQkgAAR4IwAUG0gEgBqoEQBqwNJcunLVw2389X/J3vzSQy6zwX2emP3cmQciAJTh7PgWBIBAeLwA4Hi6N5aOABCIEgFgYWbdRvtt+UPfZGbj7D3t+E+fMdv9LdnPnXkgAkAZzo5vQQAIhIcA4Hi615WOABDOEQEgzMjBCgSAQEgIAA6mOL5EBIAAKwSA+GHqcCUCQIfwubosAQSAAG8EgGIDiQBQAzUCQA1YmkuXP7izlcaHp7zBhifm/Vbe3EIRAFrJcJEORQAIpIkAsDDjjgAQiBIBYGFmfXzXDbby99/RSj9LD/uQDe71mFbO3nIoAkAZzo5vQQAIhIcA4Hi615WOABDOEQEgzMjBCgSAQEgIAA6mOL5EBIAAKwSA+GHqcCUCQIfwubosAQSAAG8EgGIDiQBQAzUCQA1YmksRAAK5n3eN2fGnag7HAnWNAIAAsEDjvG0rCACBpBEAFuavAgJAIMqlXWYX7F+YvJUbQQBAAJCYfwSAcMwIAGFGDlYgACAAOBjTbCUiACAAZBumDg9CAOgQPleXJYAAgABQduLm34YAUCMJBIAasDSXIgAgAChMPgIAAoDCnFc9IgAgAKjMOgIAAoDKrCMAIABIzDoCQDhmBIAwIwcrEAAQAByMabYSEQAQALINU4cHIQB0CJ+ryxJAAEAAKDtxCABZeCMAZMG4yIcgACAALPJ8r/WGAIAAoDDnCAARKfMCQAQkH0sQABAAfExqepUIAAgA6VPk4AQEgHBICABhRg5WIAAEQuInABxMcXyJCAABVvwEQPwwdbgSAaBD+FxdlgACQIA3PwFQbCB5AaAGagSAGrA0ly5/+N5mK1/P3vzwlDfY8MTnZz935oE3XmX2+ke1cxc/AdAO18KnIgAEgJ92ptm5lxVOhevaIMALAAGqCABtjF0nZyIABLDzEwCdzGUblyIABKg+4Xyz6l/88U0AASCcHwJAmJGDFQgAgZAQABxMcXyJCAABVggA8cPU4UoEgA7hc3VZAggAAd4IAMUGEgGgBmoEgBqwNJciAARyRwBYiL8YCACBGBEAFmLOqyYQAAJRIgAszKwjACAALMwwBxpBAEAAkJh1BIBwzAgAYUYOViAAIAA4GNNsJSIAIABkG6YOD0IA6BA+V5clgACAAFB24ubfhgBQIwkEgBqwNJciACAAKEw+AgACgMKcIwBEpIwAEAHJxxIEAAQAH5OaXiUCAAJA+hQ5OAEBIBwSAkCYkYMVCAAIAA7GNFuJCAAIANmGqcODEAA6hM/VZQkgACAAlJ04BIAsvBEAsmBc5EMQABAAFnm+13pDAAikzAsAC/PXgBcAAlEiACzMrCMAIAAszDAHGkEAQACQmHUEgHDMCABhRg5WIAAgADgY02wlIgAgAGQbpg4PQgDoED5XlyWAAIAAUHbiEACy8EYAyIJxkQ9BAEAAWOT5RgCITBcBIBJU/5chACAA9H9K81SIAIAAkGeS+n8KAgACQP+nNEOFCABhiAgAYUYOViAABEJ6/EvNzvoNB0lSYgwBBIAApZ+53OzUJ8egZE2HBBAAOoTP1WUJIAAEeB99otmrbiwbiuht/ARAjeARAGrA0lyKABDI/bxrzI4/VXM4FqhrXgAIhIkAsDDTjgAQiJIXABZm1hEAAlEu7TK7YP/C5K3cCAJAIP0nnG9W/Ys/vgkgAITzQwAIM3KwAgEgEBICgIMpji8RASDACgEgfpg6XIkA0CF8ri5LAAEgwBsBoNhAIgDUQI0AUAOW5lIEAAQAhclHAEAAUJjzqkcEAAQAlVlHAEAAUJl1BAAEAIlZRwAIx4wAEGbkYAUCAAKAgzHNViICAAJAtmHq8CAEgA7hc3VZAggACABlJ27+bQgANZJAAKgBS3MpAgACgMLkIwAgACjMOQJARMq8ABAByccSBAAEAB+Tml4lAgACQPoUOTgBASAcEgJAmJGDFQgACAAOxjRbiQgACADZhqnDgxAAOoTP1WUJIAAgAJSdOASALLwRALJgXORDEAAQABZ5vtd6QwAIpMxPACzMXwNeAAhEiQCwMLOOAIAAsDDDHGgEAQABQGLWEQDCMSMAhBk5WIEAgADgYEyzlYgAgACQbZg6PAgBoEP4XF2WAAIAAkDZiUMAyMIbASALxkU+BAEAAWCR5xsBIDJdBIBIUP1fhgCAAND/Kc1TIQIAAkCeSer/KQgACAD9n9IMFSIAhCEiAIQZOViBABAI6fEvNTvrNxwkSYkxBBAAApR+5nKzU58cg5I1HRJAAOgQPleXJYAAEOB99Ilmr7qxbCiit/ETADWCRwCoAUtzKQJAIPfzrjE7/lTN4VigrnkBIBAmAsDCTDsCQCBKXgBYmFlHAAhEubTL7IL9C5O3ciMIAIH0n3C+WfUv/vgmgAAQzg8BIMzIwQoEgEBICAAOpji+RASAACsEgPhh6nAlAkCH8Lm6LAEEgABvBIBiA4kAUAM1AkANWJpLEQAQABQmHwEAAUBhzqseEQAQAFRmHQEAAUBl1hEAEAAkZh0BIBwzAkCYkYMVCAAIAA7GNFuJCAAIANmGqcODEAAi4K98+SYb33H71pWDgQ127TI7YrcNdu6KOMnMlpZssHu3DXbviVvPqmwEEAAQALINU+JBCAA1ACIA1ICluRQBAAFAYfIRABAAFOYcASAiZV4AiIDkYwkCQCAnXgDwMcgRVSIABCDxAkDEFDlYggAQDgkBIMzIwQoEgEBIvADgYIrjS0QACLDiBYD4YepwJQJABPyDV3/cVr70+YiV7SwZVILBnj0TeSDqz46dNtlzxBFRy204nKyt9tjSjrg9O3euigy7Iu+IO7XVVQgAAby8ANDq/K0/HAGgBmoEgBqwNJciAARy5ycAFuIvBgJAIEZ+AmAh5rxqghcAAlEiACzMrCMABKJEAFiYWUcACESJALAYs44AEM4RASDMyMEKBIBASAgADqY4vkQEgAArBID4YepwJQJABPyuBYCIEl0sqSSGycsHw2FUvRO5YPK6ws6o9ZW8MJESKpFhMNiyZ3zHP9rKNU/Z8M8HO0dW/cuG47g75qxaevQnbHCPk5POiN78V682e98ro5dHL0QAiEaVuhABoAZBBIAasDSXIgAEckcAKPYXY/mzn7aD112T5b4jHvM4Gx59zKGzEAACWBEAssxd7CF3/+37bfSNO2OXz123dOxxtutRj9nw3yMABLAiACTPXV8OQAAIJIEA0JdRTa4DASCAEAEgecZ6cQACQDgGBIAwIwcrEAACISEAOJji+BIRAAKsEADih6nDlQgAueCPVmy8b5+N777bbLzNh8nLB2189/7wurW6xuPV9fv3m41WoqodHzxotn+fjQ8ciFqvsmh812ds/PnfTGt3OLbBzrHZjpHZOsdg+O1vssERJ2w9ezB9XaGO+FD9nMR2ryt86A1mf/v6DXcNhiMbDOPmYy4ABIC02aixGwGgBiwEgBqwNJciAARyRwAo8hdj35++0+588xuy3nXU6/6H7Xr4oyZnIgAE0CIAZJ29eYdV/zvJ7b/8Ajt47dXZ7jviB86wb3r5fzt0HgJAAC0CQLbZ6/ogBIBAAggAXY9otvsRAAIoEQCyzVqnByEAhPEjAIQZOViBABAICQHAwRTHl4gAEGCFABA/TB2uRADoEH6frh7vu2tVSliJ+xB5fPBAPcmgEhkqKaG6I0ZkGNtUlNhvtrycBVUWAWBOJYNvfZUNdt03S53BQ657r9m17w0u225BJQzYoJIG1skq97yP2TN/b/a24dK2ryts2TQYTH4eonqRwXZEvuCwY90LDknd9X8zAkCNjBAAasDSXIoAEMgdAaD1vxgrt9xstz7zrOz3DI+5jx3zx++bnIsAEMCLAJB9/mYdeOebL7B9f/pH2e868hd+2XY/6ccm5yIABPAiAGSfv64ORAAIkEcA6Go0s9+LABBAigCQfeY6ORABIIwdASDMyMEKBIBASAgADqY4vkQEgAArBID4YepwJQJAh/C5OjOBleXJSwnzXmHY8hMA1Wffy0MbHxyajbb+ZMCs6sYrA7ODQxsvb/wZg7kvAIxGqzXtuytfsxkEgJnF3PNosye/Nl+dBU6a/ORD9brC0lLcbTt2rooM1c9LxPwZVi84VHfsNhvG3THYtWv1pyuqf5/zBwEgBv50DQJADViaSxEAArkjALT+F+PAP3zUbv+VF7dyzzF/8n4bHnU0AkCILgJAiFCW//6rz3iyjf79lixnrT9k1yMebUe99sLJP0IACOBFAMg+f10diAAQII8A0NVoZr8XASCAFAEg+8x1ciACQBg7AkCYkYMVCACBkBAAHExxfIkIAAFWCADxw9ThSgSADuFzdVkC4699zFY+/rhWLl169CdscI+Ts5w9+emG6mcf5v2Ew+afABgPbDwe2ni0UUrYrphqbbXHqn+t/dnuBYCVldUXHKqfouBPMoHl6/9f2/cXlyWfM+uAe/3W72wVHKrXFSop4YjdZoMI2aV6weGI6gWHGnJFK92YGQJAW2QX5lwEgECUCACtzzoCQA3Ebz3b7Nr31NgQuRQBIBJU2rL/+MHvSTtgzu7dP3q2Hfnil0/+WwSAAGIEgFZmsItDEQAC1BEAuhjLVu5EAAhgRQBoZe6KH4oAEEaOABBm5GAFAkAgJAQAB1McXyICQIAVAkD8MHW4EgGgQ/hcXZaAFwEgSOWvXm32vlcGl9VecPSJZq+6sfa2eRtWX2PYZ7Yc+7MSB6fiw91m43U/TTD3gvHqz0RUUkLMz0qYrUoV28kV2brf/qA2BYC9z/tFG+yM/NmFnP1ukAwiDh5UrytMJYPhNvLKu59nduOVkwMHg7HZcGSDwSjigtUl1c9dDIYzZvBhTzf7qXdEn8PC/hJAAAhkgwDQ+vAiANRAjABQA1b/ln7tBc+yg5+4NnthCAA1kCIA1IDV76UIAIF8EAD6PcA1qkMACMBCAKgxTT1eigAQDgcBIMzIwQoEgEBICAAOpji+RASAACsEgPhh6nAlAkCH8Lm6LAEEgADvzAJA2XTbu218110T0cBGMR86j1clg0p+OHhgblEHPn6lfeP33txK0Z0JAK10Y2Yf/i2zL38y/+kPeITZo581/9zh0urPRVSvJgwjXk2wweRnHyavJuzYEVdvJU2s3WERd/TpZYa4DousQgAIYEYAaH0OEQBqIEYAqAGrf0sRACIzufk6s9eeFrm45jIEgJrA+rscASCQDQJAf4e3ZmUIAAFgCAA1J6qnyxEAwsEgAIQZOViBABAICQHAwRTHl4gAEGCFABA/TB2uRADoED5XlyWAABDgjQBQbCDv/vAH7I7XvKKV++7z3o+sfgi9/s/y8uprCXc3eF1hZTmqzvHBdS84xOwYjSavN4z33bX96q4EgJgePKyZSAZ7Vn8WIsIxsMnLDLsnYoJt9zLDut4r8cGqO3buqk3k8N7mr1YgAASwIwDUnsu6GxAAahBDAKgBq39LEQAiM0EAiASlvQwBIJA/AsDC/AVBAAhEiQCwGLOOABDOEQEgzMjBCgSAQEgIAA6mOL5EBIAAKwSA+GHqcCUCQIfwubosAQSAAG8EgGIDWVwAKNZZCxe96YfNPvU3Ww4ej5ZsPNrmpwM27ajWjsdDs/H0U/BvP8PsSa+ZX/Boxcb79tv4wP4aP0lx9+prEctx0kQLtBb/yKWlVUFh3csMK9c+w2y0b07vYxvsGJvtHNlgKeKnRapThmMb7BzZ8Nt+1YYnbPNKxNqNk5cZptLE0lKzDG68yuz1j2q2N7QLASBEKPm/RwCogRABoAas/i1FAIjMBAEgEpT2MgSAQP4IAMX+ghz8xDWT1+mWP53+6lolHu956jPsHk/7yUP1IwAEokQAKDbrrV6EABDGiwAQZuRgBQJAICQEAAdTHF8iAkCAFQJA/DB1uBIBoEP4XF2WAAJAgDcCQLGBRACogXqOAFDjhNlLH/Z0s596R/IxSQcsH1x9BeFA9TJDxEnj0epLDvv3m62sRGwwm7zMsH/ftj9JMe+g1Z+zqPYejLqrq0Wj619kNtqf/frBcU+zwdHfn/3czQcO9uyxwR1fNHvPL0XdNRiMzAYjGwxjfpbEzH76XTa4/6mrrzoM4qSZwRFHmFVSw87mLzNENbMgixAAagSJAFADVv+WIgBEZoIAEAlKexkCQCB/BIAif0FGX/2K3fqs/2zjO7+e9b69P/ci2/OUp0/ORAAIoEUAyDp7nR2GABBGjwAQZuRgBQJAICQEAAdTHF8iAkCAFQJA/DB1uBIBoEP4XF2WAAJAgDcCQLGBRACogXqRBYAaGLwsHd/1jdVXEEZRRsPkZykm62Mlg5UVG1dSQvVzFlNrYtsXAKoyloc2Pjg0i/y8fI11KQFgct9XP2f2gde1E/MTfs3sqBPaOXvGqZU8MDhij9nOHXF3LlU/UzF91SFmx7D6mYojVn/qZBj54sLOnat3VD+F0cIfBIAaUBEAasDq31IEgMhMEAAiQWkvQwAI5I8AUOQvyF3vuMS+cclbst+1dPw3273/8M8m5yIABPAiAGSfv04ORAAIY0cACDNysAIBIBASAoCDKY4vEQEgwAoBIH6YOlyJANAhfK4uSwABIMAbAaDYQCIA1ECNAFADlubS5Q/f22wl47eWVgYTYWDwgFfb8PifrgV1fPCAWfVKQ/V6wjhCgqhedahegfjCNWZ/+pKou8ajgdl4GP8TGIUFgKgmHC2avIKwe48Ndu2aW/XyJz9h33j777XS1dG/+79seOS9bHTTJTb67Plb7hjsGE1+ssJif+Ji8wlLe23H425rpfaZhyIAlGPdwk0IAJFQEQAiQWkvQwAI5I8AUOQvyF1/+Hv2jbdd3Mpdx/7NVZNzEQACeBEAWpm/4ociAISRIwCEGTlYgQAQCAkBwMEUx5eIABBghQAQP0wdrkQA6BA+V5clgAAQ4I0AUGwgEQBqoEYAqAFLc2l2AWCKcXjKG2x44vPLQL3xKrPXP6qdu867xsZHPajGywzrylhZXhUUqlcaooSG8eQnLVZ/pmI5rp+D634KI25H71Ytf/YG23f5u1upa+/PvtAGe+5h49s+ZONb3pV+x9BWhYEd1U9JmNlwty2d9kfzzx0MbLBrtw327I5/cWHttMlrDbtXf35i7bWGd5xj9sm/nnvfYDA2G45s8lMXdf6cdqbZuZfV2cHaBgQQACKhIQBEgtJehgAQyB8BoMhfEASAGpjPf6DZbZ+vsSFyKQJAJKieL0MACAeEABBm5GAFAkAgJAQAB1McXyICQIAVAkD8MHW4EgGgQ/hcXZYAAkCANwJAsYFEAKiBGgGgBizNpQgAgdzPu8bs+FMXajjG++5a/RmIlZV6fa29uFAJCqO4vZPXHKpXHarXHeb8afMFgOwCwOYehrtteMoF9TimrL7izWZfuiblhC17B8MVGzzo4WY/8op65w6XDv/8xKCyIQJ/JjJE9fMTu8127AytXv3vdyxNfhJjsmcB/iAARIaIABAJSnsZAkAgfwSAIn9B2hIAhsfe1475o/dOeuAFgECUCABFZr31SxAAwogRAMKMHKxAAAiEhADgYIrjS0QACLBCAIgfpg5XIgB0CJ+ryxJAAAjwRgAoNpAIADVQIwDUgKW5FAEgkPsCCgB9m/QD//BRu/1XXtxKWaGfALCDw8lPVlj10xARf8YrA5vsWa7WD8IvAKw7c3zwoNn+fas/cdH0TwsCwKSUb/4us+99btOq+rlvx47VFxSO2L36WkPoz6B6caESFPaYDYeh1Rv/+0OvNWy/945ffbEdvP6T9c6OWL37R8+2I1/88snK5Svub3bglohd9ZYMT3qNDR/4snqbmq5GAGhKTmofAkAgbgSAIn8fEABqYOYFgBqwBJciAIRDRwAIM3KwAgEgEBICgIMpji8RASDACgEgfpg6XIkA0CF8ri5LAAEgwBsBoNhAIgDUQI0AUAOW5lIEgEDuCACt/8VoUwA45k/eb8OjjrbRFy6y0fUvyt/L0l7b8bjb8p87PXH1tYbqJyGmT/oHfgJgPK5khqGNxzGfeK8r+6TH2viJv7768xPLB+P6WVmxcSU0VHv4E0Xgrnf+T1u5+UtRa+ss2vXwR9mes398smXlunPMlr+2cftwPPnpisHaT1fEHL62fmk8WT18wMtseOLPh3dWLz2siRRLS+H1s1YgADTjJrYLASAQOAJAkb8RCAA1MCMA1IAluBQBIBw6AkCYUaYVd3/sI7bybzekn7a0ZLt/5EwbHn3vQ2chAASwIgCkz12PTkAACISBANCjaZ1fykIJABdddJE9//mHf6/3jW98oz3vec871P2dd95p55xzjl166aWTf/bUpz7VLrnkEtu7d6+LsCgyjQACQIAfAkDagNXYjQBQAxYCQA1YmksRAAK5IwC0/hcDAaAG4reebXbte2psiFx62plm514Wubj5skoWmAgNy8v1DhmPJ/vq7B1XIkN134G74+4ajSYyQyVdtPWnLQFg52mn2+4ffMKk7NGnX2a2ckf2FgbHnm2DY87Ifu7kwOq1ht17Jj8RMXmt4dbPm116+H8n3e7SwWBkNhjZYDiVZEIV/uTbbPCgR6y+DFH3pYel6icpjrDBnnuEbuG/L0AAASAAGQGgwBSaIQDUwIwAUAOW4FIEgHDoCABhRhlWfP2C19r+v/izDCetHjE86l521K9fYDu+/TtX///qn3qBjb74lmznrx00OPK7bel7rsx+7twDf/3BZrfkf9nMEADKZVjgJgSAAGQEgAJTmH7FwggA1Yf/b3/72+3yyy+34447zm655RY766yz7Cd+4icOSQAvfOEL7aabbpp86F/9qWSAE044wS688MJ0kpzQewIIAIGIEACKzTACQA3UCAA1YGkuRQAI5I4A0PpfDASAGoidCwA1OnW3dHzX9LWG0fwPotv6CYDgCwAjW/2pi+pfDf+0KgBsrun2m8z+8tUNKw1s+6GXmR3zoHbOnnFqJTUMdu8227mz5p0NXlLYsXNyVyUpxP3uxbqSdk73VhKGkz8IAIGgEACKTDICQA3MCAA1YAkuRQAIh44AEGaUuOLAlR+z21+R/9W4XQ99hB313980qQ4BIBASAkDiFPdrOwJAIA8EgH4N7JxqFkIAWPtm/2Mf+9gN3/ivpICPfOQjkw/8b7jhBnvOc55jF198sZ1++ukTHFdfffWWf+YiNYpsRAABIIANAaDRXDXZhABQgxoCQA1YmksRAAK5IwC0/hcDAaAGYgSAGrD6t/RrL3iWHfzEtdkL2/2jZ9uRL3755NzlK+5vduCWfHesDCbywODcdTh5AAAgAElEQVT+59nw/hE/ATAerb7WsP9us5UGLz1UPytx8/Vm74q4y8zGo4HZeGjjUaTcUFgAyBdE/04a7NljgyP2mC1Fsl9rYTicvMBQvfpgg4ifK6l+VmLXLrNqz85dh0CM9/2brXz8sUEw1U9fVD+BYdOfswhuMLOlh33IBvd6TMzS9DUfu9jsj38u/ZzNJyAA5Gc640QEgBqYEQBqwBJcigAQDh0BIMwoccW+S99hd/52O19yPPZvrppUhwAQCAkBIHGK+7UdASCQBwJAvwZ2TjULIQDMI71eAPjYxz5m559//qEXAqo9a+LAs5/9bDvjjJaehHQxBhpFIgAEckYAKPYXAQGgBmoEgBqwNJciAARyRwBo/S8GAkANxAgANWD1b6lLAWCKcXjSa2z4wJeVgXrzdWavPa2du17y9zY+9tTVn5MYjevdMVqxcSUo3H232TYvPaw/dFWG2N9Mhji0d6VenSKrxwf+3cafPT9/t0OzpVNeYYN7PyROUFhfQfVzFkdUYkSNlxT+5U/NPvBas8HYqp+0iP45i+qdh2G1fs58IADkn40ZJyIA1MCMAFADluBSBIBw6AgAYUaJKxAAagDkJwBqwNJdigAQyB4BwMVfjoUVANY+3F974n+9DLB3795JOPNeDnCRHEXWJoAAEECGAFB7pppuQACoQQ4BoAYszaUIAIHcEQBa/4uBAPD/sXcmYHKVVcI+Vd2ddGchYREkGIxsbqgoCIggKsgWFRdkXBDNiCA7LoyijgEUBkRBEMS4gRBExqigwMCoKDAREJEogkRE9gQkbCFbp7ur/v9WpTqVSnV951Td79Z3733reXjGSc63vefUzV3e+q4BMQKAAVZ4oQgAypx4FgDkxbsoJ5KusPLQkEgkDUSCgvFTHlotsmqVVP5v2SZGlFevro4btdV8RkpVkWLVSk30mDHeBIDowfqWn5bChG06mp+68f03idz+I3W4OrDYI3JwdbvhZp/CwITq6ymK1h0ceta8aqJfJ0hUdnBY8yqMXuOrMKK246O20U4TPeqlJxmIAGCgjQBggJXDUAQAd9IRANyMOoxAADAARAAwwMpvKAKAI/cIAKn4cmRWADj++OPltttuG/3Ff6cCwNKlS1ORUCY5NoHislul/28zvSBa+ao/SLl/ay99N3Y6/rdnyvjf/FfsY5WmbCHLTrw79n7pcH0Cpfm/k6Gvf8ULmvGXX13ZYjQrnwkXv1t6//Hb2Jcz9OqDZOXB34u9XzpMnsCEP71YZGRZ7AOv3vJ0Gd7siNj7bdZhz6N3yMRv7+VlrGXH3iKlzV7upW86rRIo/fFWGTr9i15wjLv4p1LYYIr0PvEdGffwSfGPUZwoK3Z8OP5+x+hxwmUflN6/XRv7eMMvP0BWfMjDA6jYZ5ruDodOOk5KC++JfRE9bztAeo/8VKXfgQUvk8LQk7GPMfSi/5ShzU+Ivd9mHRb/da9MOm9XL2Mt/8SvZeRFO3npm04TIFAaqYoKqwelsPJB6b/3APegQ8XKaywkel2E8jM44xtSHtheZPVgdbeIEeUuDEPDFRlCtDJE9LqBB+ZL359/opyZIazYI6ve+XVDg4yERqJAdC03bryIPuXVxff2VV5PIdErJ5SfkV9dKyP/e7UyWh9W2PgFMu67l1cajHvgGOldUv3fcX5Kk98gq14W/9zHmuOks7aX4nOPxrmESl+Db/1c5T8+6SZQGHpcBha80ssiBrf7bxmZ4udasXHCfQuukIF5fq6Bl57ypEiPUaTyQjS7nY78Yp4MX/zt+Bc4aZKMv+TK6jH9of+Q3n99P/YxShNfI6tecUPs/Y55TD93Zyk++ffYx1u9x/Gyat9TYu+XDrtDoP/uPaW44q+xDx7da4zuOSbxKax4Siaf7ueZ1YpDLpfhl+2fxDKCHGNgYED6+sL/dy2TAkD08P+aa66RefPmyQ477FApkE4EgHK5LHfeeWeQhcak9AQmDv9Ztn7+cH0DQ+TCDX4igz1bGlq0H7r5gu/K5gvmtN/BGC1XT9xM/vq+a2Lvlw7XJzDhz3+UjS/z8/D50a+cK+XohlHdpyBDsaShLMn/o7bt/x4tkxfdFsv86zt5eqv95ME3+ZEwYp9sFjosl6WgvfncYr3l3t71/nb7Z98ixfKK2CktmvApWTL+32Lvt1mHE5fcLS+9+iNexvrbu66QlVP9nOx7mXAKOx34212yyUVj/0qxkyU9NvtrUpo4STYZ/G+ZtiL+ByGlwoD8dervOpmiqe3WN3xapjx8o6mNJvi5LfeU+98aPx/N2HmK2eyCr8q4h/4Z+5KX77y7PH3QIZV+X/Hc/tJbejr2MR4fOEr+1e/nONs42f5n/ymvuPLg2NcQdbhw5sWy/AXbe+mbTpMlML70iLz0uYO8DHr/5DmyvLd6H8T3Z5OFP5Utb/kvKZcLIqWe6v81fsrlSHAortO2XOiVhTMvat5TuSzFSKJoY8eH6PUXlbbRzg98pP9vd8nAPX+JnUR5YII8e8C7K/1uOHi1TBy5a+0YUYn0laTQV7JLDsVypV2htyQre18qj07Qy5Hlnp7KdXK5cqNWUaeFQiW2FF1bF4uy/U/eLuOWPx47q8U7HC7Rf3zSTaCvtERe/pyfHxw9MOkb8nzfGxIBtNH918qMm7/kZaw7D71VysX1r+e9DJbTTiff9GuZevW82FdfGpggj51ydqXfLVacJRsPxj/Gyp6XyX0b/DD2uY/V4St+fpD0P/dg7OM9sf2h8thOx8XeLx12h8B2Sw+R/pH7Yh88utcY3XNM4tM7+Ky8+vK9vQx1/15ny3PT3+Sl7zR0+pKXvEQ23HDD4KeaOQGg2cP/KAvXX3+9zJ49e3RHgOjPaq8AOOyww2TfffcNPllMsDMCvALAwY9XAHRWYIbWSb0CoPz0r6R07zFSXhnDzfpCjxS3/KQUt4l/94mW6HgFgKGywgxdcdkPZMWPLq7+Aq3DT/EFm8qkIz8p49+09hcQvALAAZVXAHRYde7mvALAzWg0glcAGGCFF8orAJQ54RUASlD5Diuv+IeM3OJnh56eHX8rham7JwN4/hyRK46Mf6yecSLndH7uGMfEytGuDYMrRYaVOynUBi2XK+e/UXsZGbZNpb5ttHOE4jP6OguD3LD61vkyeMtNit5tIcXJk2XiYcdUGpUWXyLy3C22DjTRA9tK8cXJ3DyvTOeXnxdZrhfUCsURKRQVksOO7xfZ8QNrV1wsVnZyqLzioqB4xUXlNRXjKjtHFPr0uz9UBixI5RUX1bbJy/6aNKcmhlcAuFPFKwDcjDqM8PUKgMKkybLJlb+pHtMXHielRy/scKbrNy9Mfp307Bz/j3/GnCivAIg9h1nskFcAOLLKKwBSUfaZEgAat/2vz8CCBQvkiCOOkDlz5ozuCtDsz1KRNSbZFgEEAAc2BIC26qqdRokIAKseluH58f/qt/iS/5TiVn6M8KYsEQDaKbFg2qy86iey7JtnxT6fDS+8RHq3fVmlXwQAB14EgNjrr7FDBAADYgQAA6zwQhEAlDlBAFCCyncYAoAj/wEJAFmu1BWXfl+W/zD+3QWLG24oU077RgVd6YEvS3lJ3U6DJZHyUI+Uh6Jf4St+iV+fgKjt6h6R4YJI4AKAum62f7tI9F8KPxVRIXrtRJ/1V92FquQw0C9S7LGtvF6QULatyA39/VXZwdcHAcBNFgHAzajDCAQAA0AEAAOs/IYiADhyjwCQii9HZgSAaIv/uXPnrvML/8YMRILAokWL5KKLqlvJzZo1S6ZNmybnnntuKpLFJDsjgADg4IcA0FmBGVonIQCUHjxTSvd7eCf1uBdK7x6PGFbbYSgCQIcAu9v8mcM/KMP//Efskxh418Ey6ZjPVPpFAHDgRQCIvf4aO0QAMCBGADDACi8UAUCZEwQAJah8hyEAOPKPAJDIF8SbAPCCTWXjy6+urGHkno9JOdoFIOZPYeoe0rOj4X3Rw0OV3RjKqwdFyrbJlKPXTXz9TVJ+TvkKgHJBoldblEvRL/gdkkPjDgAjpcqOE+WVK22TJNoLgcquChV5wLG7wtAzMnLPv68zh+hVFZXXXfQYCy7qpXfNazJ6ytLzykuksOGbdeuLdoQYP766g0SPVcwQkdvnilx6qG4saxQCgJWYOR4BwIAMAcAAK7+hCACO3CMApOLLkQkB4IknnpADDzxQbrtt/a1idtlll1EpoLbl/7x51XfVHHTQQRUZYNKkSalIFpPsjAACgIMfAkBnBWZonWoBILoW3WvIsNoOQxEAOgTY3eZP7r2zlwkMvOf9Mumo6pafCAAOxAgAXmqwvlMEAANiBAADrPBCEQCUOUEAUILKdxgCgCP/CACJfEFyJQB0SnT2DJFnHu60l/Xb7z9bJPovjk9pRMoro1dWrBIpGx86jwxXBQlt28prKgar8dZXXJTWvB6j0lb3ios48HjtY/g5Kf3jc16GKEw/RgoTX+ml78ZOC4vukMLvv+X0VkbbFUpSiP6LXnfh+nzqFpHiWilh9NUVbezMUGkbiRnW11645pjyv0cAMCQQAcAAK7+hCACO3CMApOLLkQkBIBWkmWTXCSAAOFKAAJBYjSIAGFAjABhghRfqbQcABAB9shEA9KzajEQAMIBDADDACi8UAUCZEwQAJah8hyEAOPKPAJDIFwQBwIA5DQKAYTlpDi2vXLFGPFA8dK5faKkk5VUrq21LuraVHSMGV0l5yPEjiCY7AMhQQcpDRZGS8VUXDclJUgCQB28TubW6a27sn4MvsL/yIfZJSPVVEBV5oM/Y+5rdFaLXXvQad1eo7MzQ397ODLW2ildmIAAYUooAYICV31AEAEfuEQBS8eVAAEhFmphkHAQQABwUEQDiKDNVH6kWAMZtJr17PKpaZyxBCACxYOxWJwgASvIP/UHk67sqg41hCABGYPZwBAADMwQAA6zwQhEAlDlBAFCCyncYAoAj/wgAiXxBEAAMmBEADLByGDq4WIb/b8vYFl4RB4ai10gUbK8AqOzMsGYnh+Fh23yitn/+pZSvO8P96orGnstSeeVFudQz9piBCAA2KOmKHvrTbbLqRsOrUZTLK0yYIFO/dmEluvTQ16T8r+rOymN+imWpvQLD9RaUWh+FSa+Snh2uEenpqYgShf4B5ezaDEMAaBNcvpohADjyjQCQii8EAkAq0sQk4yCAAOCgiAAQR5mp+kAAUGGqBiEAGGCFF4oAoMwJAoASVJhhCACGvCAAGGCFF4oAoMwJAoASVL7DEAAc+UcASOQLggBgwIwAYICVw9CYBYB6gj07XC2FjfdNBurtc0UuPdTPWOcMivQ0/9V9ecXyyisldDszlKW8enVlNwdx7czQZCXVV1esFGlHkIjaRuMG+uoKbwLA+H6ZdNQnKzTLT/xYys/cGH+N9G8pxRknddZvb291p4Xx40UKjp03/vsokWcfqxuv+ioL1essGmZZKJRFaq/C2P1IkX2/qF7H2ldhjFO3ITA5AggADtYIAMkVYwcjIQB0AI+m6SKAAODIFwJAYgWNAGBAjQBggBVeKAKAMicIAEpQYYYhABjyggBggBVeKAKAMicIAEpQ+Q5DAHDkHwEgkS8IAoABMwKAAVYOQxEA3ElvIQC4G6c/ovL6iVWr7PJAOXp1xZpdHRziweBvrpMVP708dljRQ/VUCACWlV97ssjSxy0tdLEv30fkNe/RxXYYVZEH+gfae53FuHHVXRbaep3F+GrbnnZehVFr22K3kA65xNkcAcBBEwEgznLz1hcCgDe0dBwaAQQAR0YQABIrWQQAA2oEAAOs8EIRAJQ5QQBQggozDAHAkBcEAAOs8EIRAJQ5QQBQgsp3GAKAI/8IAIl8QRAADJgRAAywchiKAOBOes4FADegziNWzrtMln373M47auihMGmybHLlbyp/Wlp4nJQerb4OYMxPqSDRayzKw0WRsm46o68AGBmu7LJQ2RGirGxcG2J4TdvVq6O9CloP3LADQPS6DSlHr7Eo6iY8VlSCAkBnE01f60g6iF4PEb0mwvQpFNe8VqJfpGDLb+meQ0SGFor0lUT7Oova3ArFcqVdIWrb8ClOP1aK251tWkbbwcuXiJy0advNWzZEAPDDNeZeEQBiBkp34RJAAHDkBgEgseJFADCgRgAwwAovFAFAmRMEACWoMMMQAAx5QQAwwAovFAFAmRMEACWofIchADjyjwCQyBcEAcCAGQHAACuHoQgA7qQjALgZdRgRjADQxjoKk18nPTvf1kbLNpuc9gqRJ+5ts/G6zcrlokipKOVyQcT4CoDy6kGRaIeHoUhasH2itpVdJYaHjA3LFcGiPBi1Hba1zVl06YHTRAYfjX3VhQ3fKoXN3jd2vz09VWlhfCQtOF5n0dhLT+/attHfrXpW5Py36dZQKEuh9joLTYtDLhJ56T7rRhaLlddwFCZM1PRATAIEEAASgMwQYRBAAHDkAQEgsUJFADCgRgAwwAovFAFAmRMEACWoMMMQAAx5QQAwwAovFAFAmRMEACWofIchADjyjwCQyBcEAcCAGQHAACuHoQgA7qQjALgZdRiBAGAAGKMAsM6oe50ocuCZhomkL7Sj11kMrmrzVRjltTtDlEZs0EprXqOxcoWtXbTjRbcEAPNMWzQYXCby88/E2ePavt50lMi0V8fad2FgQnWnh6JttwYpdiBN9PZWZAutcFGYMEGieablgwCQlkwxz44JIAA4ECIAdFxj2g4QALSkRAQBwAArvFAEAGVOEACUoMIMQwAw5AUBwAArvFAEAGVOEACUoPIdhgDgyD8CQCJfEAQAA2YEAAOsHIYiALiTjgDgZtRhBAKAASACgAFWfkNHbttRSk/dLTJcqO7wYPmseRVG1FYa2hY2+zcpbvlJd2/lut0aRoy7NURto90lli4RmacYyz2b9SM8CADtTCPpNr0vfaX0brNd0sO2PR4CQNvoaJg2AggAjowhACRW0ggABtQIAAZY4YUiAChzggCgBBVmGAKAIS8IAAZY4YUiAChzggCgBJXvMAQAR/4RABL5giAAGDAjABhg5TAUAcCddAQAN6MOIxAADAARAAyw8hsaCQDlZX+JHUBx+rFS3O7s2Ptt2uHyJSInbWoeqxy91qLU07pds1cAVHZcWFl5zYS0tVvDmrblkm3OIyPVcaPXYnj+9L58e+ndalvPo8TXPQJAfCzpKXACCACOBCEAJFbBCAAG1AgABljhhSIAKHOCAKAEFWYYAoAhLwgABljhhSIAKHOCAKAEle8wBABH/hEAEvmCIAAYMCMAGGCFGzp4w/WxTK7nJdtI70u2XtsXAoCbKwKAm1GHEQgABoAIAAZY+Q3NswCgyvrhV4ls/w5VaNBBI8PV3RIiaaFcdk61MHGiFPoHnHGhBCAAhJIJ5uGdAAKAAzECgPcarA2AAGBAjQBggBVeKAKAMicIAEpQYYYhABjyggBggBVeKAKAMicIAEpQ+Q5DAHDkHwEgkS8IAoABMwKAAVZ4oSOPPCTPnfwfMvLQA7FNbuLHjpIJH/hotT8EADdXBAA3ow4jEAAMABEADLDyG4oA4Mh9VgSAjJc4AkDGE8zy1hJAAHBUAwJAYl8XBAADagQAA6zwQhEAlDlBAFCCCjMMAcCQFwQAA6zwQhEAlDlBAFCCyncYAoAj/wgAiXxBEAAMmBEADLDCC33u8yfI6j/8PvaJbfitH0rvdi9HANCQRQDQUOooBgHAgA8BwAArv6EIAAgAWah+BIAsZJE1qAggACAAqAolgSAEAANkBAADrPBCEQCUOUEAUIIKMwwBwJAXBAADrPBCEQCUOUEAUILKdxgCAAJACN8ABABDFhAADLDCC31y7529TGrS8Z+VgXe8FwFAQxcBQEOpoxgEAAM+BAADrPyGIgAgAGSh+hEAspBF1qAigACAAKAqlASCEAAMkBEADLDCC0UAUOYEAUAJKswwBABDXhAADLDCC0UAUOYEAUAJKt9hCAAIACF8AxAADFlAADDACi8UAUCZk9vnilx6qDLYGIYAYARmD0cAMDBDADDAym8oAoAj97wCIBVfDgSAVKSJScZBAAHAQZFXAMRRZqo+EABUmKpBCAAGWOGFIgAoc4IAoAQVZhgCgCEvCAAGWOGFIgAoc4IAoASV7zAEAEf+eQVAIl8QBAADZgQAA6zwQhEAlDlBAFCCCjMMAcCQFwQAA6z8hiIAOHKPAJCKLwcCQCrSxCTjIIAA4KCIABBHman6QABQYaoGIQAYYIUXigCgzAkCgBJUmGEIAIa8IAAYYIUXigCgzAkCgBJUvsMQABz5RwBI5AuCAGDAjABggBVe6JL9d5fy0OrYJ8YrAAxI2QHAAKu9UAQAAzcEAAOs/IYiADhyjwCQii8HAkAq0sQk4yCAAOCgiAAQR5mp+kAAUGGqBiEAGGCFF4oAoMwJAoASVJhhCACGvCAAGGCFF4oAoMwJAoASVL7DEAAc+UcASOQLggBgwIwAYIAVXigCgDIn7ACgBBVmGAKAIS8IAAZY+Q1FAHDkHgEgFV8OBIBUpCk/k1z+gwtl1a+uiWXB43beTSYd+Ukp9A9U+kMAcGBFAIil7jSdIABoKK2JQQAwwAovFAFAmRMEACWoMMMQAAx5QQAwwAovFAFAmRMEACWo8MNWXH6xrPzlz0TKpY4n2/fq18mkw4+T4sabVK9NV/xDRm55ecf9NuugZ8ffSmHq7l76Xq/T+XNErjgy/rEQAOJn2qRHBAADZgQAA6zwQhEAlDlBAFCCCjMMAcCQFwQAA6z8hiIAOHKPAJCKLwcCQCrSlI9JLjv3TFn5y5/GuthxO+4iU878ZvUmy7PzZeSON8faf62znjfcI4UJ23rpe71OrztV5NqT4x8LASB+pmP0iABgQI0AYIAVXigCgDInCABKUGGGIQAY8oIAYIAVXigCgDInCABKUGGHLb94jqyY+/1YJ9m73ctkw29dUr02RQBozRYBINbaG6szBAADZgQAA6zwQhEAlDlBAFCCCjMMAcCQFwQAA6z8hiIAOHKPAJCKLwcCQCrSlP1Jlp5+Sp46eH8vC5161gXS99rXIwC46CIAuAjF9vcIAAaUCAAGWOGFIgAoc4IAoAQVZhgCgCEvCAAGWOGFIgAoc4IAoAQVdtiSmXtIeXAw9klu8IWvyPi37IMA4CKLAOAiFMvfIwAYMCIAGGCFF4oAoMwJAoASVJhhCACGvCAAGGDlNxQBwJF7BIBUfDkQAFKRpuxPsrTkSXnq/TO9LHTKGefJuJ12RQBw0UUAcBGK7e8RAAwoEQAMsMILRQBQ5gQBQAkqzDAEAENeEAAMsMILRQBQ5gQBQAkq4LBSSZ7cZ1cvE5z82ZOl/20HIAC46CIAuAjF8vcIAAaMCAAGWOGFIgAoc4IAoAQVZhgCgCEvCAAGWPkNRQBw5B4BIBVfDgSAVKQp+5NEADDkmFcAGGCFGYoAYMgLAoABVnihCADKnCAAKEGFGYYAYMgLAoABVnihCADKnCAAKEEFHIYAoE/O/DkiVxypj9dGIgBoSXUUhwBgwIcAYIAVXigCgDInCABKUGGGIQAY8oIAYICV31AEAEfuEQBS8eVAAEhFmrI/SQQAQ44RAAywwgxFADDkBQHAACu8UAQAZU4QAJSgwgxDADDkBQHAACu8UAQAZU4QAJSgAg5DANAnBwFAzyrASAQAQ1IQAAywwgtFAFDmBAFACSrMMAQAQ14QAAyw8huKAIAAkIXqRwDIQhYzsAYEAEMSEQAMsMIMRQAw5AUBwAArvFAEAGVOEACUoMIMQwAw5AUBwAArvFAEAGVOEACUoAIOQwDQJwcBQM8qwEgEAENSEAAMsMILRQBQ5gQBQAkqzDAEAENeEAAMsPIbigCAAJCF6kcAyEIWM7AGBABDEhEADLDCDEUAMOQFAcAAK7xQBABlThAAlKDCDEMAMOQFAcAAK7xQBABlThAAlKACDkMA0CcHAUDPKsBIBABDUhAADLDCC0UAUOYEAUAJKswwBABDXhAADLDCDo3usZeeebrjSRanbijj37LPOv0gADiw8gqAjusuiQ4QAJKgzBhOAggATkRrAxAADLDCDEUAMOQFAcAAK7xQBABlThAAlKDCDEMAMOQFAcAAK7xQBABlThAAlKACDkMA0CcHAUDPKsBIBABDUhAADLDCC0UAUOYEAUAJKswwBABDXhAADLDCDX3upONl9e23xDbBcTvtKlPOOG+0PwQAB1oEgNhqz2dHCAA+6dK3mgACgBqVCAKAAVaYoQgAhrwgABhghReKAKDMCQKAElSYYQgAhrwgABhghReKAKDMCQKAElTAYQgA+uQgAOhZBRiJAGBICgKAAVZ4oQgAypwgAChBhRmGAGDICwKAAVaYoSsu+4Esv+jbsU9u4kcOlwkfPqzSLwKAAy8CQOz156NDBAAfVOnTTAABwIAMAcAAK8xQBABDXhAADLDCC0UAUOYEAUAJKswwBABDXhAADLDCC0UAUOYEAUAJKuAwBAB9chAA9KwCjEQAMCQFAcAAK7xQBABlThAAlKDCDEMAMOQFAcAAK8zQZ448VIbvuzf2yfVus51s+O25lX4RABx4EQBirz8fHSIA+KBKn2YCCAAGZAgABlhhhiIAGPKCAGCAFV4oAoAyJwgASlBhhiEAGPKCAGCAFV4oAoAyJwgASlABhyEA6JODAKBnFWAkAoAhKQgABljhhSIAKHOCAKAEFWYYAoAhLwgABlhhhi6dfaIMzr8x9smNe8ObZMqXv1bpFwHAgRcBIPb689EhAoAPqvRpJoAAYECGAGCAFWYoAoAhLwgABljhhSIAKHOCAKAEFWYYAoAhLwgABljhhSIAKHOCAKAEFXAYAoA+OQgAelYBRiIAGJKCAGCAFV4oAoAyJwgASlBhhiEAGPKCAGCAFWYoAoAyL8uXiJy0qTLYGIYAYATWnXAEgO5wZ9QGAggAhpJAADDACs6tN84AACAASURBVDMUAcCQFwQAA6zwQhEAlDlBAFCCCjMMAcCQFwQAA6zwQhEAlDlBAFCCCjgMAUCfHAQAPasAIxEADElBADDACi8UAUCZEwQAJagwwxAADHlBADDACjMUAUCZFwQAJajshiEAZDe3qVoZAoAhXQgABlhhhiIAGPKCAGCAFV4oAoAyJwgASlBhhiEAGPKCAGCAFV4oAoAyJwgASlABhyEA6JODAKBnFWAkAoAhKQgABljhhSIAKHOCAKAEFWYYAoAhLwgABlhhhiIAKPOCAKAEld0wBIDs5jZVK0MAMKQLAcAAK8xQBABDXhAADLDCC0UAUOYEAUAJKswwBABDXhAADLDCC0UAUOYEAUAJqrOwy28Zkp/cNiQrV5c760hEtn1hjxz25j559ZY91b4QAPRMEQD0rAKMRAAwJAUBwAArvFAEAGVOEACUoMIMQwAw5AUBwAArzFAEAGVeEACUoLIbhgCQ3dymamUIAIZ0IQAYYIUZigBgyAsCgAFWeKEIAMqcIAAoQYUZhgBgyAsCgAFWeKEIAMqcIAAoQbUfNu8PQ3Lhr1e330GTlgPjCvKDwwdk0w0KCAAWsggAFlrBxSIAGFKCAGCAFV4oAoAyJwgASlBhhiEAGPKCAGCAFWYoAoAyLwgASlDZDUMAyG5uU7UyBABDuhAADLDCDEUAMOQFAcAAK7xQBABlThAAlKDCDEMAMOQFAcAAK7xQBABlThAAlKDaD/vwhStl0TOl9jsYo+VH3zROPrx7HwKAhSwCgIVWcLEIAIaUIAAYYIUXigCgzAkCgBJUmGEIAIa8IAAYYIUZigCgzAsCgBJUdsMQALKb21StDAHAkC4EAAOsMEMRAAx5QQAwwAovFAFAmRMEACWoMMMQAAx5QQAwwAovFAFAmRMEACWo9sP2On15+41btDx0jz75yB7jEAAsdBEALLSCi0UAMKQEAcAAK7xQBABlThAAlKDCDEMAMOQFAcAAK8xQBABlXhAAlKCyG4YAkN3cpmplCACGdCEAGGCFGYoAYMgLAoABVnihCADKnCAAKEGFGYYAYMgLAoABVnihCADKnCAAKEG1H/aB81fIv5aW2+9gjJYIAG0gRQBoA1o4TRAADLlAADDACi8UAUCZEwQAJagwwxAADHlBADDACjMUAUCZFwQAJajshiEAZDe3qVoZAoAhXQgABlhhhiIAGPKCAGCAFV4oAoAyJwgASlBhhiEAGPKCAGCAFV4oAoAyJwgASlDthyEAtGbXs+NvpTB19/YBW1oiAFhoBReLAGBICQKAAVZ4oQgAypwgAChBhRmGAGDICwKAAVaYoQgAyrwgAChBZTcMASC7uU3VyhAADOlCADDACjMUAcCQFwQAA6zwQhEAlDlBAFCCCjMMAcCQFwQAA6zwQhEAlDlBAFCCaj8MAaA1OwSA9msrby0RAAwZRwAwwAovFAFAmRMEACWoMMMQAAx5QQAwwAozFAFAmRcEACWo7IYhAGQ3t6laGQKAIV0IAAZYYYYiABjyggBggBVeKAKAMicIAEpQYYYhABjyggBggBVeKAKAMicIAEpQ7YchACAAtF89tKwngABgqAcEAAOs8EIRAJQ5QQBQggozDAHAkBcEAAOs9kP/965hWfRMqf0O1rQcGFeQd7yuVyaMK4z2hQCgxIoAoASV3TAEgOzmNlUrQwAwpAsBwAArzFAEAENeEAAMsMILRQBQ5gQBQAkqzDAEAENeEAAMsMILRQBQ5gQBQAmq/TAEgNbs2AGg/drKW0sEAEPGEQAMsMILRQBQ5gQBQAkqzDAEAENeEAAMsNoL/dK8VTL/7yPtNW7SavOpBfnqB/pl2obFyt8iACjRIgAoQWU3DAEgu7lN1coQAAzpQgAwwAozFAHAkBcEAAOs8EIRAJQ5QQBQggozDAHAkBcEAAOs8EIRAJQ5QQBQgmo/DAGgNTsEgPZrK28tEQAMGUcAMMAKLxQBQJkTBAAlqDDDEAAMeUEAMMCyh16zYFjOvnbQ3tDRYq9X9srnDxxfiUIAUOJFAFCCym4YAkB2c5uqlSEAGNKFAGCAFWYoAoAhLwgABljhhSIAKHOCAKAEFWYYAoAhLwgABljhhSIAKHOCAKAE1X4YAkBrdggA7ddW3loiABgyjgBggBVeKAKAMicIAEpQYYYhABjyggBggGUPvfDXq2XeH4bsDR0t+vtErjlxYiUKAUCJFwFACSq7YQgA2c1tqlaGAGBIFwKAAVaYoQgAhrwgABhghReKAKDMCQKAElSYYQgAhrwgABhghReKAKDMCQKAElT7YQgArdkhALRfW3lriQBgyDgCgAFWeKEIAMqcIAAoQYUZhgBgyAsCgAGWPdSXADDjBUX5/scHKhNCAFDmBQFACSq7YQgA2c1tqlaGAGBIFwKAAVaYoQgAhrwgABhghReKAKDMCQKAElSYYQgAhrwgABhghReKAKDMCQKAElT7YQgArdkhALRfW3lriQBgyDgCgAFWeKEIAMqcIAAoQYUZhgBgyAsCgAGWPRQBoDWz4vRjpbjd2Xaw7bRAAGiHWqbaIABkKp3pXQwCgCF3CAAGWGGGIgAY8oIAYIAVXigCgDInCABKUGGGIQAY8oIAYIAVXigCgDInCABKUO2HIQC0ZocA0H5t5a0lAoAh4wgABljhhSIAKHOCAKAEFWYYAoAhLwgABlj2UASA1swQAOw1RYv2CSAAtM+OljESQAAwwEQAMMAKMxQBwJAXBAADrPBCEQCUOUEAUIIKMwwBwJAXBAADrPBCEQCUOUEAUIJqPwwBoDU7BID2aytvLREADBlHADDACi8UAUCZEwQAJagwwxAADHlBADDAsociALRmhgBgrylatE8AAaB9drSMkQACgAEmAoABVpihCACGvCAAGGCFF4oAoMwJAoASVJhhCACGvCAAGGCFF4oAoMwJAoASVPthCACt2SEAtF9beWuJAGDIOAKAAVZ4oQgAypwgAChBhRmGAGDICwKAAZY9FAGgNTMEAHtN0aJ9AggA7bOjZYwEEAAMMBEADLDCDEUAMOQFAcAAK7xQBABlThAAlKDCDEMAMOQFAcAAK7xQBABlThAAlKDaD0MAaM0OAaD92spbSwQAQ8YRAAywwgtFAFDmBAFACSrMMAQAQ14QAAyw7KEIAK2ZIQDYa4oW7RNAAGifHS1jJIAAYICJAGCAFWYoAoAhLwgABljhhSIAKHOCAKAEFWYYAoAhLwgABljhhSIAKHOCAKAE1X4YAkBrdggA7ddW3loiABgyjgBggBVeKAKAMicIAEpQYYYhABjyggBggGUPRQBozQwBwF5TtGifAAJA++xoGSMBBAADTAQAA6wwQxEADHlBADDACi8UAUCZEwQAJagwwxAADHlBADDACi8UAUCZEwQAJaj2wxAAWrNDAGi/tvLWEgHAkHEEAAOs8EIRAJQ5QQBQggozDAHAkBcEAAMseygCQGtmCAD2mqJF+wQQANpnR8sYCSAAGGAiABhghRmKAGDICwKAAVZ4oQgAypwgAChBhRmGAGDICwKAAVZ4oQgAypwgAChBtR+GANCaHQJA+7WVt5YIAIaMIwAYYIUXigCgzAkCgBJUmGEIAIa8IAAYYNlDEQBaM0MAsNcULdongADQPjtaxkgAAcAAEwHAACvMUAQAQ14QAAywwgtFAFDmBAFACSrMMAQAQ14QAAywwgtFAFDmBAFACar9MASA1uwQANqvrby1RAAwZBwBwAArvFAEAGVOEACUoMIMQwAw5AUBwADLHooA0JoZAoC9pmjRPgEEgPbZ0TJGAggABpgIAAZYYYYiABjyggBggBVeKAKAMicIAEpQYYYhABjyggBggGUPveexklw2f7U8/lzZ3rihxdQJBfnAbn2y00t6Rv8GAUCJFQFACar9MASA1uwQANqvrdBarlxdlu/cMCR/eWSk46kVRGTma3vl3Tv1jfaFAGDAigBggBVeKAKAMicIAEpQYYYhABjyggBggGUPRQBozQwBwF5TtGifAAJA++xoGSMBBAADTAQAA6wwQxEADHlBADDACi8UAUCZEwQAJagwwxAADHlBADDAsoU+8GRJjvzBShnq/BnROgOfc0i/vHrLqgSAAKDMCQKAElT7YQgArdkhALRfW6G1/OTcVfKXh+M9sP/7nuPkQ2+sSgAIAIaMIwAYYIUXigCgzAkCgBJUmGEIAIa8IAAYYNlDEQBaM0MAsNcULdongADQPjtaxkgAAcAAEwHAACvMUAQAQ14QAAywwgtFAFDmBAFACSrMMAQAQ14QAAywbKHn/M+gXH3nsK2RInr3l/bIKe/tr0QiACiARSEIAEpQ7YchALRmhwDQfm2F1PLme4fl5J8Nxj6l/j6Rq0+cKNGOAAgABrwIAAZY4YUiAChzggCgBBVmGAKAIS8IAAZY9lAEgNbMEADsNUWL9gkgALTPjpYxEkAAMMBEADDACjMUAcCQFwQAA6zwQhEAlDlBAFCCCjMMAcCQFwQAAyxb6GlXDcoNd8cvAEQPiq45cWJlMggAypwgAChBtR+GANCaHQJA+7UVUstf/XVYzvhF/AJAtMbrPzdReosIAKZ8IwCYcIUWjACgzAgCgBJUmGEIAIa8IAAYYNlDEQBaM0MAsNcULdongADQPjtaxkgAAcAAEwHAACvMUAQAQ14QAAywwgtFAFDmBAFACSrMMAQAQ14QAAywbKG+BIDXzeiRsz7IDgCmbCAAmHC1E4wA0JoaAkA7VRVeGwSA1jkpTN1Dena8IbnEIQAkx9rDSAgASqgIAEpQYYYhABjyggBggGUPRQBozQwBwF5TtGifAAJA++xoGSMBBAADTAQAA6wwQxEADHlBADDACi8UAUCZEwQAJagwwxAADHlBADDAsoUiADhusmz9FSnO+KwNarvRCADtklO3QwBojQoBQF1KQQciALRODwJA0OUb3OQQAJQpQQBQggozDAHAkBcEAAMseygCgOPadPqxUtzubDvYdlosXyJy0qbttHS3Ofwqke3f4Y4joqsEEAC6ip/BawQQAAy1gABggBVmKAKAIS8IAAZY4YUiAChzggCgBBVmGAKAIS8IAAZYtlAEAMdNFgQAW0EFHo0A0DpBCACBF7ByeggArUEhACgLibAKAQQAZSEgAChBhRmGAGDICwKAAZY9FAHAcW2KAGAvKlq0TQABoG10NIyTAAKAgSYCgAFW+6FLni/LnQ+OtN9BXcsdt+qRjSYWRv8EAcCAFQHAACu8UAQAZU4QAJSgwgxDADDkBQHAAMsWigDguMmCAGArqMCjEQBaJwgBIPACVk4PAaA1KAQAZSERViGAAKAsBAQAJaj2wx55uiT3PlZqv4O6lru/tEcGxq2914gAYMCKAGCAZQ9FAHBcmyIA2IuKFm0TQABoGx0N4ySAAGCgiQBggNVe6O/uGZYvXznYXuMxWp16UL+8cbueyt8iABjQIgAYYIUXigCgzAkCgBJUmGEIAIa8IAAYYNlCEQAcN1kQAGwFFXg0AkDrBCEABF7AyukhALQGhQCgLCTCKgQQAJSFgACgBNVe2FV3DMl5169ur3GTVhtNKsjs94yX7V9UvdeIAGBAiwBggGUPRQBwXJsiANiLihZtE0AAaBsdDeMkgABgoIkAYIBlD109LLL/V5fbGzpa9PWIXPfZiZUoBAADXgQAA6zwQhEAlDlBAFCCCjMMAcCQFwQAAyxbKAKA4yYLAoCtoAKPRgBonSAEgMALWDk9BIDWoBAAlIVEWIUAAoCyEBAAlKDsYY8/W5YPfWuFvaGjxXYvLMqF/z5QiUIAMOBFADDAsociADiuTREA7EVFi7YJIAC0jY6GcRJAADDQRAAwwLKH3ruoJEdfvNLeUNHi+x8fkBkvKCIAKFiNhiAAWGgFF4sAoEwJAoASVJhhCACGvCAAGGDZQhEAHDdZEABsBRV4NAJA6wQhAARewMrpIQC0BoUAoCwkwioEEACUhYAAoARlD7t54bCc/NN4dxqtzeKqT02QSf0FBABLWhAALLTMsQgAjmtTBABzTdGgfQIIAO2zo2WMBBAADDARAAyw7KEIAA5m4zaT3j0etYNttwUCQLvkgmiHAKBMAwKAElSYYQgAhrwgABhg2UIRABw3WRAAbAUVeDQCQOsEIQAEXsDK6SEAtAaFAKAsJMIqBBAAlIWAAKAEZQ9DAHAc0ye/Tnp2vs0Ott0WCADtklO1QwBwXJsiAKjqiKB4CCAAxMORXjokgABgAIgAYIBlD0UAcDBDALAXVY5bIAAok48AoAQVZhgCgCEvCAAGWLZQBADHTRYEAFtBBR6NANA6QQgAgRewcnoIAI6HRVP3kJ4db1DSjCFs9gyRZx6OoaOGLvafLRL9x8crAQQAJV4EACUoexgCgOOYjgBgL6qAWyAAOK5NEQACrt7sTQ0BIHs5TeWKEAAMaUMAMMCyhyIAOJghANiLKsctEACUyUcAUIIKMwwBwJAXBAADLFsoAoDjJgsCgK2gAo9GAGidIASAwAtYOT0EAMfDIgQAZSURFhFAAFDWAQKAEpQ9DAHAcUxHALAXVcAtEAAc16YIAAFXb/amhgCQvZymckUIAIa0IQAYYNlDEQAczBAA7EWV4xYIAMrkIwAoQYUZhgBgyAsCgAGWLRQBwHGTBQHAVlCBRyMAtE4QAkDgBaycHgKA42ERAoCykgiLCCAAKOsAAUAJyh6GAOA4piMA2Isq4BYIAI5rUwSAgKs3e1NDAMheTlO5IgQAQ9oQAAyw7KEIAA5mCAD2ospxCwQAZfIRAJSgwgxDADDkBQHAAMsWigDguMmCAGArqMCjEQBaJwgBIPACVk4PAcDxsKhBALj+4f+Ti+75mTw7uFRJeOywzSZsIke+6gOy6wtfszaIVwB0zLWbHSAAKOkjAChB2cMQABzHdAQAe1EF3AIBwHFtigAQcPVmb2oIANnLaSpXhABgSBsCgAGWPRQBwMEMAcBeVDlugQCgTD4CgBJUmGEIAIa8IAAYYNlCEQAcN1kQAGwFFXg0AkDrBCEABF7AyukhADgeFtUJADct+qN8+uYzlGT1YZfu81V52YZbVRsgAOjBBRiJAKBMCgKAEpQ9DAHAcUxHALAXVcAtEAAc16YIAAFXb/amhgCQvZymckUIAIa0IQAYYNlDEQAczBAA7EWV4xYIAMrkIwAoQYUZhgBgyAsCgAGWLRQBwHGTBQHAVlCBRyMAtE4QAkDgBaycHgKA42FRnQBw7I1fkVsfX6Akqw9799Z7y+d3+kS1AQKAHlyAkQgAyqQgAChB2cMQABzHdAQAe1EF3AIBwHFtigAQcPVmb2oIANnLaSpXhABgSBsCgAGWPRQBwMEMAcBeVDlugQCgTD4CgBJUmGEIAIa8IAAYYNlCEQAcN1kQAGwFFXg0AkDrBCEABF7AyukhADgeFtUJAEfc8CX505P3KMnqw2bOeLOcvMsx1QYIAHpwAUYiACiTggCgBGUPQwBwHNMRAOxFFXALBADHtSkCQMDVm72pIQBkL6epXBECgCFtCAAGWPZQBAAHMwQAe1HluAUCgDL5CABKUGGGIQAY8oIAYIBlC0UAcNxkQQCwFVTg0QgArROEABB4ASunhwDgeFiEAKCsJMIiAggAyjpAAFCCsochADiO6QgA9qIKuAUCgOPaFAEg4OrN3tQQALKX01SuCAHAkDYEAAMseygCgIMZAoC9qHLcAgFAmXwEACWoMMMQAAx5QQAwwLKFIgA4brIgANgKKvBoBIDWCUIACLyAldNDAHA8LEIAUFYSYREBBABlHSAAKEHZwxAAHMd0BAB7UQXcAgHAcW2KABBw9WZvaggA2ctpKleEAGBIGwKAAZY9FAHAwQwBwF5UOW6BAKBMPgKAElSYYQgAhrwgABhg2UIRABw3WRAAbAUVeDQCQOsEIQAEXsDK6SEAOB4WIQAoK4mwiAACgLIOEACUoOxhCACOYzoCgL2oAm6BAOC4NkUACLh6szc1BIDs5TSVK0IAMKQNAcAAyx6KAOBghgBgL6oct0AAUCYfAUAJKswwBABDXhAADLBsoQgAjpssCAC2ggo8GgGgdYIQAAIvYOX0EAAcD4sQAJSVRFhEAAFAWQcIAEpQ9jAEAMcxHQHAXlQBt0AAcFybIgAEXL3ZmxoCQPZymsoVIQAY0oYAYIBlD0UAcDBDALAXVY5bIAAok48AoAQVZhgCgCEvCAAGWLZQBADHTRYEAFtBBR6NANA6QQgAgRewcnoIAI6HRQgAykoiLCKAAKCsAwQAJSh7GAKA45iOAGAvqoBbIAA4rk0RAAKu3uxNDQEgezlN5YoQAAxpQwAwwLKHIgA4mCEA2Isqxy0QAJTJRwBQggozDAHAkBcEAAMsWygCgOMmCwKAraACj0YAaJ0gBIDAC1g5PQQAx8MiBABlJREWEUAAUNYBAoASlD0MAcBxTEcAsBdVwC0QABzXpggAAVdv9qaGAJC9nKZyRQgAhrQhABhg2UMRABzMEADsRZXjFggAyuQjAChBhRmGAGDICwKAAZYtFAHAcZMFAcBWUIFHIwC0ThACQOAFrJweAoDjYRECgLKSCIsIIAAo6wABQAnKHoYA4DimIwDYiyrgFggAjmtTBICAqzd7U0MAyF5OU7kiBABD2hAADLDsoQgADmYIAPaiynELBABl8hEAlKDCDEMAMOQFAcAAyxaKAOC4yYIAYCuowKMRAFonCAEg8AJWTg8BwPGwCAFAWUmERQQQAJR1gACgBGUPQwBwHNMRAOxFFXALBADHtSkCQMDVm72pIQBkL6epXBECgCFtCAAGWPZQBAAHMwQAe1HluAUCgDL5CABKUGGGIQAY8oIAYIBlC0UAcNxkQQCwFVTg0QgArROEABB4ASunhwDgeFiEAKCsJMIiAggAyjpAAFCCsochADiO6QgA9qIKuAUCgOPaFAEg4OrN3tQQALKXU68r+uujI7H0P2OTokzqL4z2hQBgwIoAYIBlD0UAcDBDALAXVY5bIAAok48AoAQVZhgCgCEvCAAGWLZQBADHTZYmAsCfl9xrgzxG9Es33Er6e8at/dvFd4v816ti6Xu9Tj59i8iLd/HTd4p6RQBonSwEgBQVc4upIgC0zmMBASAbhZ7QKhAAlKARAJSg7GEIAI5jOgKAvagCboEA4Lg2RQAIuHqzNzUEgOzl1MuKlq4sy6k/H5Q7H4xHAIgmeeLM8bLfa3or80UAMKQNAcAAyx6KAOBghgBgL6oct0AAUCYfAUAJKswwBABDXhAADLBsoQgAjpssdQLA4uVPyhdv/Yb8ZclCG+QW0afv9il52/TdqhEIALFxHasjBIDWiBEAvJdgIgMgALTGjACQSBlmZhAEAGUqEQCUoOxhCACOYzoCgL2oAm6BAOC4NkUACLh6szc1BIDs5dTLir5y5aD89p7h2Pv+4ScG5EUbFREALGQRACy0zLEIAA5kCADmmspzAwQAZfYRAJSgwgxDADDkBQHAAMsWigDguMlSJwAcf9Np8vvFd9oAK6KvO/B7snH/VAQABatOQxAAWhNEAOi0wsJojwDgeFjEDgBhFGpKZoEAoEwUAoASlD0MAcBxTEcAsBdVwC0QABzXpggAAVdv9qaGAJC9nHpZ0V6nL/fS7wn7jZd3vK4XAcBCFwHAQssciwDgQIYAYK6pPDdAAFBmHwFACSrMMAQAQ14QAAywbKEIAI6bLGsEgFUjg7LHvA/Z4CqjT3vDJ2WfLd+IAKDk1UkYAkBreggAnVRXOG0RABwPixAAwinWFMwEAUCZJAQAJSh7GAKA45iOAGAvqoBbIAA4rk0RAAKu3uxNDQEgezn1sqL9zlwuQ/Ht/j86RwSANtKFANAGNH0TBAAHKwQAfTERKQgAyiJAAFCCCjMMAcCQFwQAAyxbKAKA4yYLAoCtoAKPRgBonSAEgMALWDk9BADHwyIEAGUlERYRQABQ1gECgBKUPQwBwHFMRwCwF1XALRAAHNemCAABV2/2poYAkL2celkRAoDjJssb7pHChG29sF+vUwQAr5wRABx4EQC81l/WOkcAUGYUAUAJKswwBABDXhAADLBsoQgAjpssCAC2ggo8GgHAcW2642+lMHX3ZLI4f47IFUfGP1bPOJFzVsXfb4p6RABwPCxCAEhRNXd/qggAyhwgAChB2cMQABzHdAQAe1EF3AIBwHFtigAQcPVmb2oIANnLqZcVIQA4brIgAHipu250igDgoI4A0I2yTO2YCADK1CEAKEGFGYYAYMgLAoABli0UAcBxkwUBwFZQgUcjADiuTREAAq9g3fQQABAAdJVClIYAAoCGkoggAChB2cMQABzHdAQAe1EF3AIBwHFtigAQcPVmb2oIANnLqZcVIQA4brIgAHipu250igDgoI4A0I2yTO2YCADK1CEAKEGFGYYAYMgLAoABli0UAcBxkwUBwFZQgUcjADiuTREAAq9g3fQQABwPi9gBQFdIRFUIIAAoCwEBQAnKHoYA4DimIwDYiyrgFggAjmtTBICAqzd7U0MAyF5OvawIAcBxkwUBwEvddaNTBAAHdQSAbpRlasdEAFCmDgFACar9sHl/GJKb7x1pv4O6lm/Ytkfe/4a+0T9BADBgRQAwwLKFIgA4brIgANgKKvBoBADHtSkCQOAVrJseAoDjYRECgK6QUhJ1+z9H5Kd/GJKVqzuf8JabFOTQ3cfJCzYojHaGAKDkigCgBGUPQwBwHNMRAOxFFXALBADHtSkCQMDVm72pIQBkL6deVoQA4LjJggDgpe660SkCgIM6AkA3yjK1YyIAKFOHAKAE1V7YBb9aLT+7fai9xmO0mrlDr3zqgPGVv0UAMKBFADDAsoUiADhusiAA2Aoq8GgEAMe1KQJA4BWsmx4CgONhEQKArpBSEHXLfSPyxZ+sinWmW2xYlG9/rF8mjKtKAAgASrwIAEpQ9jAEAMcxHQHAXlQBt0AAcFyb7lJkjAAAIABJREFUIgAEXL3ZmxoCQPZy6mVFCACOmywIAF7qrhudIgA4qCMAdKMsUzsmAoAydQgASlD2sCeeK8sHL1hhb6ho8f3DB2TGJkUEAAWr0RAEAAstUywCgOMmCwKAqZ5CD0YAcFybIgCEXsKq+SEAOB4WIQCo6igNQcdfukr++kg8O3XVr/djbx4nH9ytumsXAoCyEhAAlKDsYQgAjmM6AoC9qAJugQDguDZFAAi4erM3NQSA7OXUy4oQABw3WRAAvNRdNzpFAHBQRwDoRlmmdkwEAGXqEACUoOxhDy4pyce+s9LeUNHi/I8OyMunIQAoUK0NQQAw4bIEIwA4brIgAFjKKfhYBADHtSkCQPA1rJkgAoDjYRECgKaMUhEz6zsr5eElpdjnevCufXLEW8dV+kUAUOJFAFCCsochADiO6QgA9qIKuAUCgOPaFAEg4OrN3tQQALKXUy8rQgBw3GRBAPBSd93oFAHAQR0BoBtlmdoxEQCUqUMAUIKyhyEAOJj1TJLeNz9jB9tuCwSAdsk52yEAOG6yIAA4ayhNAQgAjmtTBIA0lfOYc0UAcDwsQgDIRJ1Hi0AAcBzTd7haChvvm0y+EQC8cUYAcBzTEQC81V43OkYAcFybIgB0oyxzOyYCQG5Tb1s4AoDjhBwBwFZQAUcjADiSgwAQcPWGNzUEAGVOEACUoOxhCAAOZggA9qIKtAUCAAJAoKXpZVoIAAgAXgorsE4RABAAAitJb9NBAEAA8FZcAXWMAIAAEFA5ep8KAgACgPciYwA1AQQANap8ByIAOE7IEQAy8wVBAEAAyEwxB7AQBABlEhAAlKDsYQgACAD2qklnCwQABIB0Vm57s0YAQABor3LS1QoBAAEgXRXb/mwRABAA2q+e9LREAEAASE+1dj5TBAAEgM6riB7iIoAAEBfJjPeDAIAAkPESH10eAoAj0012APjbM/fLv1Y83XGJTOwbkJ023X7dfi7YR2Thrzvue70OdvyAyEcui7/fFPb410dHZOmKzie+wQSR7V/Us05HWRMAbnzs9s5Bicj2G28rG/dPXdsXAkAsXJt1ggDgQMsOAN5qL+mOEQAcN1l4BUDSJel1PAQAx7UprwDwWn9JdY4A0Jp0gVcAJFWK3sdBAHAc03kFgPcaTGIABADHMZ1XACRRhomNgQDguDZt8gqAmx77o5Sl3HGOtpryIpk+afO1/SxfInLSph3327SDw68S2f4dfvqm19gIIADEhjLbHSEAOE7I2QEgM18ABABHKhsEgK/96QdyxX3Xxpb/N2+xs5y1+3+s7Q8BIDa2zTo685eD8r93Dcc2xj6v6pXPvmP8aH9ZEQDuefp++cItZ8ujy56IjdUpuxwrB8zYs9ofAkBsXBs7QgBwoEUA8FZ7SXeMAOC4yYIAkHRJeh0PAcBxbYoA4LX+kuocAaA1aQSApCrR/zgIAI5jOgKA/yJMYAQEAMcxHQEggSpMbggEAMe1aZ0A8OTKp+XE+WfJ3U/dF1uCjnvNh+XDLzuw2h8CQGxc09oRAkBaM5fwvBEAHCfkCAAJV6S/4RAAHGzrBID/eegm+dKt58WejFmveK8c9aoPVPtFAIidb63Dn90+JBf8anXs/R+59zg5aOe+Sr9ZEQA++qvPyd1P/yN2Vtcf+H3ZqH8KAkDsZNd2iADggIsA4LH6ku0aAcBxkwUBINmC9DwaAoDj2hQBwHMFJtM9AkBrzggAydRhEqMgADiO6QgASZSh9zEQABzHdAQA7zWY5AAIAI5r0zoB4HO//7r85pFbYk/PD992hrxio20QAGInm74OEQDSl7OuzBgBwHFCjgDQlbr0MSgCgINqnQBw+h/nyM/v/1XsaZg+6YXys5nnV/tFAIidb63D4y9ZJdH2/3F/XrFFUb75kYFKt1kQAJ4ZXCr7XPnvcWOq9Hf2Hp+TPabthADghW61UwQAB1wEAI/Vl2zXCACOmywIAMkWpOfREAAc16YIAJ4rMJnuEQBac0YASKYOkxgFAcBxTEcASKIMvY+BAOA4piMAeK/BJAdAAHBcm9YJAK+/4iAvqfn0a2fJ+7ebiQDghW66OkUASFe+ujZbBADHCTkCQNdqM+6BEQAcRBMQALbfeDu5aO/TqxNBAIi7xEf7+9K8VTL/7/ELALtt2yNffl9/ZRwEgNbpQwDwVt6jHSMAOBgjAPgvwoRGQABw3GRBAEioEpMZBgHAcW2KAJBMIXoeBQHA8bBo6h7Ss+MNlaAjbviS/OnJe2LPyMwZb5aTdzmm2u/sGSLPPBz7GLL/bKn8l+MPAoDjmI4AkIlvBwKA45iOAJCJOq8tAgHAcW1aJwC8+WcfluVDK2PPPwJA7EhT2yECQGpTl+zEEQAcJ+QIAMkWpMfREAAccBEAPFZfsl0jADhOyLc7W4rTjxV2AEi2LuMeDQHAQRQBIO6S61p/CACOYzoCQNdq08fACACOa1MEAB9ll3ifCACOh0UIAInXpK8BEQAQAHzVVkj9IgA4jukIACGVa8dzQQBwXJsiAHRcY3SgJ4AAoGeV60gEAMcJOQJAZr4fCAAIAJkpZsdCEAAQAPJQ6wgACAB5qPNojQgACAB5qfVonQgACAB5qHcEAASAPNR5tEYEAASAPNQ6AgACQB7qvLZGBAAEgDzVe+hrRQAIPUOBzA8BAAEgkFL0Pg0EAAQA70UWyAAIAAgAgZSi12kgACAAeC2wgDpHAEAACKgcvU8FAQABwHuRBTAAAgACQABlmMgUEAAQABIptC4PggCAANDlEkx0eAQABIBEC47BWhJAAKBAVAQQABwn5HU7ACxdvUy++ee5cmcM76ArFArynq3fJh/Y7u1rJ3DdqSLXnqzKmylow+kipzxkapLFYAQAR1Z5BUBmyh4BwHFCzisAMlHrCACONDa8AuDvzz4o3/3rf8sDSx/tOP+T+ibIIS97p+w9fbe1fX33XSJ3/aLjvtfr4FXvFPn4lfH3m6IeEQAcx3ReAZCianZPFQHAcW1a9wqAUrks5yy4WG5ZfKcbrCNiuDwi73jJW+RjrzhobeT8OSJXHNlx3+t10DNO5JxV8feboh4RAFonq8ArAFJUza2nigDgOKbvcLUUNt53NOjcP18iNz/2x47zPzgyJG9/yZvliO3/bW1ft88VufTQjvtu2sE5gyI9fX76TkGvCACOYzqvAEhBFeuniADguDblFQD6YiKyYwIIAB0jzEcHCACOE/I6AeBjv/mC/GXJwlgL4xPbv18+9so1N1oQAGJl29gZAoADLwKA1/pLsnMEAMcJOQJAkuXobSwEAAfaOgHgXyuflg9d/2l5dvD5WPNxxm6flr2mv6HaJwJArGzrO0MAcBzTEQC81V43OkYAcFyb1gkAn7r5DLl5UecPiupHfP92M+XTr51V/SMEAG9fAQSA1mgRALyVXuIdIwA4jul1AsBJv/+6/PqRW2LN0bu3fpt8fqcjqn0iAMTKtr4zBADHMR0BwFvtdaNjBADHtSkCQDfKMrdjIgDkNvW2hSMAOE7I1wgA0Yl4dEIe92egd7zc+N65UpCCCAJA3HjX6Q8BwIEXAcBr/SXZOQKA44QcASDJcvQ2FgKAA22dAHDhXZfLD+75aey5ePUmL5Xv73VatV8EgNj51jpEAHAc0xEAvNVeNzpGAHBcm64RAP705D1yxA1f8pKi6w78nmzcPxUBwAvdaqcIAK3hIgB4LL6Eu0YAcBzT1wgA9zz9D/nIrz7nJTtXvf1bMm3ipggAXuhWO0UAcBzTEQA8Vl/yXSMAOK5NEQCSL8ocj4gAkOPkW5aOAOA4IV8jAFzz4I1y8m3ftKBVx9568BXSU+hBAFATay8QAcDBDQGgvcIKsBUCgOOEHAEgwKq1TwkBwMGsTgA4586L5Ud/v9oO2dFimylbyuX7nV2NQgCInW+tQwQAxzEdAcBb7XWjYwQAx7XpGgHg1sf/LMfe+GUvKbrmHXNk0wkbIwB4oVvtFAGgNVwEAI/Fl3DXCACOY/oaAWDBknvl47/5opfs/PSA82TLydMQALzQrXaKAOA4piMAeKy+5LtGAHBcmyIAJF+UOR4RASDHybcsHQHAcUKOAGApp6BjEQAc6UEACLp+LZNDAHCckCMAWMop2FgEAEdqEACCrV3rxBAAHMd0BABrSQUdjwDguDZFAAi6frWTQwBwPCyauof07HhDJSja6SLa8SLuz8wZb5aTdzmm2u3sGSLPPBz3ECL7z67+l+MPAoDjmI4AkIlvBwKA45iOAJCJOq8tAgHAcW2KAJCpeg99MQgAoWcokPkhADhOyBEAAqnUzqeBAOBgiADQeZEF0gMCgOOEHAEgkErtbBoIAA5+CACdFVhArREAHMd0BICAqrXzqSAAOK5NEQA6L7IAekAAcDwsQgAIoErjmQICAAJAPJUUdi8IAAgAYVdovLNDAEAAiLei6K0TAggAndDLUVsEAMcJOQJAZr4NCAAIAJkpZsdCEAAQAPJQ6wgACAB5qPNojQgACAB5qfVonQgACAB5qHcEAASAPNR5tEYEAASAPNQ6AgACQB7qvLZGBAAEgDzVe+hrRQAIPUOBzA8BAAEgkFL0Pg0EAAQA70UWyAAIAAgAgZSi12kgACAAeC2wgDpHAEAACKgcvU8FAQABwHuRBTAAAgACQABlmMgUEAAQABIptC4PggBgFwBufOx2eXZwaceZ27h/quw+bcd1+zntFSJP3Ntx3+t1sNeJIgeeGX+/KesRAcBxbcorAFJW0emeLgJAuvOX2OwRABwn5OwAkFgt+h4IAcBBmFcA+C7BxPpHAHCckPMKgMRq0edACAAOurwCwGf5Jdo3AoDjmM4rABKtR9+DIQA4rk15BYDvEkykfwQAx8MiXgGQSB0mMQgCgOOYvsPVUth4X1mw5F75+G++6CUlPz3gPNly8jSR2+eKXHqolzHknEGRnj4/faegVwQAxzF98uukZ+fbRoM+efN/yf8tuiO2zL71RbvKmW/8zNr+EABiY9usIwQAx7UpAoDX+qPzdQkgAFARKgIIAI4TcgQAVR2lIQgBwJElBIA0lLFqjggAjhNyBABVHYUehADgyBACQOglrJ4fAoDjmI4AoK6lNAQiADiuTREA0lDGzjkiADgeFiEAOGsoLQEIAI5jOgJAWkq55TwRABzH9DoB4Ht3z5M5f/1x7Hk//jWHyiEve2e1XwSA2PnWd4gA4Lg2RQDwWn90vi4BBAAqQkUAAcBxQo4AoKqjNAQhADiyhACQhjJWzREBwHFCjgCgqqPQgxAAHBlCAAi9hNXzQwBwHNMRANS1lIZABADHtSkCQBrK2DlHBADHwyIEAGcNpSUAAcBxTEcASEspt5wnAoDjmF4nAJxw0+kyf/GfYs/7XtN3lTN2W7MLAAJA7HzrO0QAcFybIgB4rT86X5cAAgAVoSKAAOA4IUcAUNVRGoIQABxZQgBIQxmr5ogA4DghRwBQ1VHoQQgAjgwhAIRewur5IQA4jukIAOpaSkMgAoDj2hQBIA1l7JwjAoDjYRECgLOG0hKAAOA4piMApKWUW84TAcBxTEcAyESd1xaBAOC4NkUAyFS9h74YBIDQMxTI/BAAEAACKUXv00AAQADwXmSBDIAAgAAQSCl6nQYCAAKA1wILqHMEAASAgMrR+1QQABAAvBdZAAMgACAABFCGiUwBAQABIJFC6/IgCAAIAF0uwUSHRwBAAEi04BisJQEEAApERQABwHFCzg4AqjpKQxACgCNL7ACQhjJWzREBwHFCzg4AqjoKPQgBwJEhdgAIvYTV80MAcBzT2QFAXUtpCEQAcFybsgNAGsrYOUcEAMfDInYAcNZQWgIQABzHdHYASEspt5wnAoDjmM4OAJmo89oiEAAc16bsAJCpeg99MQgAoWcokPkhACAABFKK3qeBAIAA4L3IAhkAAQABIJBS9DoNBAAEAK8FFlDnCAAIAAGVo/epIAAgAHgvsgAGQABAAAigDBOZAgIAAkAihdblQRAAEAC6XIKJDo8AgACQaMExWEsCCAAUiIoAAoDjhJwdAFR1lIYgBABHltgBIA1lrJojAoDjhJwdAFR1FHoQAoAjQ+wAEHoJq+eHAOA4prMDgLqW0hCIAOC4NmUHgDSUsXOOCACOh0XsAOCsobQEIAA4junsAJCWUm45TwQAxzGdHQAyUee1RSAAOK5N2QEgU/Ue+mIQAELPUCDzQwBAAAikFL1PAwEAAcB7kQUyAAIAAkAgpeh1GggACABeCyygzhEAEAACKkfvU0EAQADwXmQBDIAAgAAQQBkmMgUEAASARAqty4MgACAAdLkEEx0eAQABINGCY7CWBBAAKBAVAQQAxwk5OwCo6igNQQgAjiyxA0Aaylg1RwQAxwk5OwCo6ij0IAQAR4bYASD0ElbPDwHAcUxnBwB1LaUhEAHAcW3KDgBpKGPnHBEAHA+L2AHAWUNpCUAAcBzT2QEgLaXccp4IAI5jOjsAZKLOa4tAAHBcm7IDQKbqPfTFIACEnqFA5ocAgAAQSCl6nwYCAAKA9yILZAAEAASAQErR6zQQABAAvBZYQJ0jACAABFSO3qeCAIAA4L3IAhgAAQABIIAyTGQKCAAIAIkUWpcHQQBAAOhyCSY6PAIAAkCiBcdgLQkgAFAgKgIIAI4TcnYAUNVRGoIQABxZYgeANJSxao4IAI4TcnYAUNVR6EEIAI4MsQNA6CWsnh8CgOOYzg4A6lpKQyACgOPalB0A0lDGzjkiADgeFrEDgLOG0hKAAOA4prMDQFpKueU8EQAcx3R2AMhEndcWgQDguDZlB4BM1Xvoi0EACD1DgcwPAQABIJBS9D4NBAAEAO9FFsgACAAIAIGUotdpIAAgAHgtsIA6RwBAAAioHL1PBQEAAcB7kQUwAAIAAkAAZZjIFBAAEAASKbQuD4IAgADQ5RJMdHgEAASARAuOwVoSQACgQFQEEAAcJ+TsAKCqozQEIQA4ssQOAGkoY9UcEQAcJ+TsAKCqo9CDEAAcGWIHgNBLWD0/BADHMZ0dANS1lIZABADHtSk7AKShjJ1zRABwPCxiBwBnDaUlAAHAcUxnB4C0lHLLeSIAOI7p7ACQiTqvLQIBwHFtyg4Amar30BeDABB6hgKZHwIAAkAgpeh9GggACADeiyyQARAAEAACKUWv00AAQADwWmABdY4AgAAQUDl6nwoCAAKA9yILYAAEAASAAMowkSkgACAAJFJoXR4EAQABoMslmOjwCAAIAIkWHIO1JIAAQIGoCCAAOE7I2QFAVUdpCEIAcGSJHQDSUMaqOSIAOE7I2QFAVUehByEAODLEDgChl7B6fggAjmM6OwCoaykNgQgAjmtTdgBIQxk754gA4HhYxA4AzhpKSwACgOOYzg4AaSnllvNEAHAc09kBIBN1XlsEAoDj2pQdADJV76EvBgEg9AwFMj8EAASAQErR+zQQABAAvBdZIAMgACAABFKKXqeBAIAA4LXAAuocAQABIKBy9D4VBAAEAO9FFsAACAAIAAGUYSJTQABAAEik0Lo8CAIAAkCXSzDR4REAEAASLTgGa0kAAYACURFAAHCckLMDgKqO0hCEAODIEjsApKGMVXNEAHCckLMDgKqOQg9CAHBkiB0AQi9h9fwQABzHdHYAUNdSGgIRABzXpuwAkIYyds4RAcDxsIgdAJw1lJYABADHMZ0dANJSyi3niQDgOKazA0Am6ry2CAQAx7UpOwBkqt5DXwwCQOgZCmR+CAAIAIGUovdpIAAgAHgvskAGQABAAAikFL1OAwEAAcBrgQXUOQIAAkBA5eh9KggACADeiyyAARAAEAACKMNEpoAAgACQSKF1eRAEAASALpdgosMjACAAJFpwDNaSAAIABaIigADgOCFnBwBVHaUhCAHAkSV2AEhDGavmiADgOCFnBwBVHYUehADgyBA7AIRewur5IQA4junsAKCupTQEIgA4rk2zsANAtMTzSmkoR29zRABwPCxKegeA44p+cr3/bJHovxx/EAAcx3R2AMjEtwMBwHFMZweATNR5bREIAI5rU3YAyFS9h74YBIDQMxTI/BAAHCfkWRAAuMlSSTICgOOggwAQyFG582kgADhOyBEAOi+yAHpAAHAkAQEggCqNZwoIAI5jOgJAPIUWSC8IAI5rUwSAQCq1s2kgADgeFiEAdFZgAbVGAEAACKgcvU0FAcBxTEcA8FZ73egYAcBxbYoA0I2yzO2YCAC5Tb1t4QgAjhNyBABbQQUcjQCAABBwecY6NQQABIBYCyrQzhAAEAACLc3Yp4UAgAAQe1EF3CECAAJAwOUZ29QQABAAYiumwDtCAEAACLxEY5keAkBgAoCvXV32OlHkwDNjqZk0d4IAgACQ5vrN2txzJQAsW7ZMZs2aJfPmzavk8aCDDpKLLrpIJk2alLW8xr4eBADHCTkCQOw1160OEQAc5NkBoFulGfu4CACOE3J2AIi95rrRIQKAm3rvXkOVoHPuvFh+9Per3Q2MEdtM2VIu3+/saqvvvkvkrl8Ye1CEv+qdIh+/UhGY3RAEAMcxnR0AMlX8CACOa1N2AMhEvSMAtE5jgR0AMlHn0SIQABzHdF4BkIlaRwBwHNOT3gEAAcDr9woBwHFtyg4AXuuPztclkCsB4Pjjj5dFixZVHvpXTjJnzZJp06bJueeeS104CCAAOE7IEQAy8x1CAHCkMmkBwNdJ+Y4fEPnIZZmp23YWggDgOCFHAGinrIJrgwDgTgkCgJtRGiIQABAA0lCncc0RAQABIK5aCrkfBAAEgJDrM865IQAgAMRZT6H2hQDgOKYjAIRaum3NCwHAcW2KANBWXdGoPQK5EQAWLFggRxxxhMyZM0d22GGHCq1mf9Yexuy3QgBwnJAjAGTmS4AA4EglAkBmaj0zAsBv+rzkpIgA4IVr0p0iALiJJyoA+JK6omWeV3IvNsMRmREAfB3T2QEgU9WPAIAAkKmCHmMxCAAIAHmo82iNCAAIAHmodQQABIA81HltjQgACAB5qvfQ15obAeD666+X2bNny1VXXSWbbbZZJS+1VwIcdthhsu+++4aeq67ODwEAAaCrBZjg4AgAOREAeFgkCACOE3IEgASPvP6GQgBws0UAcDNKQwQCgOOYjgCQhjJWzxEBAAFAXSwpDkyzABBhf8Gv/1ChP3LPx6S8+JLYM8ErAGJH2rUOkxAAntx7Zy/rm3T8Z2XgHe8VGVwsw/+3pZcxengFgBeuSXeaZgGg/pheWniclB690Au+2nXpCTedLvMX/yn2Mfaavqucsdtnqv36EtP3OlHkwDNjn3vaOsyKADDsS05nB4C0lXSq55sbAeD888+XG2+8sbL9/6RJkypJqwkAe+65pxxzzDEtE7l69epUJ7rTyb/znCEZGum0l/XbH/u2HjngNUUpPfWkPP/hd8c/gIhM/MrZ0vu6nUWW3iLFP+/tZYzSTn8WGdhGrnv4ZvnyHX5OhG5616XSU+iRnl+dJj3Xf9nLOlZ/bZWXftPU6cLHy3LC3GEvU/72R3vlxZsUZOim38iKM2Z7GWODn/1aCv39Unjka1J40M8YpT2WV+Z+5p3fk188eEPs63jlRtvId/Y8tdLvuM/0x95/rcO81/upV47ILf+I/xezu25dlNnv7qlgfu6A3b3kb/y7Dpb+w4+r9F28eaKXMcpbnyXlaUfJs4NLZea1n/Ayxlff8Bl54wtfJ4WH/yh95/lhNfSZO6T8wld6mX8aOn3oqbJ84iI/x/RvfKhXXrp5QYb/8HtZfvJ/eMGxweVXS2HKVCksulAK96+5WRHzSLVj+nl3XSpX/ON/Yu5dZOsNpssle1VvgnBMjx3vaIdnXjMiv/tb/Mf01764IKe/r9frMX3cfu+QgeM+6/eYPuMUKU//jKwaWS17/eKjXhJxyuuPlb1f9AYpPH6P9H3tdV7GGDruZilv+Xovfaep0/2/NuRluofs1iMf2q0oUirJc29/k5cxBj79RRm3134iK++X4h9f7WWM0qt/JTJlN/nDv+6ST87/Ly9j/Hy/82XTgY2keMt3pfenx3oZI+/n6jfcU5KzrvVwE0ZEfvmpPuktigz+6GJZNfd7XvI35dr/q/Rb+PsRUnhirpcxaucwR9/8ZVmw5G+xj7H/lm+SL+5YvQ7wdQ4zss8XJfovz5/DLxqWR54qx47goNcX5WN7+r0uHTj6MzJu5rtEVi+W4m3bxL6GqMPy9ldKecO3yV+eWihH3nSKlzF+/Lavy/RJm0vxjh9J7+X/7mWM1Wc+L9LjZ/c+LxOOudP595XkK1f5OabPO7ZPJo4XGfzZj2XV986PeebV7kaP6f/4pBQWf8fLGLVj+md+/1W55YkFsY/xli12lq/sfILfY/pbPiUjM0+Pfe5p6/A7vxuRn/8x/mvT6J56dG89+qz48kkydMvNsaPp22V3mTD7jEq/3u43TjtKonuO0WefX35Mlg+vjH0dJ7z6UHnf1vuJLH9Kxs3eIvb+ow6HZ82T0ivf7qXvNHTa29srxWIx+KkiAMyaJS4BoFQqyc47+7FFg6+QNROc8p4bvUx15Z1fl9UP/EI2LorM3cDPF+aLy8pyx3BZXjNjucw58h9e1nHwWS+Th5eMF3nlJCkcsImXMcpff1CkJPLx6YvliOmLvYyx0+/93Kz0MllPnfZs+HKZ9JZve+l92a8/KiNLH5A39RXkpIkFL2O8+7mSrCqLfOQt/5Ij9/NTJ7t+9jWVuRf22VjkNZPjX8eiQSlfVp37H3eL3/qtTTjv9T5h19Okb1r8D52HFs+XFbd8voL5f6b6Oa5fOViWOSurN4luPfPP8dfg/7/APecXW8gV8zcRmdAjhaOnexmj/LN/idy/Ql45abn88NULvYzxbwteLvevGPDSdxo67dlghkza+4deprrsd5+Qkaf/Jjv3FeQUT8f09z9XkufKIge/cYl86p2PeVnH6DH9LRuJ7LRB/GM8uVrKFy8h0eVEAAAgAElEQVTimB4/2XV6nPD6/5S+6X5E1+d+tqfXY3rU+f7PVm8Q+TqmX3jd5vLD324q8v+/r4UTXuwlG+VfPily73LZasIq+e8d7vEyxkf/8lL56zI/4puXCXvq1Ne16aq/XSSDf7tYorOXazydw3xtRVl+s7os0zcZlJ+ceK8XQp/49jay4IGJIjMGpPC+6u6HcX/K335E5PkRee8Ll8hJWz0cd/eV/vJ+rt635T4yYacveGH73JV7iZSG5YP9Bflwv5/rUt/H9QjM6DnMiTO8cJK7l0n52iVez2G+88jmEv2X54+vY/rgfT+WVXdVf6Dj67r0/JVluWawLJtsMCRXf8HPv/0n/GAruXXhZJEtxkvhg35qpfy9x0SeGZIDXvC0nLrtg17KcddbXivDZT/HGy8TjrnTvmlvkgm7+vkx19JfzpTy0DJ5z/iCfHzAD+NEj+nv3UxkKw/3MP6+XMpXPen1mM75S/WL0/+qo2X8tgfH/C2qdpeFa9PoXmN0zzH6FDydw5RveFrkjqUytW9Yfv36v3jJxafu3VpuenqKl77T0Onpp58u++yzT/BTRQBQCADlclnuvvvu4JPpc4IPPTPeS/fFgsj0qYNSGB6W3sf83DgoDUyQkU1fKH0jj0pv6Vkv61jds6WMFDeQh1c9LsNlP7803GrgRZW5T3j8TikXq7Zb3J+Vm74q7i5T19/TK3rl+cGqJR73Z6MJwzJ5/Ij0Ln5UCp52FRl68VaVaQ8MRQ9F/axjZd/2lTH+ufLRuBGN9ler94F/3eVtjLzXu6/jepSwF284WMlb30P/9Ja/tbX+Vy9jRHrBqr7tpSxleWClnwevA8Xxsvn4F0jf84ukd+VTXtYxNHkLGR7YyEvfaeh02WCPPLXCz7+Z0fE8Oq73PrFYCqviN7YjvkNbvkSkUJD+obulIPH/Mioag2N6GirZPUeO6S5GI7Kyryow+jp/GVfokxf1bya9K5+Wvuf9/LsxMrCRrJ7s5xccLoIh/b2veh8pF2Srjao7ovk6hyn39snwFtOlWH5exg8/5AXrcHGqDPW8SB5f/ZSsGPHz79P0/hdKX6FXBpbcI1Ly84vGvJ+rP7Z0nAyP+HmQM3qu/s/7RHr8XDP6PlfPyjlMoTQkK16Y7x9i+DqmJ3JdWizK0PQZUigPSf+wH6F7pDBJVvfOkCdXPyPPj1R3Y4z7s9m4TWRiT7/0P7VQCiN+dsDN+zH98efHyeCw52N6iu+/ZOWYXlkH99Yl1cf16D7M6L11P/cbk6n3gmw1UL1u9HVvvdQ3UQY3rD6HyONn+vTpMmVK+AJEbgSA66+/XmbPni1XXXWVbLZZ1YKvvQLgsMMOk3333TePdcqaIQABCEAAAhCAAAQgAAEIQAACEIAABCAAAQhAAAIQgAAEIAABCEAgIwRyIwAsWLBAjjjiCJkzZ47ssMMOlfQ1+7OM5JVlQAACEIAABCAAAQhAAAIQgAAEIAABCEAAAhCAAAQgAAEIQAACEIBAzgjkRgCI8nr88cfLokWL5KKLLqqkedasWTJt2jQ599xzc5Z2lgsBCEAAAhCAAAQgAAEIQAACEIAABCAAAQhAAAIQgAAEIAABCEAAAlkjkCsBoLbl/7x58yp5POiggyoywKRJk7KWV9YDAQhAAAIQgAAEIAABCEAAAhCAAAQgAAEIQAACEIAABCAAAQhAAAI5I5ArASBnuWW5EIAABCAAAQhAAAIQgAAEIAABCEAAAhCAAAQgAAEIQAACEIAABCCQIwIIADlKNkuFAAQgAAEIQAACEIAABCAAAQhAAAIQgAAEIAABCEAAAhCAAAQgAIHsEkAAyG5uWRkEIAABCEAAAhCAAAQgAAEIQAACEIAABCAAAQhAAAIQgAAEIAABCOSIAAJAjpLNUiEAAQhAAAIQgAAEIAABCEAAAhCAAAQgAAEIQAACEIAABCAAAQhAILsEEACym1tWtobA+eefL8cee+x6PI477jg599xzR/98rLgo4Jvf/KYcc8wx6/TRGL/LLrvIVVddJZttthnsIZAIgeOPP17OO++80bEOOuggueiii2TSpEnrjP/EE0/IgQceKLfddtvonzfW9Fj136zPVt+Vxu9VIiAYJNcEWtVjBOa6666Ta6+9VhYtWrTe9yNq+41vfEPmzZsnO+ywwyjH66+/XmbPns0xPdeV1d3FRzV49NFHr1ebtVktW7ZMZs2aVfl/64/7jd+Hrbfeesw+tP+GdJcEo+eFQK12o2P2vvvuu86y64/JEydOrNR+dNxu9qmdj9fi9txzz/XO4fPClHWmh0BU4/vtt1/TCdefW3N+kp6c5n2mtfOUZsfq2rnJ5ptvXrlGnT59etNr2Pp/F6J7LNF16f33398UbbN/O/KeA9afDIFmtV5/D2Ws683a7BYsWFCp7RNOOGH0fKVZn9xvTCafjNKcQON1Y2NUreYvvvjiyv131/l87b55s/MfjudUYTcI1I6706ZNW+dZUTSXqP6j++mNz3yi4/uNN94oZ555pnzwgx9c55571K7xXkzt3vwpp5yy3vVuN9bMmPkhgACQn1zndqW1A3L9DfLaQTc6ia5JAM3iImi1E/ILLrigcoCutW28UHWd2Oc2ASw8dgK1mpw5c+Y6JybNTkqa3VC31P9YfUYnOY2yQbN+Y188HUKggcBYx+76sGY3zKMT/Oim+t133y0f/vCH13lAFNV99KmXxAAPgSQJ1ASA1772tRLVeKNcGP3ZL37xC5kyZcrosTiq20bRpXZTpf5GiuXfkCTXzFj5JlA7X2kmHjYTAFwP9ms3cVxx+abO6kMhMNaD/dq59SGHHFI5T0EACCVjzMNFoNUxODrez507t3IjffHixes9/Iz6bqz9scYb66a8a378PQTiIDBWndbXZTROJLrUjuON49Z/H6Lz/dq5+1g/2ODhaByZo49OCETXkkcccYTMmTNnnR9RRH1qz+ejWm+s/ah9MyGmk7nSFgIWAmM9Pzr00EPl2WeflVNPPXX0wX39ec773ve+ynG+8cF+43MiBABLNoiNkwACQJw06StIAmM9HGr881YPkeofBjW7wV5beKu/CxIOk0odgVZWYuPfNcor9Ytt/Lux6r/ZeK2+K9yYTF1JpX7CGgGg2UVq9GfRDhrbbbed3HHHHaMPUXlolPqSyMQCasfSvffeW/bYY491DPGoRr/whS/I5MmTZeHChZXaXb58edOLzghG/TmM5d+QTIBkEakhEB3LL730UnnqqafW+RVctAAEgNSkkYm2SaDV+XP9ec78+fPZoahNxjRLlkCr8+nGG+DNfkihua/STHJMdpWMlncCLnmr9jBoLFGl8bzcJb5ornvznhPW75+ASwDo9HyeOvefQ0ZoTqDZMT36s2hH0dqn9iOh+nOZaDfRZgJA4/kOAgCV1y0CCADdIs+4iRGIUwD4/Oc/P+YN9sQWxEC5JtDqZLsRjOXE2fJQv1VsM4s31wlj8d4JaOq82U3IqN19991X2Ur6s5/9rFxyySWVX1lbvmPeF8cAuSVQu/iMbhxeccUVFVml9nqX2kXotttuW9lyrl4AGOvXRTWQ1HduSyr4hdeO5e9///srx+T6V7MgAASfPibYIQEEgA4B0jw4AhYBoPG1RpHo0uo1SNFi+ZVocCnP5YRcr+yqP/+Odjiq7Spa+/PG9vyYIpdllLpFuwSA6PpUez7fbLv11AFhwpkh0OwBfSRwRfddov++973vjf5wqP54HQFAAMhMGWRyIQgAmUwri6on0GoLl+g9LbX3Po/1EKneLI8eDo211RHUIZAEActFoWUb81YPURtP8MeKdRnrSfBhjPwR0AgAEZVmv4I+7LDDKv8G1J+sW75j+aPNipMiUKvDyy67TE477bTK6ypq5ytRLR9wwAEVgaX+dSy1LRejOY71nlDqO6kMMo6VQP2xPNrhov51FggAVprEp43AWMfmxoecHMPTltn8zreVANDs19C1Wo/uz/z4xz+WVq9vaRQGaoJkfmmz8m4RqNViJC1Gn+h8vdkr5MbagatxpwvL/ZturZlxIaARACJBvdX5fP3rLiKije9KhzIEukGg8dwluscdbf8fnZtEn/rnQfXXrmPtxlj70VGzXQOiV0zzgUBSBBAAkiLNOF0jUH9DvHES9e/P0sRFJzr1vxTt2qIYOLcEoht/9dZhKxA1UzF6Z6jrYxUAjj322KZdNr6rzjUufw+BTgm0OnbXv0u6/rsTnaBH34uobXTx2fial2hOzW7edDpX2kNAS6D+Ic9PfvKTSrOoZqOL0FrtRn9eLwBEMTUR67bbbhsdaqzvATfMtdkgLgkCzW6iNHvv+cSJEys7t9RutjfOrXYewutcksgaY8RFoCacN+uv/twaASAu4vTjm0Djg9H68caSFGvn9PXnLc3mOdZ26r7XRP8QGItAs2N4432Rxl/7j/VL08br0MZrXR6UUofdJqAVAGoPRZudz0f3YKJPs38rxvo3otvrZvx8EKh/aF97bWi0G2P0ia5BI0Hxox/96Oj/rt2jiX5UVH8Ppkar/pyGVwDko4ZCXCUCQIhZYU6xEhjrwWZ04XjNNdeMbjGq+RUpW+fGmho6a4OA5cafxSC3CgD1D51qJzHRiToPTdtIKk06IqA5dkcD1Nu70f+O3uNVq9eaHBD1FZ3ARzsDYOR2lBYad0ig/li/ePHiyisAov+ibXFrtaup/dpNw9ovkiz/hnS4BJpDwESgsZ7rb5RHx+zZs2fLVVddJTUBoNWvQ+tvKLriTJMkGAKeCGiPzdo4T9OkWwioCbQjYWlujNfvzsi5ujodBCZIoP6BZv0Pjhp3S2x2PHfdv+F+ZIKJZKgxCWgFgEg2H+t8viYANA5SO8a7RDDSAwFfBOp/+Fn/Q4xovJocEL0eurYzQLRL41jnL7XdjWbOnFm596g5z/G1LvrNNwEEgHznPxerd21XHr1fN7p41NxIdx2s2SEgFyXV1UW6Lvrqf+V88cUXr/fr0PrJ1+8Q0Kr+G3cdaBbbeGLTVUgMnisCmmN3/cOg6OF+9AA1eodXbXeM2vfq1FNPlbPPPruyxVdtu/VcwWSxwRBo3PI8eoAf/Rdtpxht/689b6ldqM6dO7fy8DSSCVq9ysiyy0wwsJhIJgg0O5bXtsaN3iN61llnIQBkItMsohkB7YN9bRyUIdBtAj4EAF431+2sMr6WwFhb/tfOdWrSeaOk6DrGu+4FaedHHAQ6IWARAKJxmp3PjyUARPGNu2V0MlfaQsBKoPbDoS996UvyjW98Y50fB9WO0dFzpOi+4SWXXFLZUbTVsyLNqwKscyQeAlYCCABWYsSnjkCcAkDtRnrjlrs1KI3v8EodLCacCgJjmeGNF5qtTkJqD+wvuOCClg+Smt28Ges7Vfulab3pngqgTDLVBLQCQO34/ac//amy3vp3qtd/d+rfO51qMEw+1QQabwBGdf7444/LwoULR19dUV/7kfBVe8jfeEOlsS/tvyGpBsjkU0eglVy41VZbydKlSxEAUpdVJqwl4HroU+tHG6cdlzgI+CIQtwBQ6y+abyRD8hojX5mjXy2BsR7y198bjP53/Q6JtQenRx11lHzrW9+SOXPmrCOduyQXBABtdojzScAqANTuPdafz0d/dvTRR4/uyFs/X+rcZ/boW0Mgul8yefLkde69RO1qcsAWW2xR+fva8R0BQEOVmG4SQADoJn3GToRAq4eV9Q/ytQ+Ragf26dOnr3PxGbWP7LDonaT8cjSR1OZ2kLF+bd/sfYjNHso327K/1asyovcYRb8crT1UGiuWGzO5LcmuLlx77I4m2WpLuej7E22xXtsqvauLYvDcE2h8yFOr3fr6bGaTN56bNLsBb/k3JPeJAEBiBFxyYe19oLwCILGUMFCCBLQP9rVxCU6doSDQlEDcAkD0b8RYoiMpgEC3CNTOz7/5zW+O7iwXzaXVA8zaNedYW5yPdZ7e+Fqvbq2ZcSFgFQAiYrX6bTyff+SRR9a51xjFul6FQQYg4JvAWMfb+le81B/3xxIAGv/ctau073XRf34JIADkN/e5WXntwN244MYTbstDpNpJSfSwqPapnci02sooN9BZqHcC9ScetcFcF5H333//6LwaL1K135PayftYu2A0e0jlHQYD5JrAWLVbg9LsxPyQQw5Z5yZNFMs7RXNdRsEtvvEhT7OLxbG2TK8/N4kW1mxXFsu/IcHBYUKZJOCSC2s3CGsCQCTcNvtsvfXWFRl3m222kVmzZlX+t+saIJNAWVSqCGgf7NfOVZotjh24UpXyzE82TgGg2TlLI0AE3syXVLALrJ2jRz+a0Nwb1FxzNqt57jcGWwK5m1g7AkCtphsf+De7l9N4rzJ3gFlw1wk07phbP6FmP/5s9u9ArU39+XmrOM5jup72TE8AASDT6WVxEIAABCAAAQhAAAIQgAAEIAABCEAAAhCAAAQgAAEIQAACEIAABCCQFwIIAHnJNOuEAAQgAAEIQAACEIAABCAAAQhAAAIQgAAEIAABCEAAAhCAAAQgAIFME0AAyHR6WRwEIAABCEAAAhCAAAQgAAEIQAACEIAABCAAAQhAAAIQgAAEIAABCOSFAAJAXjLNOiEAAQhAAAIQgAAEIAABCEAAAhCAAAQgAAEIQAACEIAABCAAAQhAINMEEAAynV4WBwEIQAACEIAABCAAAQhAAAIQgAAEIAABCEAAAhCAAAQgAAEIQAACeSGAAJCXTLNOCEAAAhCAAAQgAAEIQAACEIAABCAAAQhAAAIQgAAEIAABCEAAAhDINAEEgEynl8VBAAIQgAAEIAABCEAAAhCAAAQgAAEIQAACEIAABCAAAQhAAAIQgEBeCCAA5CXTrBMCEIAABCAAAQhAAAIQgAAEIAABCEAAAhCAAAQgAAEIQAACEIAABDJNAAEg0+llcRCAAAQgAAEIQAACEIAABCAAAQhAAAIQgAAEIAABCEAAAhCAAAQgkBcCCAB5yTTrhAAEIAABCEAAAhCAAAQgAAEIQAACEIAABCAAAQhAAAIQgAAEIACBTBNAAMh0elkcBCAAAQhAAAIQgAAEIAABCEAAAhCAAAQgAAEIQAACEIAABCAAAQjkhQACQF4yzTohAAEIQAACEIAABCAAAQhAAAIQgAAEIAABCEAAAhCAAAQgAAEIQCDTBBAAMp1eFgcBCEAAAhCAAAQgAAEIQAACEIAABCAAAQhAAAIQgAAEIAABCEAAAnkhgACQl0yzTghAAAIQgAAEIAABCEAAAhCAAAQgAAEIQAACEIAABCAAAQhAAAIQyDQBBIBMp5fFQQACEIAABCAAAQhAAAIQgAAEIAABCEAAAhCAAAQgAAEIQAACEIBAXgggAOQl06wTAhCAAAQgAAEIQAACEIAABCAAAQhAAAIQgAAEIAABCEAAAhCAAAQyTQABINPpZXEQgAAEIAABCEAAAhCAAAQgAAEIQAACEIAABCAAAQhAAAIQgAAEIJAXAggAeck064QABCAAAQhAAAIQgAAEIAABCEAAAhCAAAQgAAEIQAACEIAABCAAgUwTQADIdHpZHAQgAAEIQAACEIAABCAAAQhAAAIQgAAEIAABCEAAAhCAAAQgAAEI5IUAAkBeMs06IQABCEAAAhCAAAQgAAEIQAACEIAABCAAAQhAAAIQgAAEIAABCEAg0wQQADKdXhYHAQhAAAIQgAAEIAABCEAAAhCAAAQgAAEIQAACEIAABCAAAQhAAAJ5IYAAkJdMs04IQAACEIAABCAAAQhAAAIQgAAEIAABCEAAAhCAAAQgAAEIQAACEMg0AQSATKeXxUEAAhCAAAQgAAEIQAACEIAABCAAAQhAAAIQgAAEIAABCEAAAhCAQF4IIADkJdOsEwIQgAAEIAABCEAAAhCAAAQgAAEIQAACEIAABCAAAQj8v/bu3jWKIIwD8PRJH7FN/oCEFJYpFS1ski6NlWgSLQUbCYK15oMgCJFgp41dLAOmsBC0NmkD9trLLMwyt1w+Fq+4e/Nc5eX25uZ93rGa384SIECAAIHQAgIAodurOAIECBAgQIAAAQIECBAgQIAAAQIECBAgQIAAAQIECBC4LgICANel0+okQIAAAQIECBAgQIAAAQIECBAgQIAAAQIECBAgQIAAgdACAgCh26s4AgQIECBAgAABAgQIEBhngd+/f6f79++nb9++DUxzdnY2ffr0Kc3Pz49k+k+fPm3GefPmzUjG+59BdnZ20tHRUdrf30/T09MDQ3358iW9ePEiff78Oc3MzFz6M926fv78mW7cuHGl7146uAsIECBAgAABAgQIECBAgMAECggATGDTTJkAAQIECBAgQIAAAQIEYgiUAMDm5ma6fft2W1TeJH/9+vVIQwDjIjbKAEBdU9/wwLh4mAcBAgQIECBAgAABAgQIEBilgADAKDWNRYAAAQIECBAgQIAAAQIEegicFwA47+89hh7bSwUAxrY1JkaAAAECBAgQIECAAAECAQQEAAI0UQkECBAgQIAAAQIECBAgMJkCVw0ADNs07/4t3wF/586dFuLJkyftkf/1Ufk/fvxIDx8+TI8fP04vX75Mp6enzXcODw8HTiHI39na2mo+6z6SoPvoglu3bg0c25/ntrGx0c5le3s7ra+vN++vGgDI1+bHIzx69Cjt7e21j0moxyp13b17d6D2bi2TuTrMmgABAgQIECBAgAABAgQI9BcQAOhv5hsECBAgQIAAAQIECBAgQGAkAhc9AuDXr1/tBv5lAYCTk5NmU//t27dpfn4+dcftBgCWl5fTwsJC2t/fT9PT082m/IcPH5pN/KmpqfTgwYN08+bN9vdzuGBtba15JMHc3Fzz+dLSUrupX4/fPYq/BA7K3PoGADJ0ntfMzEyq55HrvOh3R9IggxAgQIAAAQIECBAgQIAAgQkTEACYsIaZLgECBAgQIECAAAECBAjEEejeSV9Xljfp6w36o6Oj9n2+rt5IPz4+bjfo88Z49zUsALC7u9ve8V9v0ufvPnv2LB0cHDSb7uVVxnj+/HlzZ/7q6mobAKh/rw4T1N8v1/QNANS/c1GwoRs8iLNKVEKAAAECBAgQIECAAAECBK4uIABwdStXEiBAgAABAgQIECBAgACBkQqcdwJA3pDPAYB79+41d+FfdgJAnlS+Kz/foZ9f9fH/+f2wRwCUO/Lz53UAIM+pfpRAXXAZtz7iv3v8fzfUUB/Zn8fqGwDY3NxsgwoCACNdfgYjQIAAAQIECBAgQIAAgYACAgABm6okAgQIECBAgAABAgQIEJgMgfMCAN2N8vfv36eLTgDIx/iXV74Tvmzglw37PgGAr1+/to8DGHYHfy1bb/Z3gwClho2NjeYrJQiQ5/fu3buB0wzquZfP/v7925w0IAAwGWvZLAkQIECAAAECBAgQIEBgPAQEAMajD2ZBgAABAgQIECBAgAABAtdQ4H8CAHlT/+zsbOhGeqasj8R/9epVo5tPE6jv9i+PC+ieALC2ttacJjDscQLD2nRRHfn6+q7/k5OToY8YyNfVQYVhYzoB4Br+J1EyAQIECBAgQIAAAQIECPQSEADoxeViAgQIECBAgAABAgQIECAwOoHzNs67fy939R8eHjbH4ZdHBCwsLDQBgOPj49TdtK830/ucADA3N9c8TiC/8tj5dIEyn9XV1bSystLcmZ//vb6+3lxXhw0+fvw4cILAnz9/mvGWlpaa68v7evwyRl1D3wDAsGDD6DplJAIECBAgQIAAAQIECBAgMBkCAgCT0SezJECAAAECBAgQIECAAIGAAvUR+t3yymZ/+Xu+i74cp7+8vJwWFxfT9+/f2036+vP8nXxN2cDvEwDId/2XTfp8CkB5lSP88/sSQDg9PW0+np2dHTgxIP/e1tZW+93yKIK6xu413TH6BgDqOddzDbhslESAAAECBAgQIECAAAECBM4VEACwOA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R2k41EAAAN/SURBVA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ABAYAATVQCAQIECBAgQIAAAQIECBAgQIAAAQIECBAgQIAAAQIECBAQALAGCBAgQIAAAQIECBAgQIAAAQIECBAgQIAAAQIECBAgQIBAAAEBgABNVAIBAgQIECBAgAABAgQIECBAgAABAgQIECBAgAABAgQIEBAAsAYIECBAgAABAgQIECBAgAABAgQIECBAgAABAgQIECBAgEAAAQGAAE1UAgECBAgQIECAAAECBAgQIECAAAECBAgQIECAAAECBAgQEACwBggQIECAAAECBAgQIECAAAECBAgQIECAAAECBAgQIECAQACBf3T95tprsj2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7721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42821" t="41199" r="20397" b="16571"/>
          <a:stretch>
            <a:fillRect/>
          </a:stretch>
        </p:blipFill>
        <p:spPr bwMode="auto">
          <a:xfrm>
            <a:off x="1238216" y="1571612"/>
            <a:ext cx="688766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1506" name="AutoShape 2" descr="data:image/png;base64,iVBORw0KGgoAAAANSUhEUgAABSQAAAMuCAYAAAAAJA0hAAAAAXNSR0IArs4c6QAAIABJREFUeF7snQecFdXZ/58tsHQEpUgXaYINFRU1CgJiIUYjaow9KPaoeU1ijEn+KZbXJBpfo8YeYzT6Bk1eFSkKYgMDiAUQ6dKll6XDwv/zO2Y2s8Mtc+/ee/fO3e/5fDaLe2fOec73nJmb+c1Tivbu3bvXaBCAAAQgAAEIQAACEIAABCAAAQhAAAIQgAAEckCgCEEyB5QZAgIQgAAEIAABCEAAAhCAAAQgAAEIQAACEHAEECTZCBCAAAQgAAEIQAACEIAABCAAAQhAAAIQgEDOCCBI5gw1A0EAAhCAAAQgAAEIQAACEIAABCAAAQhAAAIIkuwBCEAAAhCAAAQgAAEIQAACEIAABCAAAQhAIGcEECRzhpqBIAABCEAAAhCAAAQgAAEIQAACEIAABCAAAQRJ9gAEIAABCEAAAhCAAAQgAAEIQAACEIAABCCQMwIIkjlDzUAQgAAEIAABCEAAAhCAAAQgAAEIQAACEIAAgiR7AAIQgAAEIAABCEAAAhCAAAQgAAEIQAACEMgZAQTJnKFmIAhAAAIQgAAEIAABCEAAAhCAAAQgAAEIQABBkj0AAQhAAAIQgAAEIAABCEAAAhCAAAQgAAEI5IwAgmTOUDMQBCAAAQhAAAIQgAAEIAABCEAAAhCAAAQggCDJHoAABCAAAQhAAAIQgAAEIAABCEAAAhCAAARyRgBBMmeoGQgCEIAABCAAAQhAAAIQgAAEIAABCEAAAhBAkGQPQAACEIAABCAAAQhAAAIQgAAEIAABCEAAAjkjgCCZM9QMBAEIQAACEIAABCAAAQhAAAIQgAAEIAABCCBIsgcgAAEIQAACEIAABCAAAQhAAAIQgAAEIACBnBFAkMwZagaCAAQgAAEIQAACEIAABCAAAQhAAAIQgAAEECTZAxCAAAQgAAEIQAACEIAABCAAAQhAAAIQgEDOCCBI5gw1A0EAAhCAAAQgAAEIQAACEIAABCAAAQhAAAIIkuwBCEAAAhCAAAQgAAEIQAACEIAABCAAAQhAIGcEECRzhpqBIAABCEAAAhCAAAQgAAEIQAACEIAABCAAAQRJ9gAEIAABCEAAAhCAAAQgAAEIQAACEIAABCCQMwIIkjlDzUAQgAAEIAABCEAAAhCAAAQgAAEIQAACEIAAgiR7AAIQgAAEIAABCEAAAhCAAAQgAAEIQAACEMgZAQTJnKFmIAhAAAIQgAAEIAABCEAAAhCAAAQgAAEIQABBkj0AAQhAAAIQgAAEIAABCEAAAhCAAAQgAAEI5IwAgmTOUDMQBCAAAQhAAAIQgAAEIAABCEAAAhCAAAQggCDJHoAABCAAAQhAAAIQgAAEIAABCEAAAhCAAARyRgBBMmeoGQgCEIAABCAAAQhAAAIQgAAEIAABCEAAAhBAkGQPQAACEIAABCAAAQhAAAIQgAAEIAABCEAAAjkjgCCZM9QMBAEIQAACEIAABCAAAQhAAAIQgAAEIAABCCBIsgcgAAEIQAACEIAABCAAAQhAAAIQgAAEIACBnBFAkMwZagaCAAQgAAEIQAACEIAABCAAAQhAAAIQgAAEECTZAxCAAAQgAAEIQAACEIAABCAAAQhAAAIQgEDOCCBI5gw1A0EAAhCAAAQgAAEIQAACEIAABCAAAQhAAAIIkuwBCEAAAhCAAAQgAAEIQAACEIAABCAAAQhAIGcEECRzhpqBIAABCEAAAhCAAAQgAAEIQAACEIAABCAAAQRJ9gAEIAABCEAAAhCAAAQgAAEIQAACEIAABCCQMwIIkjlDzUAQgAAEIAABCEAAAhCAAAQgAAEIQAACEIAAgiR7AAIQgAAEIAABCEAAAhCAAAQgAAEIQAACEMgZAQTJnKFmIAhAAAIQgAAEIAABCEAAAhCAAAQgAAEIQABBkj0AAQhAAAIQgAAEIAABCEAAAhCAAAQgAAEI5IwAgmTOUDMQBCAAAQhAAAIQgAAEIAABCEAAAhCAAAQggCDJHoAABCBQwAQ++eQTe+GFFzI6w+9+97t25JFHZrTPfO/sL3/5i82YMcOZ2b59e7v66qutXr16+W52rbQv3T3foEEDa9SokXXq1MmOO+44a9u2rRUXF0eS4bJly2zs2LG2cOFC2759u5tDnTp13PyGDh1qXbt2jeS8MBoC77zzjo0cObISRJMmTeyaa66xFi1aFDycQvgeGjNmjI0bN86tVdOmTe2GG26w/fbbr+DXjglCAAIQgEBsAgiS7AwIQAACBUwgXXEmERIESQTJfL5kMrXnW7dubRdeeKETJqPUPvroIxsxYoRVVFTsY7ZE9Kuuuso6dOgQpSlhKwQcgZ07d9pTTz3lhHZ/O+OMM6x///4FTwlBsuCXmAlCAAIQqHUEECRr3ZIzYQhAoDYRyJQ442eGIIkgmc/XUCb3fFlZmfMoPOKII/J5ypW2LV261Ak2W7ZsiWmvPJHkkSTPJBoEokZg3rx59swzz9iuXbuqmH7ggQc6L0l5ORdyQ5As5NVlbhCAAARqJwEEydq57swaAhCoJQSC4kzPnj3t0EMPrdbsDz74YGvWrFm1+ojayYXwIBg15unaG9zzffv2dWH2idqePXtMYt6CBQts9erVtnfv3srDJeIpRD8KIaFvvvmm6cdr8vIcNGiQm7/muGnTJvfvkpKSdPFyHgRqjMBrr71m7733nhu/TZs2tn79etu2bZvbz3pRdthhh9WYbbkYuBC+hwjZzsVOYQwIQAAC0SGAIBmdtcJSCEAAAikTCIozAwYMsMGDB6fcT20/oRAeBGvLGgb3fCoevRIiZ86caX//+9+d0OG1k046yb75zW9aUVFRXmP071Pli7z22mutZcuWeW0zxkEgDIGNGzfan/70J1u7dq07/Mwzz7Tp06fbkiVL3H9LjLzkkkvy/hoNM9d4x/A9VB16nAsBCEAAAvlIAEEyH1cFmyAAAQhkiACCZGZA8iCYGY656KU6gqRnXzAP4/777+/EvXwPdWaf5mKHMUZNEJD4qAJtyo3q5UKdNWtWZYGU2lDchuu7JnYeY0IAAhCAQDYJIEhmky59QwACEKhhAgiSmVkAHgQzwzEXvWRCkAwWzygtLbUrrrjCunXrlosppD0G+zRtdJyYxwQkQmpvS4BUU9oBpVFYs2aNPfHEE5XezIVe3IbrO483KaZBAAIQgEBaBBAk08LGSRCAAASiQQBBMjPrxINgZjjmopdMCJKy85///KdNnDix0mRV3D766KNzMYW0x2Cfpo2OE/OYwKpVq1y49ubNm52V3/jGN1wKheCLg0IvbsP1ncebFNMgAAEIQCAtAgiSaWHjJAhAAALRIJArQXLDhg328MMPm/J8qTLxsGHDrFOnTu6BcerUqfbBBx/YunXrXLidChAor52KjRx11FFWt27dSpjK4afCIm+99ZYtXrzYVVNV3j6F4x1++OE2cOBAq1+/fkz427dvd94yXk4xL3eg3wblH1NxD8+G448/3nr37u1CABO1dB4E9fA8adIk+/TTT13xBa8yrMZq1aqVm3uisb/88ktXMXnHjh3ONIlhF1xwQagcaSrM8thjj7kiJmqJPIe0JgqHlK0rV660rVu3unPq1KnjihepwrTWSjkJU2lay+XLl9u7777r1rS8vNyxLy4utsaNG1vnzp3t5JNPdsUpMpmbMVOCpL/4guadLP9qpuYbax9r7yuMfNy4cW4viWHz5s3t2GOPdftLBXmSNc+rLNZe15gff/yxffjhh65//be3Bw444AB37R133HFJ90Cs+4DW9/3333f3AO0B7Svt/1NOOcXl/dP1Geu61V7RvnznnXfcvtT1o3krfP7II4805fUM3gtWrFjh7h1z586tnEPDhg2te/fudtpppzlmYZrWUmOKhyo7+69f7VVVc9Y9rE+fPo6N/x4W7N+/H/1rIFaa2+eff+7um959STbGm18i23X+woULbfLkyc5m3X80D93rdP9UQTMxE78wLVP7OcxYyY55++23bdSoUZV78sorr7QuXbq4/xbDkSNHun+nUtwm0XfWtGnT3P1QHpjed5DufxqzX79+JuEzbNP9VZ6d6lPfTd590LNX98KDDjrI3WM7duyY8F6Y6HtI1++LL75YWZArFW9Rf/XyeAy1v7744gv717/+ZYsWLar8ntA1qetBe1vXwyGHHJKwaFYqRW2Ux1f//0E/3lp49yVx03UtbrqfZPI7JOzachwEIAABCFSfAIJk9RnSAwQgAIG8JVCTgqQeYF566SX3MB+v6QHs4osvNlUy3rJlizt+9uzZVaoc+8+VuCBRTg89wRZLyNGDox7iJNDFaxI1zj33XCe8xXuoSUWQlB2vvvqqewAVg0RNY6s4gx7k9GDnb0Hvn1TyGEpIeeWVV1x3elgcPny4E/78TYKDxKx//OMfVQq4xLJXIpLEw/79+ycUX7xzxVv53pYtW5Zw/uKth/zzzjsvtFiU7GLLliCZyEMyk/MN7mONK3FaQpO/+rc4SFxUXkuJZ8laLEFSYolETok6nmAer58weyAo8lx00UVO2NE1HWzeftYLjKAg2bZt26T7R+dfeumlbl/rWnn99dcdo3jXnOw/66yznICRSLz46quv3Nj6HaYlu38EBUm9rBGT8ePHJ2SerF+/bbrOdO9MZrPuMRKxhwwZkvA6zuR+DsMw0THB60HinRh6InDw5Yu+Gy677LKkleRjCZJhvrPCMtS1OmXKFCeW+gtkJZqr9r1epLVo0SLmYYm+h4JFf4KcEo3r9wbXC4jrrrvOvTTymgRIXROJvsu9Y3Xet7/9bSeAx7rOwgiSYqd70ptvvpn0vqQx9P8jvvOd72TsO6S6e5bzIQABCEAgPAEEyfCsOBICEIBA5AjUlCB56qmn2oQJE0I9iPXo0cOGDh1qzz33nPO8SNbkqXLNNdc4rwh/Cz64qpq4HgjlmZms6SFTHnDywIz1EBVWkNRYf/7zn5MKA357NJ48oiS0yjvF3/zePzpOD13yqkzUJCzJs1JeiWqxHtD14K2HPXkeJRNN/WPJI0Uik0TOeE3eNs8//7wTmMM2eXBJXNKDZXVbJgRJCXXPPPOMzZkzx5mjdZF9esgOtkzPN7iPDz74YLeWQTFSdmg95NHqeQUnYhcUJHXe3/72t5hiYaJ+5NkqwSfWHgiKPLpG5ekcq3lht9W5blu3bm3f+9737I033jCte7ImUfLyyy+PmwtUnJ999tlQ9y3/WNofqvDcq1evfUzw78d27dq5Pa5UALHWM3hyon69Y+U5q5cPyQRlf9+HHnqou5fE8uzM9H5OtibJPvd77+nYoOdfML+khFzllxTrRC24V1P5zlK/eomk761Y3xda27FjxzrROcw6++2UGKnvN90Tgy3Z99D//u//Om9CNX+kQiIO8th89NFHnQeimnddeuekc01o34pNrBQXyQTJdNnJs/iqq64yCao0CEAAAhCIDgEEyeisFZZCAAIQSJlATQiSekDTj4QuPRxK5JOIJiFRD80SCRV+54UiSySQh6Q8XfRveTCdeOKJ7m/qQ+Fur732WhXvjOBDk8AEhQ09FOlhVbZI1NGDrDxQ1JSTTH3qYdd7YEz08J/sQVB9SuCRiOUXVTV/hfgpPFuebJqPHvwUxqwQO09EkI16IFZYqf8BN+j9oxBXCR+JPLwUvusVeognYkqMVGirN3dxV/i6wnL1QCeBVjxnzpzpHqz9njEST+W1FxRPxUBzf/rppysFHY+95iYhRuNoTeTRNXr0aJs/f36lDZl6oMyEIBkMl9faXX/99S6E3d+yMd/gPvbGkyepPHklWGivaf8obLhr166VJoXZpzpYayCPOr+I5+0B7QPvoV6ijbwOJaD5vbzi7QG/yOMZpT2g619eeboHyJNLoonEOwmK8a7bePcCeXN5qQjUt/qQZ6D+LS9nvVjw7JdQ+/LLL1d5QRDPg04vE3TdKK2Dmq4BXW8KLZentfa7rhcJOPIs1vXjZxLPI82/H9Wn+tCP9pKud3GQp6vuBQqJlaen/3pL5OkWFIs8bzHdc3WeGHrh+LrePHt1nI4ZNGhQ1vdzyl9agRP8Ipv2j6rda9/7m78Ct/4eJlzZv1f931nBfae1ivV9kUj41LUpu3WdqXnfA7pu9L2m8fSZvgskWmo/+V8MxbM/2fUdFG+TpZmQbX52QRFTnsf6TtN9Ws1jc8IJJ7h5aD/Hu5/Hy+eZTJDU95deqHkvtLzrRNet9xIk3ndTrP9fUN39x/kQgAAEIJBdAgiS2eVL7xCAAARqlEBQnKmuMV5exmA/sYSIRAKTRA6FCnsPbN5Dm7zQvNxg/jEkzEks0DhqscJPYwk5evCTIChvyWBItB40JbRIAPDsiJdnL9mDoGwK5hyUh448yfTgFqsFPZFieW/Jxr/+9a/uoVFNXjPynokX0he0I1aYd/CBT4KOuMfrUw+lf//7391Ds1o875fgw6sebhW6p4fweF5EEqf9+0CCkjy3YomdYfdudQXJWF6usfJ3Zmu+sfaxvBJV5TtTuU7lVTdixIjKfa89qv6DYf0ec4WE+1MfaD3POecc9/LA32LdB8Tu/PPP3+f6886LNV8JOPJk1LyDTeKIvJC9FxrenpRYK6+14F6TePvkk09W5tmMJy778xTGe0Hgt0Vikvr1PLDjpUaIdQ+WCClRP9Z6SmxVv174dTxPt2BKB93flFJBImPwXie7g/YG7yXZ2s9hr9tYxwXDkOOJycHjwhS3ibVXE10HEgyVisNf6CqW4Bdcl0R72Ztz8HrUvldYur4T/C3Z91DwWkrGIfj9EhS//S9mdE/WNaaQ/1hNfUn01nXkXZOxvMqTCZL+z7Ue8naN990UvLZjhZtXZ/9xLgQgAAEIZJ8AgmT2GTMCBCAAgRojUFOCZLLiAsEwMQFK5s2hMGBPFJOocMMNN1QR+2IJG4m8+TSmHqIkzEgY8x6iJLrKMyqVB8HgA3GyBymvb3kgSnD0BNFYD9x+DxYJJRL55MkYq+kBTcVsVNxD7ZhjjnGh4F7TfOW5owdgNeXk1INvsvDG4INfLK+toJ3KjSnvskQt+BAbNtwyUZ/pCJLaOxJslNvvs88+qyJ2xWOUrfnG8hiMtSdjMUgmWOicoGAiwUtipLyIE7WgkB1L7AiKPGHWM9Z1m8jDLZiSQDYnE7LlEawftVgCX/C6SSbkeJz8ImY84TC4H8PkgvXngNVYsfKXBr3h5IUaK+2Df02DwpfuJfKIVcvWfq7Ol58KqCgcXfeJZCkr/HkQk33/yKbgXg1zTrDat1I4SDj3i+DBdQnjtRe8JqvzYixRAaDgWgQ98JVj1X/P9u9d5YaUl3iiokjioxeHWi95sWpvqeiTvyUTJP33MH0fim8sgd3rU9eKUjbohYC88OX5m+iFXXX2I+dCAAIQgEDmCSBIZp4pPUIAAhDIGwI1JUjK606efBJzYrWgqBBGuEj2IBMUNjS2wvuCuSaD9vhDnPVZUMTT35IJPelWOA3mP4vlZRUUb7t162aqMhvLi9D/MCzvGn81Ws0j2Fcqlbv9+Sxj2ekPrQwjunjroErcjz/+eGXV1uBDcaoXUyb3fKJcaNmab3AfS9yW+C4RPllLtk91fnWqtyvNwXvvvefMiJVXMyjySCBQXjeJdfFacL7xwnL95/vZhxGS/HsilnCoFwoSLMVG1aklysjbMFnz9xsvz2hwPyrcVd6liVpwjWK9rPELcGHun971r2tN3qW6R0ss0v1OLVv7ORnDeJ8H743J7ilBITBZcZvgXk32nSU7g3s1lnCoCu+6RuThKq9Kif3JXvgEv2PiefqFub6D99NE+80v+Mbyvg/u70QekmHXOdn3uH+OYV/shR2b4yAAAQhAIP8IIEjm35pgEQQgAIGMEQg+DMujQwUN0m3yogrm0VNfwYe7WJ4jwTH9Dx5hQq38DzKxRIXgw2Ii4c5vS1Ac1cOjwsT0kO+1ZA+CfnEgXuhmPObyWlI+P6/FCov3C0GJ+vfbEethWUVaFO66e/duN1yiytFBe5WvTvnEvFBZ/7nK9yXPTC/MNMz6e/0rr528aiQMq6VybiymmRIkE1VlzuZ8g/s4jKgXdp/qOL/3XaJiPbHYBvdAUCgL3gfkuXjxxRcnvN0E5xvr+gt24L8XhLne0vGaDXOPDNNvmGOCYwU5BjnrGlRYt5evNp5HXZg56Jhs7uewNgSPC/OiyH9OrFDpRMVtgoz1vagUG8lasu+CZOfH+9zfb6wIAJ0XZuygkBvvuzVYuCtWfuKguKn7hfIhS7D3cg2nOt9kgqT/xZf61gsK7X/dS/RvGgQgAAEIFBYBBMnCWk9mAwEIQKAKgZooaiMDlLdRIbuJWpiHK//5qQqSyULA/X37hbxYD4OJbA0+2IXxtPGPHcYbKnhMrJDWYNh4rGOCoaDVuVz8fIOhjNXpt7riSnUFSYUmKtRfHnLxHoCzOd+gQBdWKAkrWPj3ehhvRP9aJhNxkglpsfZFcL5hBOlkokZwnHREwVi2ekVtJMwqtF/5LP2FbWK9TEjmnRlrnGQc0xF+E12T2dzP6d4LUgk99sbwn6O/JQqXTsY4nt2pfm/F68craqNCRgqXV6EvL3VHdQRJjef32I/nQewXfOMdI3vkOav+gk0vbPTyQPdKXbNhPLjVR7JrN1hcyj+uoh70olHipIp5BXNsprvXOA8CEIAABGqOAIJkzbFnZAhAAAJZJ1BTgmQYMTDVB7tUBcl4BXhiQU/WdyJbw4TxJVro4INxrBC7oPdPshyO8bzGgoV3qrMB/XYGBdPq9JuqoJtMfFLhFYmciVppaal7uJZAl6xwjPrJ5nyzLUiG8cSKxyqZF3I6Ik86800maiTbE8nuDQq1VU5RrbN+lGtP1beVa9JfDTk4Tq4ESYk2jzzySGW18TD320T7P5v7OZ17QTCnZzp96JxEnvfp7FX1mer3ljzwVe198eLFzgtcXuRKC6A5xmvVFSSDL6dipebwi7eJOMlOzVkifKKmiIIePXrYySef7IpjxSpkpvPDXLsLFy50Y3qVtmONq/4VraG56R6P92S6VwnnQQACEKhZAgiSNcuf0SEAAQhklQCC5JGh+OaTIBnPI84fyhYMWQ9WS42XPy2TgqQ/12YmBY0w4fuJFjVT3nC5EnCC801HoPNsDSOWZFKQDHqzpiPypDPfMKKGf/3C7gkJ/xMmTHA5AP1VvEPdRMwsV4JkGK/qsDbruHy6fmVPMLVEKnPxH5sov2g6ezUVQVKisbyRNZdEInasuVVXkFSf/pygwcrywWsuWeEdXReTJ0+2cePGJRQJvbko3+f5559vqhYebGGvXa2PqnarkJ3nORpvH6joTffu3V1Rp3h5q9PdQ5wHAQhAAALZJYAgmV2+9A4BCECgRgkgSKYuSMbyLsymh2RYb6dgRVS/V5T/s0TVaJMJr+lu1kwLJOnaofPCik/VGSOb801HoMuVIBnM9xkUz9MRedKZb1hRw+MSZk/II1I5UnUtJRI+JO4or6fCVMXjH//4R+XhuRIkgyHWmfaQrG5/1bm29HJFYppy62aixXs5k85eDStIynZVB5d3ZLymcGO9jOjSpYvL6ywhfNasWe7wTAiS/iI/we8E/2fxqsPHsltrs3LlSpeHVqHm69evdxW1YzV5TKpCdlCUTPXalRgpLtOmTdsnRUJwXF2XKuSm73AaBCAAAQhEgwCCZDTWCSshAAEIpEWgNguSqVRrDnqTqKqxKnyGEXr0QPbss8/a559/7g5PNeQ4rLgV9II88MADXSVzPXz5q6Umqkbr97JMtaBJog0YLH4Qq1J5Whs4jZPCiE9pdFvllGzONx2BLsw+9Y554403nPihlo85JMPkzExV1Ei2JxSWKjHSKxIjNhJqlKdOYagdOnQwVSEOCh3J+lU/Ucghmc39nOq1JpFL4egKO1ZTKoXvfOc7Vrdu3VBdKRz6r3/9q+lFj1q8CuTZEiQV2qzvA39uUYUWSxiV+KhwZuWpDeY/DOO5HMYD2oMUvI/4hVl/kbRY6T9CgTZzgqvC0eXFOGPGDCsvL69yqv87yvsg1Ws3aIvWV4Kq8lrqd1D0TebtGXZuHAcBCEAAArkhgCCZG86MAgEIQKBGCNRmQTKsKBassh2rqnGyB8HqVNkOFppJlN9OxQ9eeOEFF8KmB1p5g+iBUmKKQgPVYuWg9DafRNPnnnuuMgQuU55QehB99NFHXd49teoWpqnOxRJGJKpO/zo3m/PNtiBZnSrbwVDaZFW2w+yvdOabqqiRbE/4BX2t78EHH2yXXHJJ0vBPecK99NJLldspVx6SQU/VVCqx614lHhKjFeY6aNAgJ+rky/UbXItYxbmSXb/+F0w6NpZIlQ1BMljhWi99Tj31VFclWmHF8VrwpVYmPCQ1lj9PpAR17wXWY4895nJZqn3729+2448/PhnSUJ9LnNT3i9iqKR/vVVdd5QR9r6V67SYaWKHwH3zwgeklixfWncq1EGpSHAQBCEAAAlklgCCZVbx0DgEIQKBmCdRmQTKRp6B/VfzVRuM9vCYTJP1VTdVH2Ifo4ANsvGI0nr1BIUwP2scdd5z96U9/coUSPJFSnjixWjDsW96cw4cPr3ZBgOA8ZIfC9VQRNdctmfiUCXuyOd90BDpvTsn2qY4LeuTGKngRj5HfsyqWh206Ik86801V1Ei2J55//nnn5aWWSghrUPjKlSApO/1jx/MCDK5jvKJEOk57xwsZrqnrN/hyKOy8gvP0hyTrs1jfBensVY+TvAHVgi9e5NX58MMPVwpyYV/MBO/rmRIk/Z6vCtuW+ChvzT//+c+2e/du5/UrkbJFixb7XPK6x8mTWpXkV6xY4byFtb+TtWQv2BJdu1oT5alUASB5yg4dOtQOP/zwhEPKTv8LuXjsktnN5xCAAAQgUDMEECRrhjujQgACEMgJgdosSOoB7Mwzz7RTTjklLms9zOjBXoKiWjxBL5nQE6xsvrTYAAAgAElEQVRqqnDvq6++OuaDnt+YmTNnuvBCz7sjTPicXxTSA2+fPn1cHjt52SR7AA4KaWIkD57TTjstblVUz16Fe+thUqKpCgcMGTLEPaR6LejZFDaflwThp556ynUjMUgCWTKPokQXTzLxKVMXXrbmm45A580p2T7VccGK7WJ+xRVXOK/ARM1bJ6/ybaZEnnTmm2lB0s8tbBi7cunJ00wvAryWS0HS7y2t8XUfkIATr7qxjgneb/xpLbK1n1O53oIvh5R/cNiwYfuENyfrM7inPDFOL2+8lg1BMtinXsjIi13ifaI2adIkVwDHy8eYKUEyeL8/7LDD3HfS+PHjnTn6b3kCx9ozQaFPQqZeXum6T9T8gmRpaam7t/hfTCW6doO5UY844ggXrp+IX9DOVFOmJNtLfA4BCEAAAtklgCCZXb70DgEIQKBGCdRmQVLg5WFz4YUXugIUwaZwrzfffNOFtXlVUOMVQAgj9AQrWCv32WWXXVYlF6XfBnnxyDPLE3j00KWHw169eiXcM34PN4mDzZs3Nz3Iq4XxzAx6D2ncc8891wka8cQMeY+NGDGisvJwrIdT5eGTQCNvGq/pgVLVVuPlf1OeN3nreOGDskWiikTJdFuuBMlszTcdgc5jFWaf6liFGms9PSFcArqEA+W3i9Ukvqlvr+BLPLE/HZEnnflmWpD0extqbqeffrr169cv7vUgzzOFpq5du7YKrlwKkkFuunb0kkApG2Jdx0qn8OSTT1bmVgxew9naz6lcx/6XLTqvOuHE/nBl9RUUB9PZq+on0TUW9HTUixsJkv6QZT8PCZASI0eOHFklF2KmBEmN5ffeV796ASHhL1EFcs/GoEid7H6u7zK9XPK+j2K9tEh07cYKeU/23TR37ly3Jjt27HBmp+Lxncre5FgIQAACEMgOAQTJ7HClVwhAAAJ5QSAozkiYU9GI6jSJSyr04BeZ0nm4CyueeLYmqxAdfED3zlPuLj1IDRw40FU11UPgsmXLbNSoUS4czfNKkWeUwtdatWq1D54wtsYqjCFBVMLGUUcd5SqnSviUMPDuu++6B0V/Qv4jjzzSiafJvGmCHm6esWE9uzTfsWPHOi8Zb+4SMOQhJyGmbdu2zgbZJnFRD/YK5fRE20Sep/EKOsgDU0KrcoqpH+2XKVOm2MSJE6sUf5ANeoAPW8Ai1j7OlSCpsbMx33QEOo9DmH2qY/Xgr9yHYuU1eQcrl5x+dJ2oaZ0mT568zzrF835N5z6QznwzLUgGvQ21/5WDVt7DEmu153U9qOiN9qyuB0/M9e9BXb9BMT0bRW28MYP7L9Z1LA9O3WveeuutymtNx51zzjnWt2/fKpdQNvZz2O+aoCCaKJw4TJ9Bb7tg+Hc6e1XjJrrGYlUI13158ODB7jtI9z81rYmqVOt7QGJ/sFK15n799de7l03+Fvb69p8T9N73PgvjSSg7H3/88coXRjpX5ynvqLzjvflo7XRN6HtFodZq2mP6ztWx/pbs2lWeWhUF8r4b9f0tT05FOqhIjq5N7ztE16IEXe9YrfH3vvc90/2JBgEIQAAC0SCAIBmNdcJKCEAAAmkRCIozaXUSOCmW90Y6D3epPlylKkjKTol3/mqn8eavB5lLL73UVUGN1cLaGvT4C8NbD24SieVJ6D3gJTvPXy3bOzaed2esvrxQde2P4MNworFl60knneRC4eMJp/K+e+WVV/apfppsTsk8SpOd732eS0FSY2Z6vukIdN7cw+5THS8R4W9/+5vNnj07LFp3nB72L7744piev+ncB9KZbzJRIzihZHtC14NEEIlEYZuEEr2YUb47L2w7VhGfbAqS6ey/ZNdwpvdzWJ5BUTiV+1m8e5w/L6aO8Re3SWevqo9k11isUP5kDPT9owJD8kTX/TheHtNkY8cbJ5jrNMgikX2xROpk89Hnms9FF120T2X6ZNdurBdmYcbT95FefCXybA7TD8dAAAIQgEBuCSBI5pY3o0EAAhDIKYHaLEhK5JN4pqrUmzZtistdHh8KtdTveC2VB0EJLK+++qpNmzat0qswXr96EJW4p3DpRFVYg+cHi9OECb8L9iEvE3kpqkJpWNFWOecShXZ7Y8gDVR54Xih2ok2vecuD9Oyzzw4tyCbqL5n4lI0LMJPzTUeg8+aUyj7VORLiVERCArffWzcWI3lQnnzyyda/f/+4HqzpiDzpzDeZqBG0P8yekECrPStRMplI37JlS/vmN7/pKtw//fTTzlNWLVbOwGwLkhpX48t2zzst3h7XGiqtg8K6E91vMrmfw1xv4q1cuhIl1SSaKndg7969w5we95igyOkPIU5nr2qgMNeYPGn1vZNsPbQG8hzXfVXXgbwRtQ/VYoWrhxk7Foxgmo5UiwUpRYHSi3gpGxItir6L9L0rz8hYnu5hrl3tB+Wi1HeTF4qdaMzGjRs7XooASZRDtVqbiZMhAAEIQCArBBAks4KVTiEAAQjkB4HaLkgqh6PENoXGTZ061QmTethR7kV5eunBSWHCycTAdB4ElV9OY+qhWA+mnuCjsRUWrnBJhaIlC9GOtZOCD/BhK4rH6ksPwqoaK3FS3j3eA7Ee7GSrQrgVvpqqrRI8Fy5c6EJ+JZgov5oX9i1PUOWwUwVVFZpQWGOmWhjxKVNj+fvJ1HzTEeg8O9LZpzrXC+vVftVelQ1q3jopjFviUDIP3nREnnTmG0bU8K9N2D2h60p7VfcLiUretaD7g0QPFVnRdat7hyd8+G2JJfTkQpDUXLX/lILi/fffd16bsl3z0f1Fob9KCaH7nWwM0zK1n8OMFXzBUp37mX+8YLiyv7hNOntVfYe9xuSdr5dSCilWmg7v/i9RWPc+3U9171NKALXgdRCrwFnYsYPMw/SdbJ28/aX5LFmyJO37eSrXruxWugFx1B7J1HdTsrnyOQQgAAEI5I4AgmTuWDMSBCAAAQhkkUA6wkYWzclq18Hk//5QxKwOTOcQgAAEIBApAv78nLEqjkdqMhgLAQhAAAIFRQBBsqCWk8lAAAIQqL0EapMg6fcokseNCsHEy39Ze3cEM4cABCAAAX/IdnWLBUETAhCAAAQgkEkCCJKZpElfEIAABCBQYwRqkyDpD3uLFdpXY4vAwBCAAAQgkDcE5E3/4osvuoI5aqoCf8EFF5BrMW9WCEMgAAEI1G4CCJK1e/2ZPQQgAIGCIVBbBEl/1VPC7wpm+zIRCEAAAhknoKrpI0aMcAWs8KbPOF46hAAEIACBahJAkKwmQE6HAAQgAIH8IFCIgqQKIbz33nuuuIwKayj0bubMmZUFEg488EC75ppr3Oc0CEAAAhCovQSUK1IFmVTESEVo9F0xd+7cymJihxxyiKnQWzqF1GovVWYOAQhAAALZJIAgmU269A0BCEAAAjkjUKiC5FNPPeUq/wabHiovueQS69WrV84YMxAEIAABCOQngfLycnv00UddVe9ga9iwoQ0bNszatWuXn8ZjFQQgAAEI1EoCCJK1ctmZNAQgAIHCI1CIgqRW6S9/+YvNmDGjyoLJW3LAgAE2cOBAcoEV3lZmRhCAAARSJhD8DvQ6UKj2t7/9bZc/kgYBCEAAAhDIJwIIkvm0GtgCAQhAAAJpEyhUQXLy5Mk2atQo27Jliwu1a926tZ1++unWrVs3xMi0dwsnQgACECg8AqNHj7aJEyeavg8lRHbo0MGGDBlibdu2LbzJMiMIQAACEIg8AQTJyC8hE4AABCAAAQhAAAIQgAAEIAABCEAAAhCAQHQIIEhGZ62wFAIQgAAEIAABCEAAAhCAAAQgAAEIQAACkSeAIBn5JWQCEIAABCAAAQhAAAIQgAAEIAABCEAAAhCIDgEEyeisFZZCAAIQgAAEIAABCEAAAhCAAAQgAAEIQCDyBBAkI7+ETAACEIAABCAAAQhAAAIQgAAEIAABCEAAAtEhgCAZnbXCUghAAAIQgAAEIAABCEAAAhCAAAQgAAEIRJ4AgmTkl5AJQAACEIAABCAAAQhAAAIQgAAEIAABCEAgOgQQJKOzVlgKAQhAAAIQgAAEIAABCEAAAhCAAAQgAIHIE0CQjPwSMgEIQAACEIAABCAAAQhAAAIQgAAEIAABCESHAIJkdNYKSyEAAQhAAAIQgAAEIAABCEAAAhCAAAQgEHkCCJKRX0ImAAEIQAACEIAABCAAAQhAAAIQgAAEIACB6BBAkIzOWmEpBCAAAQhAAAIQgAAEIAABCEAAAhCAAAQiTwBBMvJLyAQgAAEIQAACEIAABCAAAQhAAAIQgAAEIBAdAgiS0VkrLIUABCAAAQhAAAIQgAAEIAABCEAAAhCAQOQJIEhGfgmZAAQgAAEIQAACEIAABCAAAQhAAAIQgAAEokMAQTI6a4WlEIAABCAAAQhAAAIQgAAEIAABCEAAAhCIPAEEycgvIROAAAQgAAEIQAACEIAABCAAAQhAAAIQgEB0CCBIRmetsBQCEIAABCAAAQhAAAIQgAAEIAABCEAAApEngCAZ+SVkAhCAAAQgAAEIQAACEIAABCAAAQhAAAIQiA4BBMnorBWWQgACEIAABCAAAQhAAAIQgAAEIAABCEAg8gQQJCO/hEwAAhCAAAQgAAEIQAACEIAABCAAAQhAAALRIYAgGZ21wlIIQAACEIAABCAAAQhAAAIQgAAEIAABCESeAIJk5JeQCUAAAhCAAAQgAAEIQAACEIAABCAAAQhAIDoEECSjs1ZYCgEIQAACEIAABCAAAQhAAAIQgAAEIACByBNAkIz8EjIBCEAAAhCAAAQgAAEIQAACEIAABCAAAQhEhwCCZHTWCkshAAEIQAACEIAABCAAAQhAAAIQgAAEIBB5AgiSkV9CJgABCEAAAhCAAAQyR2Cvme3es9t276mwir1f/+zZs8cqbI/t3bvX9uzVEXtN/7t9a3MrMrOiIrPif/+UFBdZaYlZSbFZnRL9FFnd0szZR08QgAAEIAABCEAAAtEngCAZ/TVkBhCAAAQgAAEIQMAR2Llnl23Ztc227Nrqfm/dvd227t5m23bvsG27t9v23Ttse4V+dtqOf//srNhpOyt22c49u22XEyJ3h6b56Xs3hT5WomRZaZHVq2NWr06R1atrVr9ukTWoa9agrMgalpk1LCuyRvW+/mlSz6xx/SJrUr/ImuqnAcJmaNgcCAEIQAACEIAABPKcAIJkni8Q5kEAAhCAAAQgAAGJiRt2lNvGneW2ccdm27Sz3Dbt3GKbdm628l1brHznFtu8a6sTGXPZUhEkM2GXBMv9GhZZs4ZF1lw/jYps/3//HNC4yPTToolETvlt0iAAAQhAAAIQgAAE8pUAgmS+rgx2QQACEIAABCBQawjIg3Ht9g3uZ5372Wjrd+hnk/uRZ2M+tlwLkmEZNK5XZC2bFlkr91NsrZsW2YH7FduB++l3kfPMpEEAAhCAAAQgAIF4BGbOnGlXX321LVq0KOYhLVu2tO7du9vFF19sp512mpWVlVU5Ltn5Oviggw6yHj162KWXXmonnXSSlZSUxF2QFStW2Msvv2xjxoyx2bNn25YtW6xNmzbWq1cvO//8823gwIH72JDvq4sgme8rhH0QgAAEIAABCBQEgYo9FbZy21pbvW2drdq2ztZsW2ert623NdvWO+/GKLZ8FSSTsZRXZdvmxda2WZG1a15s7fYvtvbNi6zD/sUuHyYNAhCAAAQgAIHaTSCMoOgROu+88+yuu+6yxo0bV0JL5XyddN1119ntt99upaVVE29v3brV/vjHP9rTTz9t5eXlboxOnTq54zZs2GALFy50Y/bp08fuvfdeJ3BGpSFIRmWlsBMCEIAABCAAgUgQ2LN3j63Yusa+2rLavtq6xlb++0fiY6G1qAqS8dZBYmTH/YutwwHF1umAIuvYotgOalFsHQ8oLrSlYz4QgAAEIAABCCQg4AmKzZs3t2eeecZatGhR5Wh5KI4fP97uueceW7NmjRMk5anoNe98/fcTTzzhPBmDTefpM/Wvdv/999uQIUMqD5MA+dOf/tR5Rnbp0sV+9KMf2eDBgytFSxUbnDNnjv3qV7+yCRMm2PHHH28PPfSQ85yMQkOQjMIqYSMEIAABCEAAAnlJQJ6NyzavtOVbVlX+rNiyOi9tzYZRhSZIxmOkiuEHtyy2zq2K3e+DWxVbl1bFrggPDQIQgAAEIACBwiOQTJD0ZvynP/3Jfv3rX9vZZ5/tBMX69eu7j8IIkjpu9+7dduedd9pzzz1nQ4cOtfvuu8+FXktsfOSRR+zuu+92QuMDDzxgHTp0iAl69erVdsMNN9gHH3xgl19+uRMog56W+bhCCJL5uCrYBAEIQAACEIBA3hFQ1eqlm7+yJZtX2NLNK92/leuxNrfaIkjGW2PlozykTYl1PbDYurUutu4HFpOfsjZfEMwdAhCAAAQKhkBYQVKeicojedZZZznRsGHDhikJkjp45MiRNnz4cDvmmGPsqaeesgMOOMCWLl3q/jZv3rx9PCdjQR41apT94Q9/sH79+tmNN95YJXw8XxcFQTJfVwa7IAABCEAAAhCoUQJLylfYovLltrh8hS0uX+7yPtKqEqjtgmSs/dC5ZbH1aKOfEjukTbHpv2kQgAAEIAABCESLQFhB0vOQDHomhvWQ9AuSJ554oj322GPWrFkzGzFihN1888121FFHOZFSRXQKrSFIFtqKMh8IQAACEIAABFImsL1ihy3cuNS+LF9mX276+mfXnt0p91PbTkCQTL7ijeoVWc+2xdarbYn1aldsh7YrsTpV89Un74QjIAABCEAAAhDIKYFkgqTyO44dO9Z+//vfW926dV3uxsMOO6zSxrCCpD9kW56WCtFWuLXCriVO+v+WUwA5GAxBMgeQGQICEIAABCAAgfwioPDrBZuW2IKNS2zBpqUmb0ha6gQQJFNnpjMObV9ih7UrtsM6lNjh7QnzTo8iZ0EAAhCAAASyRyBsley+ffu6wjZdu3atYkwyQbKiosKWLFniKmi/+uqrLtRbOSj79+9vO3bscAVsPC9J/bsQG4JkIa4qc4IABCAAAQhAoAqBnXt22bwNi23exkU2f8NiW7L5KwhlgACCZAYgSqBsV2JHdCy2IzuWuJ9iauVkBiy9QAACEIAABNIkEFaQVPcDBgxwHo2dOnWqHC2V8yVG/vCHP7Qrr7zSeUeqgvett97qckv+5je/cX8vxIYgWYirypwgAAEIQAACEHBh13M3LLK5G760eRsXQyQLBBAkMw+1tMSsd8cSO6pTiR11UImr5k2DAAQgAAEIQCC3BJKFbMuLccaMGc6rUYVt5Cn58MMPW6tWrZyhYQTJbt26uQraF110kQv3Lir6+o2kwrjvuOMOe/75510eSTwkc7v2jAYBCEAAAhCAAARSIrBp52abvX7h1z8bvrQtu7amdD4Hp04AQTJ1Zqme0aJJkR19UIkdo5/OJda4Hu6TqTLkeAhAAAIQgECqBJIJkl5/y5Yts+uvv96mTp1axZsxWch2Mnvuu+8+e/DBB8khmQwUn0MAAhCAAAQgAIGaIKAK2LPWz7cv1i1wFbFpuSWAIJlb3hpNId19OpfYsQeXUME79/gZEQIQgAAEagmBsIKkcPz85z93lbCHDRvmQrfVqitIvv3223bNNddY9+7dQ1XZXrVqlf3gBz+w9u3bO4FUv/O9EbKd7yuEfRCAAAQgAAEIVCHw+br5NmvdPNPv9Ts2QacGCSBI1iB8M2vfvNiO61LifhTiTYMABCAAAQhAIDMEalqQXLp0qQ0fPtzmzZvnwsKHDBmScGKvv/56pSD5xBNPWOfOnTMDIou9IEhmES5dQwACEIAABCBQfQK79uyyGWvn2cy1c23munm2o2Jn9Tulh4wQQJDMCMaMdNK0QZH17VpiJ3Qtdb8pjJMRrHQCAQhAAAK1lEBYQXLFihXOI3Hy5MkZDdkW9meeecbuvPNOl2fygQcesA4dOsRcjeXLl9tNN91kH374od1yyy122223VeajzOflQ5DM59XBNghAAAIQgEAtJSDRcfraOTZj7Vz7bM3sWkoh/6eNIJmfa1SvjtkJ3UrtxG4ldlK3UlOhHBoEIAABCEAAAuEJJBMkKyoqbO7cuXb33XfbuHHjrEePHvbYY49Zly5d3CDVDdlWH+Xl5a6gzauvvur61b8HDx7sKnGryQYJoXfddZd9/PHHTrh86KGHrE2bNuEnWoNHIkjWIHyGhgAEIAABCEDgPwR279ltn66ZbdPXzrbP1swBTQQI1AZBsl7xDisu2mNbK+pHYEX2NbFuqdlJ3UvtG91L7BvdS+3fBTwjOReMhgAEIAABCOSKQJgq2Z4tEgDvvfdeGzBgQKV5mRAk1dnGjRud5+ULL7zg+m7cuLF16tTJiouLTd6Zyh2pJqHynnvuqazynStO1RkHQbI69DgXAhCAAAQgAIFqE5ixdo59sma2fbp6llXs3VPt/uggdwQKWZBsXbbSDm8001rWXeOAbtjd1GZu7mELt3XMHeAMj1S/bpGd3KPETulR6vJO0iAAAQhAAAIQiE0gmSApYVBeiyeddJJdcskl1q5duyodZUqQVKfyhJw+fbq99NJLLix7zpyvX9xLCJVX5NChQ50dJSXR+m5HkOTqgwAEIAABCEAg5wQWbFxiH6+ZZZ+s/sK27Nqa8/EZMDMEClWQ3L/OejvjgDdjQnpvQ19btC3/K1cmW+H9GxXZKYeUWr+epdarbXGyw/kcAhCAAAQgAAEIZJQAgmRGcdIZBCAAAQhAAALxCKzZvt4+XvW5TVs9y1Zu/drrjBZtAoUqSJ6w37+sc/1FMRdn/c7GNm7VMWZFxbbX9FPy9W/33/5/S+QrisQCd25ZbP17ltqpPUut9X7RsDkSYDESAhCAAAQgAIG4BBAk2RwQgAAEIAABCGSNwN69e+2j1TPto1Uzbfb6hVkbh45rhkChCpLntnzdGpbE99ydPXu27dkTLr3A16JlcVUBs1LM/LeI6f/vIoVbeWKnhM5/i5xB0bOyzxiCaAyB9Os+qwqm7r8DtvRsX2rHHVzX+nar40K/lKPK++3/t/9vNbP7GBUCEIAABCAAgSgTQJCM8uphOwQgAAEIQCBPCSwqX24frZphU1fNtO27d+SplZhVXQKFKkgOaTHG9ivdGBPPXjP7eM5aK7I9VrR3j/ttlf+u+PrvVT7TGYXdioqKEoqWQWEzkcBZnWNjCabJxNSwoqvmSIMABCAAAQhAIHMEECQzx5KeIAABCEAAArWawK49u23KyunuR4IkrfAJFKogeWTj6XZoo1kxF3Dx9nb27voTQi1ukUmMrKgULv8jVP5HuLR/i5pfC5n7HuvOD4icX/fz9d+dGJpQEP3PsVX78Z3vt+Hf/e5XtMUab15he+RBWbeu7a1X3/bULXOeoUqur9/ev+UJXRtaPLE0jKiZjtAazyM1zHjpnKtzaBCAAAQgAIFcEUCQzBVpxoEABCAAAQgUKIHF5StsysrPbPLK6SZRklZ7CBSqIFlaVGGn7T/emtdZX2Uxt+8ps7fW9nMVtwu9/WnjPbbfR2OrTrOoyOp/8zyrN3iIlXbvWfmZJ1AGhcpY4mV1/5bK+f5jY9mWal+FvuaaX6pepqkIremIpJnycPXbWRvWkTlCAAIQiAIBBMkorBI2QgACEIAABPKQwNRVM+xfX31m8zcuzkPrMCkXBApVkHTCTNEe69XwC2tT9pWVFFXYVztb2hdbutrWiga5QFujY7QpKbf73zw7oQ11jjja6p3xTas38MwatTVXg/s9QoP/zoUQm0xQre7nnjibK541OY6E0WS5UbMhhAbHDTMGqQJqcqcwNgSiT6Bz5855PQkEybxeHoyDAAQgAAEI5BeBDTs22Ydffep+Nu3cnF/GYU3OCRSyIJlzmHk04O1F/7Qjxz0YyqLi/VtYvTO/ZfXP/JYVt2gV6hwOyk8CCr2PJ7bWlOhanXHjecjWlhQD+bnLsAoCEMgVgWuvvdYQJHNFm3EgAAEIQAACEMgagQUblzgRUl6RNAh4BBAkC3MvPL/weitZGDuHZqIZ1xt0ptU76xyrc+iRhQmGWRUEgXzxcA0jtiKeFsSWYxIQqBECp512GoJkjZBnUAhAAAIQgAAEMkLg49WzbOKKjwnLzgjNwusEQbLw1nRw2ed25agbqjUxhXPX/+a3razfoGr1w8kQgAAEIAABCBQuAUK2C3dtmRkEIAABCEAgLQIVeyvsg+Uf2wcrptnqbevS6oOTagcBBMnCW+c/bPsfaz3pHxmZWEn7jq4ITv2zh5qVlmakTzqBAAQgAAEIQKAwCCBIFsY6MgsIQAACEIBAtQmU79xi76/4yD5YPs227t5e7f7ooPAJIEgW1hrXLaqw5yaebXu3bc3oxIoaN7H63xpq9b91vhU32z+jfdMZBCAAAQhAAALRJIAgGc11w2oIQAACEIBAxgjIC/K95R/Z+8s/ylifdFQ7CCBIFtY631g61k4ae09WJ1X/nAtMPyXtOmR1HDqHAAQgAAEIQCC/CSBI5vf6YB0EIAABCEAgawSWbV5p7y6falNWTs/aGHRc2AQQJAtrfZ9d8UMrmzU1J5OqN3iI1T/3O1bapVtOxmMQCEAAAhCAQCIC77//vs2dOzfuIfXr17ezzjrLGjduHArkrl27bPr06a7Pbdu2uXMaNWpkvXr1su7du1txcfE+/ZSXl9sHH3xgK1eudJ+1atXK+vbta02bNt3n2J07d9qoUaNMBbJOP/10a9CgQSi78ukgBMl8Wg1sgQAEIAABCOSAwKLy5fbusimmgjU0CFSHAIJkdejl17nH1V1st46+POdGlfU/zeqfd5HV6dEr52MzIAQgAAEIQEAEdu/ebWPGjLFVq1bFBZKKILlp0yZ76623bOPGja6/unXrOgFyx44dtnfvXjvwwAOtX79+Vq9evcrxJDDKhnXr1lnHjh2trKzM5s2b535LcGzSpEkV22bPnvqvg5MAACAASURBVG0ffvih9enTx3r27BnJhUSQjOSyYTQEIAABCEAgdQILNy21d5ZNsc/WzE79ZM6AQAwCCJKFsy3u3fW0dXrvuRqbUNnJA6z+0IusTs/Da8wGBoYABCAAgdpJYMuWLfbGG2+YRMHTTjvNWrRokTYIeSy++eabtmLFCpOIedJJJ1m7du1cfxIo3377bVu/fr117tzZTjnllMpx5s+fb/LS7NKli5144onu7/KwnDp1qvXu3duOPPLIymO3bt1qo0ePtpKSEjvjjDOc4BnFhiAZxVXDZghAAAIQgEAKBL7ctMwmLJuMEJkCMw4NRwBBMhynKBz14qcXmq2N7xmSqzmUnXyq1R96sdXpeViuhmQcCEAAAhCo5QS++uor59GosGcJfBIS023Lly+3cePGOU9IeUF26FA1Z7LEyLFjxzqvzEGDBlnLli3dUPJ2nDVrlhMwu3bt6v7m9dW6dWt3rNc++eQT++yzz9yxEjaj2hAko7py2A0BCEAAAhBIQmBx+QqbsPRf9smaL2AFgawQQJDMCtacd3pZ3Yl25uif5nzcRAOW9RtkDS64xEq7HZJXdmEMBCAAAQgUHgGFRss7UTkbBw8eHDO/Y9hZSyz8+OOPrXnz5nG9FyV+LlmypIrno7wqJYwOGDDA2rRpU0WQlMemPDcV9i0vS4V2K4RbIqW8JKPaECSjunLYDQEIQAACEIhDYMWW1fb20n/Z1FUzYASBrBJAkMwq3px1/sS6/2eNP3knZ+OlMlC9QWdZ/QsvtdJO0fUASWW+HAsBCEAAArkn4Hkn9ujRwwl98j7cvn27E/vatm1rxxxzTMzCMrEsnTx5ss2cOdOFafu9Gv3Hese0b9/eBg4c6D7S3z7//HPn9aiwbbVYHpIqerNgwYIqwmXuiWVmRATJzHCkFwhAAAIQgECNE1i3faONX/qhTVzxcY3bggG1gwCCZPTXuWvpGvv12PPzfiL1zz7PGnzncitu2TrvbcVACEAAAhCIFgGFUC9btswVmVHhGeVkLCoqqixCo/8+4YQT7KCDDko6Mc9DUmHW8bwtPQ9J/zFz5syxiRMnunDteDkkVXRHnpQSO/35J5MalacHIEjm6cJgFgQgAAEIQCAsgW27d9i4JZOcGEmDQC4JIEjmknZ2xvr53pes59t/yk7nWei1wUWXW4OLrrCiBg2z0DtdQgACEIBAbSOwbds2GzVqlAuFVg5J5X1U6Lba5s2b7b333nOh1PpMYdPNmjVLiGjp0qU2fvx4513pzxHpnaQ+VUBHhXT8Yd3xqmwrn6WqbGt89bt69WondOrcqDcEyaivIPZDAAIQgECtJiAR8q0lk2z77h21mgOTrxkCCJI1wz2To74wZ5gVL12QyS6z3ldR4yZOlFSOSRoEIAABCECgOgQkREroU4j2ySef7EK0/c2raK3junfv7jwlE7Vdu3a5ojXyZmzatKnzZNx///33ETj1h2CeyfLyclNI9sqVK93xEkblLdm4cWNbvHixTZgwwRRWfuyxx5rsmjRpkkkAVQGd/fbbz4V7H3DAAdXBkdNzESRzipvBIAABCEAAApkhMGXldHtzyURbs219ZjqkFwikQQBBMg1oeXTKOWWf2ndG3ZJHFqVmSkm7Dtbg4u9ZvUFnpnYiR0MAAhCAAARSIODlfJSwKG9FhXAnahs2bHCipLwgFfrtDwGvU6eOdezY0ebOnesqbMvbsbS0NGF/nsgpb06NL69JrwiOCuBIjFTIt8aK5ZWZwlRzeiiCZE5xMxgEIAABCECgegTmrF9oY5dMtAUbl1SvI86GQAYIIEhmAGINdvHw5t/Z/pNH1qAFmRm6zuFHWYNLh1nd3n0y0yG9QAACEIAABHwEJB6qCneiytlBYPK4nDJlivNsVDi2QrhVxEYFclSsRvkiExW+8fc3e/ZsU+Gdo48+2g499FDnFSmvTomRp556qqu+PX/+fGfjwQcf7Dwlo9AQJKOwStgIAQhAAAK1nsCqbets7KL3bdrqz2s9CwDkDwEEyfxZi1QtaVa8zR59+2yzit2pnpq3x9cbeIY1uPQqK2nbPm9txDAIQAACEMg/Art37zb9qKhNrCZBUAJiKoJkollKOJTIecghh9jxxx+fEIgXMi5B84wzznDell7hHIVu9+rVy52/adMmGzlypDVs2DCUF2c+rAKCZD6sAjZAAAIQgAAE4hCo2LvHxix6z+WJpEEg3wggSObbioS357+KX7c+b/0+/AkROrLBJd+zhpcNNysujpDVmAoBCEAAAjVBwBP3VKxGgl9ZWdk+ZngCojwcBw4cWC0z5TmpIjoSEJWzMlnlbtn36aefOq9HeT+qeSHk+puqcqsp/6QESYVze8JltQzNwckIkjmAzBAQgAAEIACBdAhMXjndiZHrd2xK53TOgUDWCSBIZh1x1gZ4bvH3rc686Vnrv6Y7Lml1oDW4fLjVO+2smjaF8SEAAQhAII8JeOHPMlEVtjt06FDF2vXr17t8kMrfKI/Enj17JpyNqmArnFpNwmCTJk2qHD9r1iwnKHqejI0aNYrbnwrpjBkzxh2rCt/KP6mGh2QebyhMgwAEIAABCESZwKLy5Tbqy3dtzoYvozwNbK8FBBAko7nI/crm2rWjhkfT+BStrnvM8dbwimustMfXIW00CEAAAhCAgJ9ARUWFKxCzYsUKa9CggRMlVd1aTWLk22+/bRIGVb1aBWiSFbRRARqJiBIm5VGpKtuekKg8j8oFqWOUS1L5IBM1VdzWOUGhNFEOSXlMJqsEni87AA/JfFkJ7IAABCAAgVpPYEfFThu16F17d9nUWs8CANEggCAZjXUKWvn7HY9a2w/+N5rGp2l1/fO+aw2vvNaK4uQHS7NbToMABCAAgQIgoPDpt956ywmPXlVsTUvFaPbu3WtNmzZ1odp+b0d9ptDrdevWuTyO8p702rJly2zChAnufBWckYgp4VNCpPrv1q2bHXfcca7QTby2atUqJ5RKHPUK13jHqi/1v2TJElfYRl6WCxYscOPIk1JVt6PQECSjsErYCAEIQAACBU9g8srP7I0v37VNOzcX/FyZYOEQQJCM5lq+NPUc27tpYzSNr4bVxc2aW8OrbrR6g4dUoxdOhQAEIACBQiQgsXD69Omu2IzCs9WUj1Eeh4cddlill6M390SCpI6RuDl16lTneam+JUxK2Ozdu7d17NgxIcI9e/a4sO+VK1faoEGDrGXLlvscr/EnTZpkixYtMh0vEVI5JeXJGZWGIBmVlcJOCEAAAhAoSALLt6yykV++Y7PWzS/I+TGpwiaAIBm99b2mztvWf8yvomd4Bi2ue9yJ1nDYDVbauUsGe6UrCEAAAhCAAARSIYAgmQotjoUABCAAAQhkkMDoRe/Z2MUfZLBHuoJAbgkgSOaWdyZGe2bVHVZ/xqRMdBX5PhpedrU1uOzqyM+DCUAAAhCAAASiSABBMoqrhs0QgAAEIBBpAl+sX2CvL5xg8o6kQSDKBBAko7V6R9RZbj8Zc3G0jM6ytaUHdbGG13zfVPyGBgEIQAACEIBA7gggSOaONSNBAAIQgEAtJ6CiNa8tfNsmrvi4lpNg+oVCAEEyWiv5m4rnrMs7T0fL6BxZW/9bQ63h1d+n6E2OeDMMBCAAAQhAAEGSPQABCEAAAhDIAYGPV8+y1xaOtw07ynMwGkNAIDcEECRzwzlTo/xt5iVWtHJZproruH5KWrZ23pJlpwwsuLkxIQhAAAIQgEC+EUCQzLcVwR4IQAACECgoApt3bbVXF4y3qatmFNS8mAwERABBMjr74Dt1J9s5o38cHYNr0NJ6p51lDa+9xYqbNK1BKxgaAhCAAAQgUNgEECQLe32ZHQQgAAEI1CABiZASIyVK0iBQiAQQJKOzqo9tuMuaTnsrOgbXsKXFzZo7UbLegNNr2BKGhwAEIAABCBQmgbwXJHfv3m133HGHPf/883b77bfbTTfdFHMlJk2aZMOHD7d169bZxRdfbHfffbeVlpbuc+yMGTPccfXr17cnnnjCWrVqZbfeequNHDkyZr8NGza0gw8+2AYNGmSXXnqptWjRospxW7ZsqTxfNvbr168wdwqzggAEIACB0AS27Npm/1zwln20amboczgQAlEkgCAZjVVrX7rRfjv2nGgYm2dW1ht0pjW87la8JfNsXTAHAhCAAASiTyDvBUkhHjFihN1888129tln2/333+/ExGB76KGH7N5773V/Puqoo+ypp56yli1b7nOc19dZZ51lDzzwgPs8kSDp76BHjx724IMP2qGHHlr5ZwTJ6F8EzAACEIBAJgkoV6TEyPKdWzLZLX1BIC8JIEjm5bLsY9RPil6xI8Y9FA1j89DK4v0PsEbX3Wpl/QbloXWYBAEIQAACEIgmgUgIktOmTbOrr77aDjjgAHvyySetffv2VWhv2rTJbrjhBluyZIk7Zvbs2fb4449b3759qxy3d+9e+9nPfmbPPPNMpbdlMkFRHppz5syxu+66yyZMmGAXXHCBEz7Lyspc38nOj+a2wGoIQAACEEiVwK49u+0f89+yD7/6JNVTOR4CkSWAIBmNpXt+wbVW8uXsaBibx1bWO+tca3TDD6yo7tfPATQIQAACEIAABNInEAlBcv369XbNNdfYrFmzYgqNM2fOdIJlnz593M+Pf/xj51H5ox/9qAqZWP2EFRQ/+eQTZ0PdunVdqLe8JREk0994nAkBCECgkAjMWr/A/jH/TVuzbX0hTYu5QCApAQTJpIhq/IAzymba5aNurHE7CsWAkrbtrdGNt1ndPlUdHwplfswDAhCAAAQgkCsCkRAk5dn4y1/+0gmB+n3VVVdV4eOFYf/mN7+xY4891omTyvv48MMPW5MmTSqP9YTL/fffvzKkO6wguXr1arvyyitdjkrZ0atXLwTJXO1SxoEABCCQxwRGfjnBxi35MI8txDQIZI8AgmT22Gaq5//Z+qC1/PCfmeqOfv5NoMFFl1vDYTfAAwIQgAAEIACBNAlEQpDU3FR0RsVoggVrvKI348aNc0Jhly5dXPj2/PnzqwiH6sMTLv19hBUkPQ9JiZkKB2/Xrh2CZJqbjtMgAAEIFAKBZZtX2ivz37SFm5YWwnSYAwTSIoAgmRa2nJ1Uv2iX/fmDb9ne7dtyNmZtGqjOoUdYo5t+aKUHd6tN02auEIAABCAAgYwQiIwguWDBAuf52KhRI+fdqFyRaqtWrbJhw4a5QjePPfaYNWvWzO677z5XfEY/Q4cOdcf5vSz9f08mSErwnD59uv3ud7+zKVOmuIrfl19+uRUVFSFIZmQL0gkEIACB6BF4f/k0e2X+2OgZjsUQyDABBMkMA81wd98vGWMnvPl10Uda9gg0uulHVv9bXz9z0CAAAQhAAAIQCEcgMoKkJxx+9NFHzvNRlbTVJk2a5DwnzzvvPPvFL37hhMK3337b5Xs855xz7O6777bS0lLz8kcuXbo0bsh1ImStW7d2/as6d0lJSeWhyQTNcMvAURCAAAQgEAUC2yt22MvzxtpHq2ZGwVxshEDWCSBIZh1xtQZ4dvl/WdkX06rVByeHI1BvwOnW6OYfW1GDhuFO4CgIQAACEIBALScQGUFS6xTL89H7m8KoJRaqqdq28kyqAI28KVu2bGle/shgbkm/oJhsLygc/Cc/+YkNHjwYD8lksPgcAhCAQIERmLPhSxsxd4yt2U7hmgJbWqZTDQIIktWAl+VT+9b90m4efWWWR6F7P4GSNu2s0c23W92jjwUMBCAAAQhAAAJJCERKkPQ8Hy+44AL79a9/beXl5S5f5PLly53XY+fOnd10d+zY4Spsjxo1ygmS3/jGNypzUAarbyfzcKyoqLBly5bZX/7yF/fTsGFDu//++61///5urGTnswMhAAEIQCD6BN5aMsne+PKd6E+EGUAgwwQQJDMMNIPd/feuJ63je89nsEe6Ckug4feuswbfRQwOy4vjIAABCECgdhKIlCDpeT42bdrU5YuUEKm8koceeqg98MADTiz02jPPPGN33nmn3X777XbjjTe66twvvPCCO88TE1MRFJVLUlW8JXzKE9MbD0Gydl44zBoCEKgdBLbs2mb/O2+UTV8zp3ZMmFlCIEUCCJIpAsvh4S9+cr7ZujU5HJGh/ATKTupnjW69w4qb7gcYCEAAAhCAAARiEIiUIOl5Pk6bNs0JgzNmzDB5PEp0vOmmm6pMT8dIrDz22GNd7scf/vCHrgDOk08+ae3bt688NhVBccKECa7Kd+/evU2CZ4sWLfCQ5LKCAAQgUKAEZq9faP87d7St37GxQGfItCBQfQIIktVnmI0erqzzvg0e87NsdE2fKRAoaXWgEyXrHnNcCmdxKAQgAAEIQKB2EIiUIKkl8Twf5en44Ycf2v/93/+Z8kf27du3yop5RWw2b97swrd/9rOfuUI4yjlZVlaGIFk79jezhAAEIJAWgfFL/2WvL3w7rXM5CQK1iQCCZH6u9pNrf2GNPn03P42rhVY1vPoma3DhpbVw5kwZAhCAAAQgEJ9A5ARJz/Nx0KBBtmDBAtu2bVtl4Rr/NPfu3evCtMeOHWtDhgyxhx9+2IVcX3ll1XwuYT0kFbKtit0SQgnZ5pKCAAQgUJgEdu/ZbS/NHUUV7cJcXmaVBQIIklmAWs0uu9dZZb8cc2E1e+H0TBMoG3C6Nf6vO62obt1Md01/EIAABCAAgUgSiJwgqbDrYcOG2dq1a50YKWFSQmFpaek+CzBy5EgbPny4HXTQQe5YhXnLS9LfwgiSa9ascaKnvDP37Nljd911l51//vmumzDnR3JnYDQEIACBWkZgyeYV9tKcUbZ8y6paNnOmC4H0CSBIps8uW2f+Yu/f7JC3H89W9/RbDQKlnbtY49t+ZqXdDqlGL5wKAQhAAAIQKAwCkRMk5al4xx132PPPf1018MEHH7ShQ4fGXA15UCqP5BdffGEnnnii825s1qxZXEEy2ZKqaM4VV1zhQsA9AdQvSCY73+9ZmexYPocABCAAgdwRmLJyur049w2Tdz0NAhAITwBBMjyrXB35t9lXWtGyL3M1HOOkSqC42ImS9U47K9UzOR4CEIAABCBQUAQiJ0iK/ogRI1wxm44dOzqvx169esVcFL9YKGFSxW2KiopSFiS7devmKnlfcskldswxx1hJSUllHwiSBXU9MBkIQKAWEnh94QQbv/TDWjhzpgyB6hNAkKw+w0z28O26H9sFo3+QyS7pK0sEGnznMmt41Y1Z6p1uIQABCEAAAvlPIJKCZP5jxUIIQAACEMh3Att277C/zXndZqydm++mYh8E8pYAgmR+Lc0j5fdZ8ymj8ssorIlLoOzEU6zxj35hRQ0bQQkCEIAABCBQ6wggSNa6JWfCEIAABCCwpHyFvTDndVu5dS0wIACBahBAkKwGvAyfekDJVvvjuG+a7dmT4Z7pLpsESjoeZE1+9Asr7d4zm8PQNwQgAIFaR2DFihX28ssv25gxY2z27Nmu/kebNm1chK1qggwcONDKysoSctm6dauNHz/e/v73v9tnn31mqmnSuHFj69Gjhzv/wgsvtBYtWuzTx4QJE+ziiy+O23fLli2te/furmDyueeea40a7ftiaubMmS4F4aJFixLaqJopvXv3drYoVWEwKjifFx5BMp9XB9sgAAEIQCDjBD5e/bm9MPt1q9jLQ3vG4dJhrSOAIJk/S35b8Wt2zFv3549BWBKeQGmpNfnx/7Oy/qeFP4cjIQABCEAgJgGJiH/84x/t6aeftvLycicgdurUydUB2bBhgy1cuNCd16dPH7v33nuduBhsyisvIfOee+6xefPmuY+Vyk91RbZv326LFy+uFDhvu+02u+CCC6oIgckESf94Gl+Fmo877rgqZniCpIosd+jQwerVq7ePnX5bZJvqrVx++eWRESURJLmIIQABCECg1hB4a8lEe+PLdzM237Kdpbbf5npWb0epba+72zY23u5+0yBQWwggSObPSv910U1WOn9G/hiEJSkTaPi966zBd69M+TxOgAAEIACBrwlIgPzpT3/qPCO7dOniChIPHjy4siixhMY5c+bYr371K5NoePzxx9tDDz3kPCe9pmP++te/2l133eX+dOWVV9o111xj++23X+UxEjYfffRRe+aZZ5xI+dvf/tZ5THrNEyTluahjgl6U8tb88MMP3dhTpkyxrl27un8fdthhlX14gqT+kKh2yubNm925GkdFnFXM+cgjj4zElkCQjMQyYSQEIAABCFSXwEtzR9m/vvq0ut1Unt9sU31rt6rJPv0ta7nJ1jXZlrFx6AgC+UwAQTI/VmdA2Wy7etS1+WEMVlSLQL0zv2WNf/DTavXByRCAAARqIwEJiY888ojzNpTQ+MADDzjPwlht9erVdsMNN9gHH3zgPAolUMqDUu2jjz6y66+/3nbu3Ok8JCVoxgqDrqiosN/97nf2P//zP3bEEUfY448/bu3atXN9JBMkPZs2btxoP/7xj+21115z4duyWQKnWlhBUsdu2rTJzUfh5b/85S/tqquuisQWQJCMxDJhJAQgAAEIpEtg864t9tcvXrM5G75Mt4t9ziupKLZDvjzAivYW7fOZ/vRFp9W2u4SQ8IwBp6O8JYAgmR9Lc//2R6zNxL/nhzFYUW0CdY8+zhr/5FdWvF+zavdFBxCAAARqC4GlS5fa8OHDXYj1/fffb0OGDEk49VGjRtkf/vAH69evn914440utHv37t3285//3J599lm79NJL7Te/+U2lUBmrM415yy23OA/Im2++uTL8O6wgqT49AVSh5hI1+/btm7IgKTH2Zz/7mfOSHDZsmBNYo9DyXpD8/PPP7c9//nPesjz00EPz1jYMgwAEIFBIBGbMyJ9QxKZNm1YJ7QhyXtpyk63HS7KQth9ziUMAQTI/tsZLk79lezdvyg9jsCIjBErad7Qmd/zaSrvum9ssIwPQCQQgAIECIzBixAgnCh511FH21FNPmQrHpNoWLFjgCsksWbLEhT73798/1S7c8akIkjt27DDloXzllVfs9ttvt5tuuillQVI5LSXGTp8+3R588EEbOnRoWnbn+iQEyVwTZzwIQAACEIg8gf333z/h/8lZ2XyzrWq+JfLzZAIQSEYAQTIZoex/fm3peOs39tfZH4gRck6gqF59a/LT31jdvt/I+dgMCAEIQCBqBOQVKBFR1a0Vtu2FYKcyj/fee895GKpy9ZNPPmnt27dP5fTKY1MRJHWSckCqwI6ExPvuu89V/w4Tsi0xU04b8gjVmPKufPjhh61Vq1Zp2Z3rk/JekJRCLddVGgQgAAEIQCAsgdnrF9rErz4Oe3jKxzWqqGedtrWIe96XB26w8oY7Uu6XEyAQNQIIkjW/Ys+svN3qz/xXzRuCBVkj0PiW263ekG9nrX86hgAEIBB1AhLmVMDG85LUv9Np3vknnniiEzdVJCadlqogqVDrO++8s0oeSU+QXLRoUSgTBgwY4EK1VVE8Ki3vBcmogMROCEAAAhDIDwKjF71nYxd/kHVjDl7a3Bpsr7PPONvq7bJ57dZlfXwGgEA+EECQrNlVOKrOMvvRmEtq1ghGzwmBhpddbQ0uuzonYzEIBCAAgagRUNXqW2+91UaOHOnyPqoydjotljCYTj+ZFCTXrFnjivPUq1fPmbJnzx5bsWKFrVq1ykVsaa7Kl9mxY0crKSlJx9waOwdBssbQMzAEIAABCGSawIh5Y2ziiux5RvrtrbO7xNquamKNt9at/PPmBjttWYtNtrNORaanRn8QyEsCCJI1uyx37X7WDn43f3Ot1yydwhu9/tnnWaPv/7jwJsaMIAABCFSTgIrR3HHHHfb888+7PJLpekhK0FQuxnzykBSaJ554wnr16vWfZ47Nm12ItwTU3r17u2rfPXpEL+cwgmQ1Nz6nQwACEIBAzRPYs3ev/eWLf9pna2bn3JiynaVWtqvEdtSpsB11d+d8fAaEQE0SQJCsSfpmL874rtmqFTVrBKPnlEDZyQOsyc/uNisqyum4DAYBCEAg3wko96IKulQnh+SkSZOcINmmTZuc5pCMZXuyHJLl5eVOeH311Vft+OOPd3koZXeUGoJklFYLWyEAAQhAYB8Cm3dttWdn/cPmb1wCHQhAIMcEECRzDNw33MV1P7Rvjv5JzRnAyDVGoM4RR1mTX/y3FTdpWmM2MDAEIACBfCPw9ttv2zXXXGPdu3cPVWVbIc8/+MEPXOGa66+/3v3W31TUZvbs2aGqbO/du9fuuusumzt3rgud7tevn8OSSsi2hEVV1n7zzTerhJsnEyQ1zqxZs+y6665z41966aXu/HSK+dTUWkZKkFSs/Pz58121oY0bN7rY+eLiYmvatKlzU1XMfKymY6dOneri7Hft2uXi6lUh9dhjj7UWLeIXJYi3KOpD5dS16Nu2bTNtQsXzd+nSxY444girW/c/4XteH9oon3zyiW3fvt0de/jhh9shhxzi7A82bf4PP/zQjj76aDv00ENram8wLgQgAIG8J7Bq2zonRq7YsjrvbcVACBQiAQTJmlvVx9f/xpp8PK7mDGDkGiVQ2rmrNfnFvVbSNr0KsDVqPINDAAIQyAKBpUuXOu/GefPmuarTyquYqL3++uuVgqRCojt37mwK/f75z39uzz77bCiBb/HixW5M6UPyzlSV7FQFyY8++sgJomoqpHPkkUe6f4cRJKVFPf30087m5s2b229/+1s7/fTTs0A3O11GRpCsqKiwd955x7Tggl6nTh2n/GrDSCAsKipyG0ix/v5EnmvXrrW33nrLVeqW+CexUMerP50v19auXbuGpitBcezYsaZ+NaYnPu7cudPZJaHztNNOq0w4qo7nzJljcv1t2LChHXzwwbZkyRJbt26dExuPOeaYKmOrn1GjRjmx9YwzzqjST2gjORACEIBALSCwqHy5/XnWP2zjjvJaMFumCIH8JIAgWTPr0rF0vf33WKouIJLT8QAAIABJREFU1wz9/Bm1uGVra/qLe620e8/8MQpLIAABCNQgAa8ojXSeBx54wBWDidWWL1/uvBLlCHbLLbfYbbfd5vQdvxAo57N77rnHBg8eXPmZvy9pUcrj+Oijj9pJJ51kjzzyiNOD1MJ6SMp57r/+67+cBnTBBRe4/srKyqrYof8I5pD027Fhwwb7/ve/b+PGjdvHjhpcilBDR0aQnDFjhvNylBCpzSVhT03CnT77+OOvixjoM7noqkncGzNmjKkqUdu2bZ37rCdITpkyxQmFDRo0cApykyZNkgKTiKmNJVFUXpn9+/evLAO/cuVK95mET41/wgknuP4kfsoGueFqI0u11jGe6HjmmWc6odJrmosUcv88khrGARCAAARqGYHZ6xc6MXJHxc5aNnOmC4H8IoAgWTPr8VMbYYeNf7hmBmfUvCJQ1KCBNf3lb61O7z55ZRfGQAACEKgJAv68iopgVY5F6TBeGLM0ncmTJ7swa2lIsXIvytFMHpJ33323c2pTKLZCwffbb7/KKckbU16YL730kqt0Lc/EgQMHVn6eTJCUnbJDeR+lTclJTsKmomi9FsZD0jtW4eoKP1fIuYr7yOPSE1hrYh3CjhkJQVLKs0Q9wVVI9FFHHbXP/D744AMnMLZu3dptOG0chXe///77Vr9+fZPw16hRo8rztBEVo68w7nh9BgfRphs/frwTRT1x0X+MN94BBxxggwYNcuLnpk2bXOl5CZ/yePQ8KjX2V199ZQMGDKhMPLp582YbPXq0s1delhqHBgEIQAACVQmocI3ESBoEIFDzBBAka2YNnp8/3EoWza2ZwRk1Lwk0+eVvrezEU/LSNoyCAAQgkEsC8jpULsUXXnjBDdu4cWPr1KmT04ik/0hXUpOmIw/IVq1a7WOe9KIXX3zRVa/2ju/WrZtzJpNH4sKFC905Ej011je+8Y0qfXiCZJh5qzr273//+8pQbe+cVARJaWZ33nmnPffcczHFzTB21MQxkRAkJdRJwJNnobwSY1UOUj5HiY/yQPSEP20CbRSpzXKhDTblapw4caJTtP2qebyFUP8aJ15/sc6TK7BcZyWUSqT0mieGaj5KnqomhfyLL75wnpzxXItrYpMwJgQgAIF8ITB11Qx7Yfbr+WIOdkCg1hNAkMz9FhhSNsMuGXVT7gdmxLwn0OQnv7KyAdHJHZb3QDEQAhCILAEJisrrKA9GhWXLeU1NWpK8IpXrURqRP91frMlKwHz55ZddGkBpNfJslMAppzblqDz33HOrOL55fSQTJGVHr169nB2nnnqqc2ALtlQESZ2r3Jny5JSdUSlwEwlBMsxVoMWSoOcJkjpH3obK9ajwaS+M29+XJxbKE/Gss85yGyteU/i3+lu/fr2dfPLJdtBBB4Uxy21Yz0NSoeHxPCSVU1JeoCqyow0Zq9hNqAE5CAIQgECBEpi04hP7+7zRBTo7pgWBaBJAkMz9uj205QFr8a9Xcz8wI0aCQOMf3GH1zjwnErZiJAQgAAEI1G4CBSFIenkaV69eXZm/ccuWLfbGG284r8p4AqInFup8f+h0rC0hL00Ji3KFVTi1mgRQ5adUjgGFWffs2dP9+FV2r0iN7EiUQ1IFexQSLi9KeWzSIAABCEDgPwTeXTbV/rngLZBAAAJ5RgBBMrcL0qh4hz317rds784duR2Y0SJFoNGNt1n9cy6IlM0YCwEIQAACtY9AQQiSEgY///xzV43IE/3CiI1hjvG2hHesxEeFWCtfpJo8HlVYR8Kj2oEHHuhCruvVq1e5m+JV2VY5d/14nppelfDatw2ZMQQgAIH4BMYv/Ze9vvBtEEEAAnlIAEEyt4tyS8koO/7N+3I7KKNFkkCja262+udfHEnbMRoCEIAABGoHgcgLktOmTXO5AdSOO+44U0JQtTBiY5hjvG2gAjTKGyBvSlUr6tixo/Xt27dSeFywYIFNmjTJCZNKdnriiSdW2UGzZs2yTz75xLZv3+7OkRCpCkpecR0Vv5GYqurdiv1XpW15VUrwVLh57969k+Y3qB1blllCAAK1icBbSybaG1++W5umzFwhECkCCJK5Xa6/LPuB1Z39cW4HZbTIEmg47AZrcNHlkbUfwyEAAQhAoLAJRFaQlJCn8uhK2CmBUJW3DzvssMrVCiM2hjnG61Dh4GPHjnWCo0KqY1XBVpEcJUyNVdU73jaSkKliOYcffrgTKRcvXmxKgCohUhWbVq5caRpbOStPOYXKeYV9OTI7CEDAT2Ds4g9s9KL3gAIBCOQxAQTJ3C3OSWUL7MZRw3I3ICPljMC6lm1sXs8jbXWbDlZcUWEtly+yrjOmWZP1a6ptQ8Mrr7UGF3+v2v3QAQQgAAEIQCDTBCIpSEoUfPfdd13ORRV/6dOnj/M29Ldt27bZqFGjTLkf41Wt9gRJ5YUcOHCgq4Qdr3nHqt9jjz3WVUQKNnk5enkmk+Wk1LlefkmJqyp4I89JVd9WWXnvfC8/psbXMc2aNcv0HqA/CEAAAnlHYMyi923M4vfzzi4MggAEqhJAkMzdjrhv5+PW4f2/5W5ARsoJgbUt29ikQd/aZ6zS3bvsxNGvWOON66ptR8PLh1uDS6+qdj90AAEIQAACEMgkgcgJkhL9FDq9ceNG50Uor8F27drtw8Srip2pKtuewKlxVR6+a9eu+4y5Y8cOJ4JKPAwjSM6YMcOFZqvsvMKyvUI8KopzxhlnOE9LNXldyhNU48prkgYBCECgkAnIK1LekTQIQCD/CSBI5m6NXpw21GzD2twNyEg5ITC5/1m2qk2HmGO1XTjHDvswMzmUG14yzBp898qczIlBIAABCECg5gmUlpbWvBFJLIiUILlu3TonRkq4U67F/v37J/QYVOjzwoULnXgoMS/YZs6c6SplKwRb+RsTLZgK14wZM8aUS1LekfKSDDbPQ1Iej8k8LuW5OXr0aOcVqbHr1KlTmfdSQqQESQmuarJRtsYTQvN+l2EgBCAAgZAE5BUp70gaBCAQDQIIkrlZp+/Vec9OG/Pz3AzGKDkl8PrF18UdT1Fcc+fOzak9DAYBCEAAAoVB4IorrrCePXvm9WQiI0hu2LDB5XCUGHnAAQc4D8QGDRokhKtK2MrPGCuno1dMZsWKFXbEEUe4HJTJmip5Sxxs0qSJC58Oji+Px//P3n2AV1Wl6wN/Tz9ppNBL6AgCKihFqiBNLMgolrErtrGOYxnHUUdnFB10QFSsIDYEroxjw4ReBJJzQodQEhJKSAIJ6b2cc+6zNh5MIO0kp+zy7ue5j/cve6/1fb917p3/fVl7r23btklhqQgUa560fe7YYhxx0M2YMWMgTtcWF3dINrYC/HMKUEDNAquPb0EMvxmp5iVmbyoUYCDpn0VdePolhOzhX9b4R9u/s/x8+8MAdHVOKj7dJA675OUfASXsJvKPBGehgHcFxF+u8PK/AANJL5mL3Ylit+OxY8fQunVr6UCZhsI+97TitW2xq/H06dPo3Lkzxo4dKz0n/sNdHIiTlJQkhYru060bK1ecei12NYrXtsX3JkWYGBoaKj0mwk/xarUYe8iQIRg4cGC9w4mdnqIu8T3ISZMmnT09W/TJb0g2tgr8cwpQQI0Ca9PisOLoRjW2xp4ooGoBBpK+X97+plN4eeWtvp+IMwREIOGKqTjVpXudc3c9vB8X27z/n40hDzyG4FvuCki/nJQCFKAABSjgFlDEDsmMjAysXbsWTUnWo6Kiar3uLF6xFmGm+AakOABHvAYtQkOxQ1L8LZj4fuO534MUr0a4d1Zec801CAsLO/uLESder1u3DiKcFKd7WywWiCBRhJ/i/921a1fpu5biO5D1XRs3bpRO067rO5Pp6elSveJ5sXNSnLItvoMpttrW9Zo4f8oUoAAFlC6wId2OH1PXKb0N1k8BTQowkPT9sr/q/AZ9N3zq+4k4Q0AE8lu3w9bJ0+HU1/6/HSzlZRi18jsEFxf6pK7QPz2FoBv/6JOxOSgFKEABClCgKQKKCCR37dqFnTt3NqUfnBtIiofEjkbxKrV4PVuEkSLsEzstRcDXtm3b88ZtKJAUN5eXl2PHjh3Sjk3x34sgUrymLXZF9urVSwo+67vc4ao7uKzrPjGu2MEpvjMpvi0pDrwZPHhwgyFnk3B4EwUoQAGZCWzO2I7vUlbLrCqWQwEKNFWAgWRTpZp/35KDd0OXcbz5A/BJ2QsURLZBav9ByO4YDb3DgbaZx9E7cSdCigp8WnvoE88haNoMn87BwSlAAQpQgAL1CSgikOTyUYACFKCA+gRsJ/dgWfIv6muMHVFAQwIMJH272DPM2zEj9hnfTsLRNS0Q9uxLsE65TtMGbJ4CFKAABQIjwEAyMO6clQIUoICmBXZm78dXB3/UtAGbp4AaBBhI+nYVPyz8NyK3xfp2Eo6ueYFWL86CZdxEzTsQgAIUULeA+2BjcWDyuZ/mq6tz8Zk98Tm9fv36NevzeeLTfocOHcLevXulT/65XC7pTJPevXtLByuLzwmeexUVFWHLli3Sp/vE1b59e4wYMUJ6I/fcS3w2MCYmRvocYV2HLithNRlIKmGVWCMFKEABFQkk5h7GwsTlKuqIrVBAuwIMJH239h0MxXhnNXeu+U6YI9cUCH99LszDRxGFAhSggCoFRGgngr7U1FQpFGwskKx5FsmAAQM8DiTFfCLMFKGmuET4KD7tV1FRIQWTImCcOHEiWrVqddbbfSizOAS5W7du0nklhw8flv4pAsea94qHRNgpDlYeOnSodOaIEi8GkkpcNdZMAQpQQKECKQXH8dHepXC4nArtgGVTgAI1BRhI+u738JzuB1y69h3fTcCRKVBDQGcyIXz2fJguGkQXClCAAqoSELsTxcHCImQUV1BQUIOBZFJSEmw229lDlZsTSO7fvx92u106E0QcpCzOGhFXXl4e1q9fL51zIg4xFgciu6+UlBTpcGWxg3LUqDN/QSR2V4rzUMSZIoMG/f6/n0VPsbGx0jkjU6dOrXO3pRIWkYGkElaJNVKAAhRQgUB6ySkpjCypKlNBN2yBAhQQAgwkffc7+ProozCm7vfdBByZAucI6MMjEf7W+zD27EMbClCAAooXELsUDx48KB2QLA43FocRi6u+HZIiLBQ7Dt2vS4t7xW5GTwNJ8ar2ypUrpQBUvJp96aWX1rI8evQoNm3aJO18FDs1Q0NDpT8Xcx84cACjR49Gnz5n/vew+1DkDh06YNKkSWfHEQc/79mzR7pXBJtKvRhIKnXlWDcFKEABBQnklhfgw71LkFOer6CqWSoFKNCYAAPJxoSa9+eTLAcxM+ZPzXuYT1GgBQKGztGIeGs+9O06tGAUPkoBClAg8ALJycnSjkMRRIpvMYqdhyL0E7sWz31l2/09RvG6tPjzyy67DGlpaUhPT/c4kKw5Vs1w0S2Sk5MjBZYi7BSvbYvaxLV69WopxJwwYQI6depUK5Bs27YtJk+eLL32LXZXiufFK9wipBS7JJV6MZBU6sqxbgpQgAIKEahwVOKDvUuQVpSpkIpZJgUo0FQBBpJNlfLsvnfK30eHrf/17CHeTQEvCRj7DUDEWx9AFxTkpRE5DAUoQAH/C4hXoMU3I8Xrzm3atDm727C+QFLsWhThoDjERtwjAsITJ054HEiKTtesWSMFmiIEHTNmTK3m3a9mBwcH4+qrr0ZISIj05+IVb/GqtwgxxXPiqmuHpPtbmDWDS//remdGBpLeceQoFKAABShQj8An+5bhYN4R+lCAAioUYCDp/UU1wonFtuvhKin2/uAckQJNFDAPG4HwWfOaeDdvowAFKCB/AXe4V1cgWVf1LQkkxc5KcahNdXW19Nr2wIEDpd2N4nVtETyWl5dL/27IkCFnpxbfrty6dav0unZ935DMysqSgtIuXbrU+v6k/PXrrpCBpFJXjnVTgAIUUIDA4kM/YXtWogIqZYkUoEBzBBhINket4WceMa7B2FWve39gjkgBDwWsE69G2POvePgUb6cABSggTwF/BpJCIDs7W/pWZGFhYS0Q9yvhF154Ya1/X98p2+IQHnHKtthRuW7dOmncKVOmICoqSp7QHlTFQNIDLN5KAQpQgAJNF/ghdS02pic0/QHeSQEKKE6AgaT3l+zzk3+Fdb/d+wNzRAo0QyDoptsR+tCTzXiSj1CAAhSQl4A/A0lxCvavv/6KzMwzn6wym83StywrKiqkb0eGh4dj7Nix0qvkNa+ioiKIV7LdB+uIV8jFbsmwsDAcP35c2nUpXikfNmwYxBxxcXHSa+VizIiICOl173PHlNcq1K6GgaScV4e1UYACFFCowLoT8fj5yAaFVs+yKUCBpgowkGyqVNPuG2JKwzMr72razbyLAn4SCHnwcQTffKefZuM0FKAABXwj4K9A0r3T8fTp04iMjMT48eOlAFJc4lVtESIeO3ZM2vEoDqoRQWJjlzglfNWqVSgrK5N2S4pdk+5DcMQBOGIM8cq3CD3FQTft2rVrbEhZ/DkDSVksA4ugAAUooB6BbVn78M2hn9XTEDuhAAXqFWAg6d0fx6zqRei56UvvDsrRKOAFgbDnX4V14lQvjMQhKEABCgRGwF+BpPvQGqvVKgWOIpSseTkcDilMFLsn+/bti5EjRzYKcujQIemEcHH6t/j2pNgVKV7fFmHklVdeKX2f0j1vr169pJ2SSrgYSCphlVgjBShAAYUIJOcfw4d7lyikWpZJAQq0VICBZEsFaz+/dO8fgeyT3h2Uo1HASwIRb38A06DfD2Dw0rAchgIUoIBfBPwVSIpDaxITE9G5c2cpkKzrEn8u7hM7GcX3II1GY70G4tXs2NhYGAwGTJ06VXr9e9euXdi5c6f06vaAAQOkZ8W3KlesWCGd2i12UYr75H4xkJT7CrE+ClCAAgoRyCrLxfu7F6O4qkQhFbNMClCgpQIMJFsq+Pvzd5rjcE3sC94bkCNRwMsC+sjWiJj7MQxdunp5ZA5HAQpQwPcCcgwkW7du3Wh4KMLH3bt3S7sexe5HcblDT/HvxKnc4hLfnxSBpHid2x1c+l61ZTMwkGyZH5+mAAUoQAEAVc5qvLf7a5wo5s4e/iAooCUBBpLeW+1P8/6JsJ3rvTcgR6KADwSMfS9ExNxPoVPAzhsftM8hKUABBQv4K5A8cuSIdLq22KFY12nYNV/Z7tGjB8aNG1evakFBAVauXCntehS7LcUJ3eLiDkkF/xBZOgUoQAEKeFdg0f7vsDcnybuDcjQKUED2AgwkvbNEPY05mLVqhncG4ygU8LGAZcx4tPrHv308C4enAAUo4F0BfwWS5x5qc8UVV5z9jqT4s4SEBCQnJ0vhYmMH0IgTt8W3IUVo2bXr77vTG/qGpNgx2ZTvUnpXt3mjcYdk89z4FAUoQAEK/CbwQ+pabExPoAcFKKBBAQaS3ln0F/F/GLjuQ+8MxlEo4AeBoBm3I/ThJ/0wE6egAAUo4B0BbweSIlyMiYlBbm6u9B1H8T1H95Wfn481a9ZIr1GLk6/FbknxT/GM0+mUvgc5fPhw6VCb+q6srCzp8Jv27dufPbjGfa/YZblhwwakpaVJB9uEhoYiNTVVmqepJ3d7R7VlozCQbJkfn6YABSigaYHNGdvxXcpqTRuweQpoWYCBpHdW/5vk+6FPS/HOYByFAn4SCH38WQRdf5OfZuM0FKAABVom4M9AUlRaXl6OPXv2QLzCXVZWBpfLJQWGHTp0wJAhQxAeHl5vQyK0FKdonzp1qt5dlCLcjIuLw7Fjx6SQMyIiQvrOZJs2bVoG5cenGUj6EZtTUYACFFCTwIHcFHya+K2aWmIvFKCAhwIMJD0Eq+P2aZY9uC2GO81aLskRAiEQ/sY8mIeOCMTUnJMCFKAABRQuwEBS4QvI8ilAAQoEQiC7LBfv7v4KJVVlgZiec1KAAjIRYCDZ8oV4v2QO2th+avlAHIECARDQR0QiYt4CGDpHB2B2TkkBClCAAkoWYCCp5NVj7RSgAAUCJCDCyKOF6QGandNSgAJyEWAg2bKVCNeX4+ON04CqqpYNxKcpEEAB04CLpVCSFwUoQAEKUMATAQaSnmjxXgpQgAIUwJKkFUg4tZcSFKAABcBAsmU/gqcMKzB89dstG4RPU0AGAtarrkPYMy/JoBKWQAEKUIACShFgIKmUlWKdFKAABWQgsO5EPH4+skEGlbAEClBADgIMJFu2Cl+m/Rnm5N0tG4RPU0AmAiEPPI7gW+6USTUsgwIUoAAF5C7AQFLuK8T6KEABCshEIDH3MBYmLpdJNSyDAhSQgwADyeavwlhLCh6Jub/5A/BJCshQIPy1OTBfPlqGlbEkClCAAhSQmwADSbmtCOuhAAUoIEOBnPJ8vLPrCx5iI8O1YUkUCKQAA8nm679d+TG6bF7a/AH4JAVkKCAdcvP+Ihg6dJJhdSyJAhSgAAXkJMBAUk6rwVooQAEKyFTggz3f4HDBcZlWx7IoQIFACTCQbL780u03AAV5zR+AT1JApgKmQUMQ8fYHMq2OZVGAAhSggFwEGEjKZSVYBwUoQAGZCvwvZQ1+zdgm0+pYFgUoEEgBBpLN07/ftBETV77SvIf5FAUUIBB0w60IfeQvCqiUJVKAAhSgQKAEGEgGSp7zUoACFFCAgO3kHixL/kUBlbJEClAgEAIMJJun/ln2iwjeu6V5D/MpCihEIOzZl2Cdcp1CqmWZFKAABSjgbwEGkv4W53wUoAAFFCJwovgk5u78Ai64FFIxy6QABfwtwEDSc/GBpky8uPI2zx/kExRQmoDegMgPvoCx9wVKq5z1UoACFKCAHwQYSPoBmVNQgAIUUKLAnJ2fQ4SSvChAAQrUJ8BA0vPfxr+cX6PPhoWeP8gnKKBAAWPf/oic/7kCK2fJFKAABSjgawEGkr4W5vgUoAAFFCjwbXIs4k7uUmDlLJkCFPCnAANJz7WX7L8LupNpnj/IJyigUIGg625A6JPPK7R6lk0BClCAAr4SYCDpK1mOSwEKUEChAvEnd+H/kmMVWj3LpgAF/CnAQNIz7VvM2/CH2Gc9e4h3U0AFAmFPvwjr1Gkq6IQtUIACFKCAtwQYSHpLkuNQgAIUUIFAekkW5uxYxO9GqmAt2QIF/CHAQNIz5Y8K3kDE9lWePcS7KaASgchPl8DYo5dKumEbFKAABSjQUgEGki0V5PMUoAAFVCQwb9eXOFaUoaKO2AoFKOBLAQaSTdftZCjEnNXXN/0B3kkBlQmYBl6CiHc+VVlXbIcCFKAABZorwECyuXJ8jgIUoIDKBH5IXYuN6Qkq64rtUIACvhRgINl03ed1/8Ogte82/QHeSQEVCgTfdAdCHnpChZ2xJQpQgAIU8FSAgaSnYryfAhSggAoFdp0+iC8PfK/CztgSBSjgSwEGkk3XXXzkTzAcOdj0B3gnBVQq0OqV2bCMHqfS7tgWBShAAQo0VYCBZFOleB8FKEABlQoUVBbhPzsWobiqVKUdsi0KUMBXAgwkmyY7xbIf98Y82rSbeRcFVC6gb90GkR8vhj4iUuWdsj0KUIACFGhIgIEkfx8UoAAFNC6waP932JuTpHEFtk8BCjRHgIFk09Tmlb2L9nH/a9rNvIsCGhCwXDERrV6apYFO2SIFKEABCtQnwECSvw0KUIACGhYQ34wU347kRQEKUKA5AgwkG1cz6xz4aus0uMq4C71xLd6hJYHQx55B0PSbtdQye6UABShAgRoCDCT5c6AABSigUYG04pOYu/NzjXbPtilAAW8IMJBsXPEx4yqMXvVG4zfyDgpoTUCnQ+Qni2Hs0VtrnbNfClCAAhQAwECSPwMKUIACGhV4d/dXOFqYrtHu2TYFKOANAQaSjSt+kfksLAe2NX4j76CABgVMgy5DxNsfarBztkwBClCAAgwk+RugAAUooEGBmGObsPr4Vg12zpYpQAFvCjCQbFhzuPk4noq925vkHIsCqhMIuechBN8xU3V9sSEKUIACFGhYgIEkfyEUoAAFNCZwuOA4Ptjzjca6ZrsUoIAvBBhINqz6ZvVn6L7pK1/Qc0wKqEogYt4CmAZcrKqe2AwFKEABCjCQ5G+AAhSgAAVqCMzevgAnS0/ThAIUoECLBRhINky4dPctQE5Wi505AAXULmDsNwCR7y9Se5vsjwIUoAAFaghwhyR/DhSgAAU0JPDTkfVYf8KmoY7ZKgUo4EsBBpL1695l2oqrV/7dl/wcmwKqEgi+/T6E3PuwqnpiMxSgAAUoUL8AA0n+OihAAQpoRCAp/yg+2rtUI92yTQpQwB8CDCTrV16Q+wpCd230xzJwDgqoRiBi7icwXTRINf2wEQpQgAIUYCDJ3wAFKEABzQu8veMzZJTw1UHN/xAIQAEvCjCQrBuzj/E0/rXqJi9KcygKaEPA2Lc/Iud/ro1m2SUFKEABjQtwh6TGfwBsnwIU0IbAiqMbsDYtXhvNsksKUMBvAgwk66Z+2bUM/dd/5Ld14EQUUJNA8J33I+TuB9XUEnuhAAUoQIE6BBhI8mdBAQpQQOUCqQVpeH/PYpV3yfYoQIFACDCQrFv9m6SZ0J9IDcSScE4KqEJAHHAjDrrhRQEKUIAC6hVgIKnetWVnFKAABSSBebu+xLGiDGpQgAIU8LoAA8nzSaebd+HW2Ke8bs0BKaAlAdPFlyJiDncZa2nN2SsFKKA9AQaS2ltzdkwBCmhIYE3aVvxydJOGOmarFKCAPwUYSJ6vPb/4bbS2r/DnMnAuCqhSIOShJxF80+2q7I1NUYACFKAAwECSvwIKUIACKhU4WZqN2dsXqrQ7tkUBCshBgIFk7VWI0pfhg/XXAQ6HHJaHNVBA2QJ6PaIWfQtD52hl98HqKUABClCgTgEGkvxhUIACFFCpwILEb7E/N0Wl3bEtClBADgIMJGuvwtP6nzF0zX/ksDSsgQKqELCMHo9Wr/xbFb2wCQpQgAIUqC3AQJK/CApQgAIqFLCd3I1lyTEq7IwtUYACchJgIFl7Nb7e/OYmAAAgAElEQVQ6/gRMh/fKaYlYCwUULxD2/KuwTpyq+D7YAAUoQAEKMJDkb4ACFKCAqgXKqsvxxrZPUFxVquo+2RwFKBB4AQaSv6/BOEsyHo55MPCLwgoooDIBfdt2iPp8OXQWq8o6YzsUoAAFtC3AHZLaXn92TwEKqFBg+eGV2Jq5U4WdsSUKUEBuAgwkf1+R/1R8iM5b/k9uS8R6KKAKgaAbbkXoI39RRS9sggIUoAAFzggwkOQvgQIUoICKBJLzj+HDvUtU1BFboQAF5CzAQPL31Vm2bTpchQVyXi7WRgFFC0S88ylMAy9RdA8sngIUoAAFfhdgIMlfAwUoQAEVCby7+yscLUxXUUdshQIUkLMAA8kzq/OQaT3Gr/ynnJeKtVFA8QKmSy5FxH8+UnwfbIACFKAABc4IMJDkL4ECFKCASgQ2pW/D96lrVNIN26AABZQgwEDyzCotynoBQfvilLBkrJECihYIffKvCLruRkX3wOIpQAEKUICBJH8DFKAABVQjUFRVglkJH6PCUamantgIBSggfwEGksAlpgz8beXt8l8sVkgBFQjowyMQ9cV/oQsNU0E3bIECFKCAtgW4Q1Lb68/uKUABlQh8mxyLuJO7VNIN26AABZQiwEASeM3xFXpv/EwpS8Y6KaB4gaA/3ILQR59WfB9sgAIUoIDWBRhIav0XwP4pQAHFC6QUpGH+nsWK74MNUIACyhNgIAksSbwDulP8dq/yfr2sWMkCEe99BtOFA5XcAmunAAUooHkBBpKa/wkQgAIUULrAB3u+weGC40pvg/VTgAIKFNB6IPlHsx3Xx/5VgSvHkimgbAHz0BEIf2Oesptg9RSgAAU0LsBAUuM/ALZPAQooW8B+ag+WJv2i7CZYPQUooFgBrQeSH+e/jvAdPExMsT9gFq5ogVZ/+xcsE6YougcWTwEKUEDLAgwktbz67J0CFFC0gNPlwusJHyKvolDRfbB4ClBAuQJaDiSjjQV4a9V05S4eK6eAwgUMXboi6vPlCu+C5VOAAhTQrgADSe2uPTunAAUULhB77FesOr5F4V2wfApQQMkCWg4k/6b7DpesfU/Jy8faKaB4gZD7HkHwbfcovg82QAEKUECLAgwktbjq7JkCFFC8QG55AV5L+FDxfbABClBA2QJaDiQXpz4Mw9FDyl5AVk8BhQvozGZEff099FFtFN4Jy6cABSigPQEGktpbc3ZMAQqoQGBZ8i+wndyjgk7YAgUooGQBrQaSV1sScVfMY0peOtZOAdUIBE2bgdAnnlNNP2yEAhSggFYEGEhqZaXZJwUooBqBo4XpeHf3V6rph41QgALKFdBqIPlu6Ty0i/9euQvHyimgMoHID7+EsU8/lXXFdihAAQqoW4CBpLrXl91RgAIqFFiQ+C3256aosDO2RAEKKE1Ai4FkkK4Kn2+5Hq7yMqUtF+ulgGoFLKPHo9Ur/1Ztf2yMAhSggBoFGEiqcVXZEwUooFqBfTnJ+Gz/f1XbHxujAAWUJaDFQPIJw0qMXP2mshaK1VJAAwLhb8yDeegIDXTKFilAAQqoQ4CBpDrWkV1QgAIaEZi360scK8rQSLdskwIUkLuAFgPJLzKehuXgDrkvDeujgOYETBcPRsScjzXXNxumAAUooFQBBpJKXTnWTQEKaE4g4dReLElaobm+2TAFKCBfAa0FkiPMR/Fk7L3yXRBWRgGNC7R64V+wXDlF4wpsnwIUoIAyBBhIKmOdWCUFKEABvLntE2SV5VKCAhSggGwEtBZIzq5agK6/LpaNPwuhAAVqCxh79kbkJ9+QhQIUoAAFFCDAQFIBi8QSKUABCvyasQ3/S1lDCApQgAKyEtBaILl0101A7mlZrQGLoQAFaguE/fl5WK+9gSwUoAAFKCBzAQaSMl8glkcBClDA5XLhn/YPUFBZRAwKUIACshLQUiB5r2kzpqx8SVb+LIYCFDhfwNCxE6K++p40FKAABSggcwEGkjJfIJZHAQpQYG1aPFYc3UAIClCAArIT0FIguSDnHwjdvUl2a8CCKECB8wVC//RnBN14G2koQAEKUEDGAgwkZbw4LI0CFKBAlbMKr9o+QGl1GTEoQAEKyE5AK4FkX1MWXl15i+z8WRAFKFC3gC6sFdr8dyWgN5CIAhSgAAVkKsBAUqYLw7IoQAEKCIFVx7cg9tivxKAABSggSwGtBJKvuJag3/pPZLkGLIoCFKhbIOT+RxF8693koQAFKEABmQowkJTpwrAsClCAAhWOSrxqm49yRwUxKEABCshSQCuB5JJD90KXflSWa8CiKECBugX0rcIRtWwFdCYziShAAQpQQIYCDCRluCgsiQIUoIAQWHlsM1Ye30wMClCAArIV0EIgeYN5J26O/Yts14CFUYAC9QuE3PcIgm+7h0QUoAAFKCBDAQaSMlwUlkQBClDgzO7I91HuqCQGBShAAdkKaCGQ/KBoNqISYmS7BiyMAhSoW8DYMxwh0y0wX/VfQG8hEwUoQAEKyEyAgaTMFoTlUIACFBAC/HYkfwcUoIASBNQeSLYxlOL9tdcBTqcSloM1UoACAEy9IhA83Qy9eaXkoe/1OvTdn6MNBShAAQrITICBpMwWhOVQgAIUqHJW46W4eah0VhGDAhSggKwF1B5IPqP/CUPWzJH1GrA4ClDgjICpdwSCrzdBb15Vm8TUBsYxJwAdT9zmb4UCFKCAnAQYSMppNVgLBShAAQBr0+Kw4uhGWlCAAhSQvYDaA8mvjz0OY8o+2a8DC6SAlgXqDSJroOj7zIa+61NaZmLvFKAABWQnwEBSdkvCgihAAS0LuODCK/Hvo6iqRMsM7J0CFFCIgJoDyQmWQ3gg5mGFrATLpID2BEwXRCJ4mhF60zk7IuuisEbDOCpVe0jsmAIUoICMBRhIynhxWBoFKKA9gU3p2/B96hrtNc6OKUABRQqoOZCcUz4fnbYuV+S6sGgKqFnA1DcKwdcZmhZE1oDQ930P+i78SwY1/zbYGwUooCwBBpLKWi9WSwEKqFzg9YSPkFOer/Iu2R4FKKAWATUHksvs18NVXKiWpWIfFFC8gKlv5G9B5Opm9aIL6QvD5fwEQ7Pw+BAFKEABHwgwkPQBKoekAAUo0BwB26k9WJb0S3Me5TMUoAAFAiKg1kDyYeNajFv1WkBMOSkFKFBbwNRP7IjUQ29sXhBZczTDgM+h63A7iSlAAQpQQAYCDCRlsAgsgQIUoIAQeHvHZ8goySIGBShAAcUIqDWQXHTqeQQl2hSzDiyUAmoUMPWPQvA13gki3T66VsNgGLpFjVzsiQIUoIDiBBhIKm7JWDAFKKBGgb05SVi0/zs1tsaeKEABFQuoMZC81JSO51beoeJVY2sUkLeAqX9rBF+j88qOyLo6NVzyPXRtrpE3AqujAAUooAEBBpIaWGS2SAEKyF/go71LkZR/VP6FskIKUIACNQTUGEi+7vgCvTZ+znWmAAX8LGAaIIJIQG/w7eF+utZXwTDoJz93x+koQAE1C2zYsAG33970z0F069YNn376Kfr27YsXXngBixcvxvPPP4/HH3+8Tqa4uDg8+OCDyM3NleaZNWsWjEbjeffu27dPui8oKEgav2fPnrJmZyAp6+VhcRSggBYEUgtP4P3dX2uhVfZIAQqoTECNgeTSfbcBWZkqWym2QwH5CpgGtkbw1b4PImsKGIZsgS58mHxRWBkFKKAogeYGkgMGDMDy5cvx5JNPYtq0aZgzZ44UJp57vffee3jzzTelf33ppZdi4cKFaNeu3Xn3uce65pprMHfuXISEhMjakYGkrJeHxVGAAloQ+PrQj9iRtV8LrbJHClBAZQJqCyRvN8fjuti/qWyV2A4F5ClguqgNgqc6oTes9XuBuo53wdB/od/n5YQUoIA6BdyB5ODBg7Fo0SK0bdu2yY3u2LEDDzzwANq0aYMFCxYgOjq61rOFhYV49NFHkZaWJt1z6NAhfPLJJxgxYkSt+1wuF1566SVp/oZ2Wza5MD/cyEDSD8icggIUoEB9AqfL8jBr28cEogAFKKBIAbUFkp/kvYZWO/0fjihy8Vk0BZopYLq4NYKnuqDXB/Z/1oyjUgBr12Z2wccoQAEK/C7QkkAyLy8PDz30EA4cOFBn0JiYmCgFlkOHDpX+669//au0o/K5556rtQSNjSPH9WIgKcdVYU0UoIBmBH46sh7rT/AkV80sOBulgMoE1BRIdjfm4c1VN6hshdgOBeQjYL6kDYKucgY8iHSL6Lv/Ffper8kHiJVQgAKKFWhJICl2Nr766qvSNx/FP++///5aDu7XsF977TUMGzZMCid79eqF+fPno1WrVmfvdQeXrVu3rveVbrkBM5CU24qwHgpQQDMC1U4HXo5/F+WOCs30zEYpQAF1CagpkPw7luOidfPVtUDshgIyEDAPaoOgKQ7o9etkUE2NEkxRMI7JAHQGedXFaihAAcUJtCSQFM2uWLFCOozm3ANrqqurpUNv1q5dKwWWvXv3ll7fTklJkf7f4huU7ssdXDZ06I3cYBlIym1FWA8FKKAZgV8ztuN/Kas10y8bpQAF1CegpkBy8eEHYTierL5FYkcUCJCAeXBbBE2ull8QWcND3+996Ds/FCAhTksBCqhFoKWBZGpqqrTzMTQ0VNrdKL4VKa6srCzMnDlTOujm448/RmRkJGbPno158+ZJ/zVjxgzpvpq7LGv+e7n7MpCU+wqxPgpQQLUCb+1YiMySbNX2x8YoQAH1C6glkLzWsg93xDyu/gVjhxTwg4D50rYInlwFnW69H2Zr2RS6sMEwDLO3bBA+TQEKaF7A01O2xevX995771m3kpISPPXUU9i+fbu081GcpC2uuLg4aefkjTfeiH/84x/Q6XRYv3699M3J6dOnY9asWTAajXB/P/LEiRPn7ZyU8+IwkJTz6rA2ClBAtQL7c1OwIPFb1fbHxihAAW0IqCWQfK9kLtraftTGorFLCvhIwHxZWwRPUkYQWZPAMGgFdK0n+0iFw1KAAloQaGkgKYzq2vno/nfiVO1rrrlGohSnbYvvTJrN5rPfinR/P7Kub0vK2Z+BpJxXh7VRgAKqFVi0/zvszUlSbX9sjAIU0IaAGgLJUH0FFm66Hq5Kfs9XG79adultAfNl7RA8qVIROyLr6l3XbgYMFy3xNgvHowAFNCTQ0le2BZV75+PNN9+Mf/3rXygqKpK+F5mRkSHteuzZs6ckWlFRIZ2wHRMTIwWSY8aMOfsNyrpO35bzMjCQlPPqsDYKUECVAtlluXhj2yeq7I1NUYAC2hJQQyD5Z0MMLl89W1sLx24p4AUB85DfgkjI/9Xsxto1jEyCLqhHY7fxzylAAQrUKeCNQNK98zE8PFz6XqQIIsV3JQcOHIi5c+ciJCTk7NyLFi3Ciy++iOeffx6PPfaYdDr3N998Iz03fvx4xawSA0nFLBULpQAF1CKw4uhGrE2LU0s77IMCFNCwgBoCyS9PPAVz0i4NryJbp4BnApah7RA0sQI6bPDsQRnfre/xAvQ9X5VxhSyNAhSQs4A3Akn3zscdO3ZIOyL37dsHseNRhI6PP177O9fiHhFWDhs2TPq25LPPPisdgLNgwQJER0fLmapWbQwkFbNULJQCFFCLwD9s76GoskQt7bAPClBAwwJKDyRHW1LxWMxMDa8gW6dA0wUsw9ohaIK6gsiz3Vs6wTj6WNMxeCcFKECBGgLeCCTFcO6dj2KnY3x8PH744QeI70eOGDGilrf7EJvi4mLp9e2XXnpJOghHfHPSYrEoZm0YSCpmqVgoBSigBoHtWYlYfOgnNbTCHihAAQpA6YHkW5WfIHozvx3HnzIFGhKwDG+PoCvLoMNGVUMZBn4NXftbVN0jm6MABXwj4K1A0r3zcdKkSUhNTUVZWdnZg2tqVu5yuaTXtFetWoVrr70W8+fPx7knd/umU++OykDSu54cjQIUoECDAh/tXYqk/KNUogAFKKAKAaUHkkt3zADyc1SxFmyCAt4WsFz+WxDpUncQ6XYTJ22LE7d5UYACFPBUwFuBpHjteubMmcjJyZHCSBFMzpo1C0aj8bySVqxYgQcffBA9evSQ7hWveYtdkkq6GEgqabVYKwUooGiBzJJsvLVjoaJ7YPEUoAAFagooOZCcadqESSv/wQWlAAXOETgTRJZC59qkORvD5XugC7lQc32zYQpQoGUC7kDSk1Hq2tFYXV2NF154AYsXL5aGmjdvHmbMmFHnsGIHpfiO5MGDBzFq1CjpQJvIyEhPSgj4vQwkA74ELIACFNCKwE9H1mP9CZtW2mWfFKCABgSUHEguPP0SQvZs1sAqsUUKNE3AMqI9gsZrM4h0C+m7PQd979ebBsa7KEABCvwm4K1AUgy3fPly6TCbbt26SbseBwwYUKdzSUkJnnrqKYidkiKYFIfb6HQ6Ra0JA0lFLReLpQAFlCzAw2yUvHqsnQIUqEtAqYFkf9MpvLzyVi4qBSgAwDqyA6zjSjS5I/K8HwAPt+H/TFCAAhTwmwADSb9RcyIKUEDLAruyD+DLgz9omYC9U4ACKhRQaiD5qmsx+q5foMIVYUsUaLqAdVQHWK8ohs71a9Mf0sCdhouWQdfuBg10yhYpQAEKBFaAgWRg/Tk7BSigEYGFicuRmHtYI92yTQpQQCsCSg0klxy8G7qM41pZJvZJgVoC1tG/BZFOBpF1/TR0ba+H4eLl/NVQgAIUoICPBRhI+hiYw1OAAhTIqyjEv+wfEIICFKCA6gSUGEjeZN6OG2OfUd1asCEKNCZgHdMB1rFF0DnV++3Uw8WjkFPZHVZDEToH7UUb85HGWOr8c+Poo4Clc7Oe5UMUoAAFKNA0AQaSTXPiXRSgAAWaLbA2LQ4rjm5s9vN8kAIUoIBcBZQYSH5Y+CYit62UKynrooDXBaxjO8I6plDVQWRBVQdsPP0IxD9rXhe1+gWDIr732FTf+w3ou/EvLjyG4wMUoAAFPBBgIOkBFm+lAAUo0ByBt3YsRGZJdnMe5TMUoAAFZC2gtECyvaEY81ZfJ2tTFkcBbwloIYh0W63J+jMyy/vXSTeh3Tx0siZ6xKoLuwSGYds8eoY3U4ACFKCAZwIMJD3z4t0UoAAFPBI4UngC7+3+2qNneDMFKEABpQgoLZB8TvcDLl37jlJ4WScFmiVgvULsiCyAzrGlWc8r7aHi6tb4X8Yb9Zadn5+PzMzMZrc1ZMiQZj/LBylAAQp4IrBtm/f+IuSee+5B//51/0WNJzX58l4Gkr7U5dgUoIDmBb5LWY3NGds170AAClBAnQJKCyS/PvoojKn71bkY7ErzAtZxHWEdnQ+dY6umLE5V9MGqU8/W23NJSQmOH+chVpr6UbBZClAADCT5I6AABSigcYGX499FcVWpxhXYPgUooFYBJQWSkywHMTPmT2pdCvalYQHr+E6wjsrTXBDpXvJKZwiWnZhb7y+gtW472uubcZCPsRUMF8zR8C+LrVOAAkoWCA8PR58+fWTdAndIynp5WBwFKKBkgX05yfhs/3+V3AJrpwAFKNCggJICyXfK30eHrfzfyfxJq0fAemUnWEdqN4isuZLxuXciuXhMnYt7XcdXEWFKb9bCGy75H3Rtrm3Ws3yIAhSgAAUaFmAgyV8IBShAAR8JfH3oR+zI4quBPuLlsBSggAwElBJIGuDEN7br4SoploEaS6BAywSsEzrBOiIXOkdcywZS2dObc2biSMnws10FGQowJHIZugc3/5tsug63wTDgC5VJsR0KUIAC8hBgICmPdWAVFKCAygSqnNV4YetcOFwOlXXGdihAAQr8LqCUQPIR4xqMXfU6l44CihawTuwE6+UMIhtaxMKqDsip7AqroRgdrV74S2G9BcYrcgC9RdG/HRZPAQpQQI4CDCTluCqsiQIUULzAtqx9+ObQz4rvgw1QgAIUaEhAKYHk5yefg3V/AheTAooUkILIETnQVccrsn6lFy12SIqdkrwoQAEKUMC7AgwkvevJ0ShAAQpIAuLbkeIbkrwoQAEKqFlACYHkEHManom9S83LwN5UKhA0qTMsl59mEBng9dW1vR6Gi5cHuApOTwEK+FqgvLwce/bswZEjR1BWVgaXywWTyYSOHTtiyJAhEIfEeHJVVVVh7969SE5OlsYTV2hoKAYMGIC+fftCr9efN1xRURG2bNmCU6dOSX/Wvn17jBgxos65KysrERMTA4fDgauuugrBwcGelCeLexlIymIZWAQFKKAmgbLqcvw97h01tcReKEABCtQpoIRA8o3qReix6UuuIAUUIxA0uRMsw0UQaVNMzWov1HjFacDoWRihdhP2RwE1CeTn52PNmjUQgaBOp4PZbJb+KUI/p9MJo9GIyy+/vMmnVhcWFkrjFRQUSExiPBFAVlRUSEGnCDnHjRsHq9V6llHMtXLlSuTm5qJbt26wWCw4fPiw9E8ROLZq1aoW+aFDhxAfH4+hQ4eif//+ilwOBpKKXDYWTQEKyFnAdnIPliX/IucSWRsFKEABrwgoIZBcuuePwOmTXumXg1DAlwJBkzvDMjybQaQvkZs5tv7CT6HvdE8zn+ZjFKCAnAXEDsPVq1cjMzMTkZGRGD9+/NkdiWLX5KZNm5Ceno6QkBBMmTKl0Z2SNccLCgrC6NGj0aVLF4lABJTr169HXl4eevbsiSuuuOIsTUpKCjZv3ozevXtj1KhR0r8XOyy3bduGwYMHY9CgQWfvLS0tRWxsLAwGA6ZOnSoFnkq8GEgqcdVYMwUoIGuBBYnLsT/3sKxrZHEUoAAFvCEg90DyTnMcrol9wRutcgwK+EwgaEpnWIZlQVdt99kcHLhlAro218Jwyf9aNgifpgAFZCmQnZ2NVatWSbVNmjQJ7dq1q1WnO/wTYeKwYcOkV64bujIyMrB27VppJ6TYBdm1a9dat4swUsxXXV1daz6x2/HAgQNSgNmnTx/pGfdYHTp0kO51X7t27ZJeLxf3imBTqRcDSaWuHOumAAVkKcDXtWW5LCyKAhTwkYDcA8lPc/+JsF3rfdQ9h6VAywSCruoMy1AGkS1T9N/TxiuyAWOE/ybkTBSggF8ExDcj4+LipO87ilej69ptKHZQnjhxQgojRSjZ0CXCwp07dyIqKqre3Yvide60tLRaOx/FHCdPnsSECRPQqVOnWoFk27ZtMXnyZOm1bxGMile7xSvcIqQUuySVejGQVOrKsW4KUECWAvZTe7E0aYUsa2NRFKAABbwtIOdAsqcxF7NW3ejtljkeBVoscCaIPAVdNU9+bzGmHwcw9F8IXUcekOVHck5FAVkIiG9IigBQhIVNCSTtdjsSExOl17Rr7mqs2Yz7nujoaEycOFH6I/Hv9u/fL+16FK9ti6uuHZLi0JvU1NRawaUsoJpRBAPJZqDxEQpQgAL1CSza/x325iQRiAIUoIAmBOQcSL6I/8PAdR9qYh3YpDIEgqb+FkRWMYhUxorVrlLXdjoMF3+rxNJZMwUo0AKBrKws6RuT4tuQV1555dnvQdY3pHuHpHjNWnxzsq7TtN07JGvek5SUhK1bt0qva9f3DUl3LSLsrPn9yRa0F9BHGUgGlJ+TU4ACahKoclbh+a1zpO+F8KIABSigBQE5B5LfJN8PfVqKFpaBPcpcIOjqLrAMyYSuapvMK2V5DQroDDCOywP0QYSiAAU0IiAOtRHfe8zJyZFOxm7KK9Li1e5169ZJr1LX9U3K4uJi/PLLLygpKan1Wnd9p2yLg3HEq+TBwcHSuOKblyLoFK+EK/1iIKn0FWT9FKCAbAR2ZR/Alwd/kE09LIQCFKCArwXkGkhOM+/BbbFP+rp9jk+BBgVEEGkdkgkwiFTNL8UwcAl07Weoph82QgEK1C8gwsgNGzZIp2+LE7bFNxwjIhr/jmxVVZUUYordjOHh4dJOxtatW0sTiTDy119/lV7/Fte535ksKiqCeCX71KlT0p+3b99e2i0ZFhaG48ePS/X069dP+o6lOGxHfPtSBKBiQ4yoTbzu3aZNG8UsKwNJxSwVC6UABeQusPjQT9ielSj3MlkfBShAAa8JyDWQfL/4P2hj/9lrfXIgCngiEHRNZ1gvE0Hkdk8e470KENB1uB2GAZ8roFKWSAEKtERABIPr16+XdkaKnYniVW1xsExTr/z8fCmUFLsgdTqddFCO+GdFRQVMJhO6deuG5ORk6URvsdvRaDQ2OLQ75CwrK5N2S4pdk+5DcMQBOCKMFK98iznq2pXZ1Lr9fR8DSX+Lcz4KUEC1An+PewfilG1eFKAABbQiIMdAMlxfjo83TgOqqrSyDOxTJgJB13aB9dJ0oGqHTCpiGV4XMEXCODbL68NyQApQQD4C4pVoEUaKMFHsTBRhZHNejxY7LBMSEqSdjeJ1bPEKtzjEZsiQIdJhNeJ7kQ0dfFNT5NChQ4iPj8dll12GgQMHSrsixevbIowU9YnvVKakpGDz5s3o1auXtFNSCRcDSSWsEmukAAVkL5CUdxQf7Vsq+zpZIAUoQAFvCsgxkHzKsALDV7/tzTY5FgUaFAi6rgusgxlEauVnYhgcA13UmVNxeVGAAuoSELsWRfBXXV0tvfo8YcIEaYekty8RHIq5LrzwQlx++eUNDi9ezY6NjZUCzalTp0q7Ld0H54hXt8XJ3+IqLCzEihUrpNfLxS5KcZ/cLwaScl8h1kcBCihC4PvUtdiUzlMzFbFYLJICFPCagBwDya/S/gxT8m6v9ciBKFCfQPC0LrAMOgFU7SSShgT0XZ+Evg//0kNDS85WNSJw4MAB2O126XuMPXv2xIgRI6TXq719iZ2TMTExUoA4duxY9OjRo8EpRPi4e/duadej2P0oLlFnYmKi9O/EqdziEq+Zi0BSvM7tDi69Xbu3x2Mg6W1RjkcBCmhS4LWED5FbXqDJ3tk0BSigXQG5BZJjLSl4JOZ+7S4IO/eLAINIvzDLdhJd8AUwjOA3w2W7QCyMAs0QOHjwIGw2mxRG9u/fXwlXm/8AACAASURBVHqtWrwG3ZxLvPItXqcWlwgGW7VqVWsYd/Dp3skYGhpa7zQFBQVYuXLl2UN13AEpd0g2Z2X4DAUoQAEVCmSWZOOtHQtV2BlbogAFKNCwgNwCybcrP0aXzfx8Bn+3vhEIvr4LLJekAVW7fDMBR1WMgGH4LuhCz7wmyYsCFFC2gNipKF6JFq9GizBSvAbdkkscQCNCRBFMim9GilO23UGi+M6jeCVc3CNCT/E9yIYuceK2eGbcuHHo2rXr2Vsb+oak2DE5cuTIlrTgt2e5Q9Jv1JyIAhRQq8CGE3b8eOTM34LxogAFKKAlAbkFkku33wAU5GlpCdirHwSCp3eB5WIGkX6gVswU+j7/hr7rXxRTLwulAAXqF3C//twUI/G9RndgKQ6qEa9e5+bmSt9xrBlkpqenY8OGDdJhNmKnpfieo8PhkIJIcRL2BRdcgOHDh0vfhazvysrKkk7Sbt++/dmDa9z3irHE+GlpadLBNmKXZWpqqjTP5MmTpVO3lXAxkFTCKrFGClBA1gIf7V2KpPyjsq6RxVGAAhTwhYCcAskHTBsxYeUrvmiTY2pUIHh6NCyXHAMq+U1Sjf4E6m1bFzUBhsGxZKEABRQuIA6vEbsZRfjXlKupgaQYS7xuvW3bNmRmZkpBpAgmw8PDMXjwYHTr1q3B6ZxOp/Ta96lTpzBp0iS0a9fuvPtF2BkXF4djx45B3C9CSPFNSXEYj1IuBpJKWSnWSQEKyFKgqroYcUkL8GthNXKqqmVZI4uiAAUo4CsBOQWSn2X/HcF7t/qqVY6rIYHgP3SB5aJjQNUeDXXNVpsqUOgyw17ZFldM3IUgszJ2ITW1N95HAQpQwJ8CDCT9qc25KEAB1Qm4CuLhPPqm1Fe5tTdOoD12lJmQUFSuul7ZEAUoQIFzBeQSSF5kysTfV97GBaJAiwSCb4iG5aKjQCWDyBZBqvDhA5aRsGMAbKUm7MxLlzqcPepZjO8yXIXdsiUKUIAC/hFgIOkfZ85CAQqoVMB54mO4cmLO685ljESuqTsOVYdjc1E1siu5e1KlPwG2RQFNC8glkPyX82v02cDDxTT9Y2xB82eCyCNA5d4WjMJH1SRQYOgIu3k0bJXtYS8oRHZ5wXntzeg9BX+97AE1tc1eKEABCvhVgIGkX7k5GQUooDYBx4GHgMpTjbZVYe0l7Z7cWWaGjbsnG/XiDRSggDIE5BJILtl/J3QnTygDjVXKRiD4xi6wDBQ7IhlEymZRAlhIomU07OgPW6kBu/MyGq2kc2h7fH/N/Ebv4w0UoAAFKFC3AANJ/jIoQAEKNFegIh2Og496/LTLGI48Uw8kSbsnHTjF3ZMeG/IBClBAHgJyCCRvMSfgD7HPyQOEVShCIHhGNCwDUoHKfYqol0X6RiDP2Bl24yjYq9rBVlCAnPJCjydafvW76BbWyePn+AAFKEABCgAMJPkroAAFKNBMAfGqtnhlu6VXhaUn0vUdpN2T8YX89mRLPfk8BSjgPwE5BJIfFbyBiO2r/Nc0Z1KswJkgMgWoTFRsDyy8ZQL7LGNhQz/YSwzYk9/4LsjGZhOvbItXt3lRgAIUoIDnAgwkPTfjExSgAAUkAeex2XDle/dEV5exFfJNPaXdk1uKncisqKI2BShAAdkKBDqQ7GQoxJzV18vWh4XJQyDkpmiY+zOIlMdq+LeKHGM0EowjYatqC1t+PvIqirxawIToEXhz5NNeHZODUYACFNCKAANJraw0+6QABbwu4Ei8E6j27v/H9twiKy09kK7riF3lZmzl7kmvryEHpAAFWiYQ6EDyed3/MGjtuy1rgk+rViDk5miYLzwMVO5XbY9s7HyBPdZxsLv6wlaixz4v7IJsyDjcEoY10xdxGShAAQpQoBkCDCSbgcZHKEABCrhKk+FMftavEC5DGArMPZHkiMDWIifSuXvSr/6cjAIUOF8g0IHk4iN/guHIQS4NBWoJMIjU1g/itLEbEowjYKtsA1t+HvIri/0K8MWkN9E/qrdf5+RkFKAABdQgwEBSDavIHihAAb8LuLK/hzPjc7/PW3PCSkt3ZIjdkxUWbCngtycDuhicnAIaFQhkIDnFcgD3xjyiUXm2XZdAyC3RMPdLBioPEEjlArst42FDX9iKgf0FmQHt9slL7sId/aYFtAZOTgEKUECJAgwklbhqrJkCFAi4gPPI63AVJgS8jrMFGEKRb+6Jw45IxBU7cbyc356Uz+KwEgqoVyCQgeS8snfRPu5/6sVlZ00WCLk1Gua+SUAld8s2GU1hN2YZeyLBOBy2ytaw5eeisLJENh2M6XQZ5oz5m2zqYSEUoAAFlCLAQFIpK8U6KUABWQk49t0GOEplVVPNYqos3ZCh74Q95RZs4u5J2a4TC6OA0gUCFUiadQ58tXUaXGXy/d/DSl9bJdTPIFIJq9T8GndaJ8Du7ANbiQsHCk42fyAfPxlqCsb6G7708SwcngIUoID6BBhIqm9N2REFKOBjgUB8P7JFLRmCUWDujRRHJLYWu3CsvLJFw/FhClCAAm6BQAWSjxlXYfSqN7gQGhUI+WM0zBccAioPaVRAnW2fMvWG3TAc9spIxOfloLhKOX/h8PmkNzGA35FU5w+TXVGAAj4TYCDpM1oOTAEKqFXAlf0DnBnKPVGxytIVJ3WdsLvCio3cPanWnyn7ooBfBAIVSH6R+SwsB7b5pUdOIh+BkNuiYe5zEKhMkk9RrKRFAtstk2B39Yat2IlDhfLdBdlYk38edDdu73tdY7fxzylAAQpQoIYAA0n+HChAAQp4KOA8+iZcBfEePiXT2/VBKLSc2T0ZVwIcKePuSZmuFMuigCwFAhFIDjcfw1Ox98jSg0X5RoBBpG9cAzFqpvECJBiHwVYRAVteNkqq1XEo3/guwzF71LOBIOWcFKAABRQrwEBSsUvHwilAgUAJOBLvBqoLAjW9T+ettkTjpL4z9pQHYX1BmU/n4uAUoIDyBQIRSL5Z/Rm6b/pK+XjsoFGBkNujYe59AKhMbvRe3iBfgW3WybA5e8Fe7EBS4Sn5FtqCyqKs4Vh5/cIWjMBHKUABCmhPgIGk9tacHVOAAi0RKE+D49DjLRlBOc/qrSgSuyedUYgvBlK4e1I5a8dKKeAngUAEkkt33wLkZPmpQ04TCIGQO6Jh7rUfqDwciOk5ZwsFMkz9YDcMha0iHLa8LJRVV7RwRGU8vmzqO+jZqosyimWVFKAABWQgwEBSBovAEihAAeUIuHJXw5k2XzkFe7HSanMXnDR0xt6KYKzL5+5JL9JyKAooVsDfgeTdpq2YuvLvivVi4Q0LhN4RDRODSEX+TOzWq2B39oStqBqHi9S5C7KxhXlx6J9wfc8Jjd3GP6cABShAgd8EGEjyp0ABClDAAwFn2vtw5a7x4AmV3qo3o8jSB6mO1rCV6pBcqo3dDypdTbZFgWYL+DuQXJDzCkJ3b2x2vXxQngKhd0bD1DMRqEyRZ4Gs6jyBdHN/2PRDYC9vhfi8U6hw8BvUIowUoSQvClCAAhRomgADyaY58S4KUIACkoDz0BNwlR+nxjkC1eZOOGWIxj6xe7KgDE4XiShAAS0I+DOQ7GM8jX+tukkLrJrp8UwQuQ+oTNVMz0pt1KkzIMEyGTZHD9iKq5BaxM8mnLuWvcKjsfSquUpdYtZNAQpQwO8CDCT9Ts4JKUABxQo4iuHYd4diy/db4ToTiq19kOpsA3uJDoe4e9Jv9JyIAv4W8Gcg+TKWof+6j/zdIufzgUDoXdEw9WAQ6QNarw6ZZh4Iu/4y2MrDYMs9iUpnlVfHV+Nga//wOVqZQ9XYGnuiAAUo4HUBBpJeJ+WAFKCAWgVcRTvhTH1Vre35rC+HuaO0ezKxMgTr8stR7eL2SZ9hc2AK+FnAn4HkN0n3QX/iiJ875HTeFDgTRO4FKrmO3nT11lgOnQl2aRdkN9iLKnGkONtbQ2tmnHeveBEjOgzSTL9slAIUoEBLBBhItkSPz1KAApoScJ36PzhPfqOpnr3erM6IEusFOOJsDXupHgdK+O1JrxtzQAr4UcBfgeR08y7cGvuUHzvjVN4UCL07Gqbue4DKo94clmN5QeC4+WLY9IN/2wWZgWqnwwujaneIhwfeipkDZmgXgJ1TgAIU8ECAgaQHWLyVAhTQtoDzyCy4Cu3aRvBy9w5zB2T9tntyQ0EFKvjxSS8LczgK+FbAX4Hk/OK30dq+wrfNcHSvC4TeEw1Tt91A5TGvj80BmydQpbPCbpkIu6MbbEXlOFZ8unkD8ak6BcZ2HoL/jH6eOhSgAAUo0AQBBpJNQOItFKAABYSAY/99QFUuMXwloNOjxNoXR51tkFCqRyJ3T/pKmuNSwGsC/ggko/Rl+GD9dYCDO7e8tnA+HohBpI+BPRz+qHkQ7LpBsJWHwpabDofL6eEIvL2pAm2DovDLtE+aejvvowAFKKBpAQaSml5+Nk8BCjRZoDIbjgMPNPl23thyAYe5PbINXbG/MgQbCipR5uT/AdVyVY5AAe8K+COQfFr/M4au+Y93C+doPhEIvTcapq67gMrjPhmfgzZNoFIXLO2CtDmiYSssR1oJd0E2Tc47d/103UfoENzGO4NxFApQgAIqFmAgqeLFZWsUoID3BFwF8XAefdN7A3IkDwV0KLX2xTFXWySUGbC3uNzD53k7BSjgCwF/BJJfHX8CpsN7fVE+x/SSgBRERu8EqtK8NCKH8VQg1Xwp7PpLYCsLhi0nHS7wADlPDb11/1ujn8O4zsO8NRzHoQAFKKBaAQaSql1aNkYBCnhTQBxmIw614SUPAaepHbKNXXGgMhQbCytR7ODuSXmsDKvQmoCvA8lxlmQ8HPOg1lgV02/ofV1g6rKLQWQAVqxcHwa7+UrYq7vAVlSGEyU5AaiCU9YlcP+AGXho4K3EoQAFKECBRgQYSPInQgEKUKAJAs4jr8FVuK0Jd/KWQAiUid2TaIttpUbs5u7JQCwB59SogK8Dyf9UfIjOW/iXQXL7eZ0JIsWOyBNyK03V9aSYh8Cmvxj2siDYcmgv18Ue0+kyzBnzN7mWx7ooQAEKyEaAgaRsloKFUIACchZw7J8JVHH3gZzXyF2b09QWp43dcKAqFJsKq1BYzYMwlLBurFGZAr4OJJclTIerqECZOCqsOnRmF5g67wCq0lXYnfxaKtWHw24ef2YXZGEJMkp5sJ78Vun8itoHt8bP132shFJZIwUoQIGACjCQDCg/J6cABRQhUJ0PR+I9iiiVRZ4vUGa9AMfRTto9uYu7J/kToYBXBXwZSD5kXI/xq/7p1Xo5WPMEwmZ2gbHzdqAqo3kD8KkmCyRbhsGOi2ArsyIhl7sgmwwnsxtjr1+A1tYImVXFcihAAQrIS4CBpLzWg9VQgAIyFHAV7YIz9RUZVsaSPBVwmtogR9o9GYZfi6qQX8Xdk54a8n4K1BTwZSC5KOsFBO2LI3gABcLu7wJjJwaRvlyCEkMU7KZxsFV3gr2wGJmleb6cjmP7SeD9K17C8A6X+Gk2TkMBClBAmQIMJJW5bqyaAhTwo4Ar+3s4Mz7344ycyl8C5dY+OI722F5qxA7unvQXO+dRkYCvAslLzBn4W+ztKpJSVitngshtQFWmsgpXSLWHzJfDrhsIW5kZ23P5+rtCls2jMp8cdBfu6DvNo2d4MwUoQAGtCTCQ1NqKs18KUMBjAefxeXDlrff4OT6gLAGXKQo5xu44WN0KvxZWI7eqWlkNsFoKBEDAV4Hka46v0HvjZwHoSMNT6nQIu78zjB0TgKqTGobwfutF+rawm8fCXt0RtoIinCrL9/4kHFFWAtd2H4d/DH9MVjWxGApQgAJyE2AgKbcVYT0UoIDsBJxJT8NVliK7uliQbwXKrb2RhvbYUWbCtqJy307G0SmgUAFfBZJLEu+A7hR3jvnlZ6HXI2xmJxg72oGqU36ZUguTHLSMhA0DYC81YUcef8taWPOaPfaL7ImvJs/WWtvslwIUoIBHAgwkPeLizRSggBYFHHtuAlxVWmydPf8m4DJGItfUQ9o9ubmoGqcruXuSPw4KCAFfBJJ/NNtxfexfCexrAYMOYTM7w9jBBlRl+Xo21Y9faGgPu2kMbFUdYCsoRHY5T4dX/aI30KDZYMKWGUu0TMDeKUABCjQqwECyUSLeQAEKaFqgIh2Og49qmoDNny9QYe2FNHSQdk8mcPckfyIaFvBFIPlx/usI37FGw6o+bt2kR9h9nWBszyCypdL7LaNgxwDYSo3YxV2QLeVU3fPLr34X3cI6qa4vNkQBClDAWwIMJL0lyXEoQAFVCrgK4uE8+qYqe2NT3hFwGSOk3ZNJ1eHYXORAViV303pHlqMoQcDbgWS0sQBvrZquhNaVV6PZgLB7O8LYLh6ozlZe/TKoON/QCXbTKNir2sNWUIDT5YUyqIolyFXgrdHPYVznYXItj3VRgAIUCLgAA8mALwELoAAF5CzgyloOZ+bXci6RtclMoMLaEyfQAbvKLYgvLJNZdSyHAt4V8HYg+Td8h0vWvefdIrU+msWIsHs6wNguDqg+rXUNj/vfZxkDOy6ErdSAPXkZHj/PB7Qr8MjFt+HeC2/QLgA7p4DCBBITE/HAAw/g2LFjCAkJwbx58zB16tQGuzhx4gQefPBB7N69G926dcOnn36KAQMG1HrG4XBg8+bNWL58OeLj45GRceY/Sy644AJcfvnl+OMf/4iLLroIOp2uwbkyMzPx3//+FytXrsShQ4dQUlKCTp06SfPddNNNmDhxIiwWi6LUGUgqarlYLAUo4G8B5/F34Mrb4O9pOZ9KBFzGcOSZeiC5OkLaPXmSuydVsrJswy3g7UBycerDMBw9RGAvCOisRoTe0x7GtiKIzPHCiNoYItfYBXaj2AXZFrb8fORWFGmjcXbpdYGru1+BV4c/7vVxOSAFKOAbgZqBpJjh7rvvxj//+U8YjcZ6J1yxYoUUSIqrrkAyOzsbL7/8Mn788cd6xxDhp5jrmWeeqTNQLC0txfvvv4/PPvsMRUVFCAsLQ/fu3aW68vPzceTIEWnsoUOH4s0330S/fv18A+SDURlI+gCVQ1KAAuoRcCY/C1dpsnoaYicBFai09EC6riN2llsQx92TAV0LTu4dAW8GkldbEnFXzGPeKUzDo+iCjAi9m0GkJz+BvZYrYEc/2Er02JvPXZCe2PHe+gUGRPXG55P42R/+RiigFAF3IHn69Gkp7BOh3yeffIIuXbrU2UJ1dTVeeOEFLF68uM5AUvz5iy++iK+++gqDBw/GU089Je2IFAGky+WCCCu/++47fPzxx8jKypLCz/vuu6/WTkkRQP7973+Xdkb27t0bzz33HKZMmXI2JBXjJCUlSc9u2LBBGv+9996Tdk4q4WIgqYRVYo0UoEDABBz7bgMcpQGbnxOrV8BlCEO+uSeSHRHYUuRERgW/Pane1VZvZ94MJN8tnYd28d+rF8vHnemDTQi5ux2MbbYC1bk+nk3Zw+cYu8JuHAl7ZRvEF+Qhv6JY2Q2xelkKhJqCsf6GL2VZG4uiAAXOF3AHkmIHogj0Vq1aJQWS11xzTZ1cqamp0ive4l4RKIrwsOYr2+4/Lysrw0cffYSLL764znG+/fZbKXTs27cvFi5ciHbt2kn3ibDxgw8+wKxZs6Sgce7cuejatWudY4hw89FHH8WWLVuatLNTLuvPQFIuK8E6KEAB+QlU5cKx/z751cWKVClQaemODF1H7KqwYksBvz2pykVWYVPeCiSDdFX4fMs0uMrLVajk25b0ISaE3CWCyC1AdZ5vJ1Pw6Lst42F3XQBbqQ6J+ZkK7oSlK0ngl2mfom1QpJJKZq0U0KyAO5CMiorCzTffjNdeew3Tp0+XAsG6XtteunQpnn76aek+sYMxNze3ViApwsGZM2dKOxsXLVqEtm3b1ml76tQp3HvvvdKfvfPOO9K3JcXl/j7l4cOHMWfOHFx77bUNrk1MTIz0/Lhx4/DYY49Jr3bL/WIgKfcVYn0UoEDABFzF++BMeTFg83Ni7Qq4DKEokHZPRmJrkQsnKiq1i8HOZS3grUDyCUMsRq7+t6x7lVtx+jAzQu5sA2NrEUTmy628gNeTbeyBBOPlsFW2hi0/FwWVJQGviQVoT+DjK/+JS9v2117j7JgCChSoGUiKkFG8ji0OpFmwYAGio6NrdVRRUSF98zElJUUKLMWr2ecGku4dksXFxXj33XcxfPhwj1TEIThPPvkkLr300lo7Jz0aROY3M5CU+QKxPApQIHACrtzVcKbND1wBnJkCvwlUWbohQ98Ju8ut+JW7J/m7kJGAtwLJL9KfhuXQDhl1Jt9Sfg8iNwPVBfItNACV7bJeCZvzAthLgP0F3AUZgCXglOcIvDj0T7i+5wS6UIACChCoGUiKA2TE69LiFey6XttOTk6WXtceOXIkHn/8cem/PzeQFN+QFIfMfPjhh9Jr2Ndddx1uuOEGXHjhhU06DVt8F1J8X/L222+vd5emAlgbLJGBpNJXkPVTgAI+E3BmfglX1nc+G58DU6BZAoYQFJh74bDYPVnswvFy7p5sliMf8oqANwLJkeajeCL2zKtKvOoX0LeyIOTO1jBG/go4CkkF4JSpFxIMw2GrjIItLwdFVfzmM38Y8hK458I/4NGLb5dXUayGAhSoU6BmIClesd63bx8eeuihOl/bFn/+xhtvSIHhwIEDpVeuzw0kxSTiu5JiB6V4pbuk5MxOfXGojfhe5NixYzF69GhpB6TFYqlVk9iBKQ6wce+SFP+9Gi8GkmpcVfZEAQp4RcB5bDZc+Vu9MhYHoYCvBKosXZGp64TdFUHYxN2TvmLmuPUIeCOQnF21AF1/PXNCJa/zBfQRFoTcziDSLbPDOhF2Z2/YSlw4WHCSPxkKyFpgYvQIvDHyaVnXyOIoQIEzAucGkuJQGfENyMrKylqvbYtgUZyYLQJIcViNuK++QFKMK/5cvL4tvjm5ceNGaZ6alzgUR5yuLf7LHUy651ixYoX0jUr3NybVtlYMJNW2ouyHAhTwmoAz6Wm4ylK8Nh4HooDPBQzB0u7JFEcU4opdOMrdkz4n1/oE3ggkl+66Ccg9rXXK8/rXR1gRekcUDBGbAEeRZn1OmvrAbhgGe0UkbPmnUVzFQ780+2NQYOMXRvbEl5NnK7BylkwB7QmcG0i2adMGs2fPlr7/WPO17V27dkk7J8Xr12Ln4unTpxsMJM+VFGHjnj17sG7dOqxevRri9W9xTZs2TZpPHEYjXvcW37BcvHix9B1J7pDU3u+RHVOAAhoXcOy7A3AUa1yB7StZoMoSjZP6zthTHoQN3D2p5KWUbe0tDSTvNW3GlJUvyba/QBSmj7Ii9DYRRG7U7H8GbbNOOrMLstiJpELuggzE75BzekeglTkUa//wuXcG4ygUoIBPBc4NJMWp2OKk7IcffhhXXnmlFBaKHYxiV+T8+fOlf44aNQrZ2dkeBZI1mxCH5sTGxuL111+Xgk3xz5tuukm6Rcw3b948fkPSp6vOwSlAAQrIUcBRDCmQ5EUBtQjorSi09EaKMwrxxTqkllWopTP2EUCBlgaSC3L+gdDdmwLYgXym1rcOQuhtkTCEbwAc2joROtPUF3bDUNgqImDLy0Zpdbl8FoaVUKCFAiKQFMEkLwpQQN4CdQWSIiQUgWReXp50wI3YNfnoo49CfONRfD8yMjKyzkBSnKz90ksvYc2aNdLhOGPGjGmw+ffee086AEe8Ii4OsxHX+vXrpZ2Y4nuTCxculA7GaejKysrCX/7yF+lE8EceeeS8k8HlqM9XtuW4KqyJAhQIuICrLBXOpL8EvA4WQAFfCVRbupzZPVkRjPX5fAXSV85qH7clgWRfYxZeXXWL2oka7U/fJgihf4yAodUGwKmdQ1kSrFNgd/SErcSB5MJTjTrxBgooVeDryW+hb2QPpZbPuimgGYG6AknRvHunotit2LNnT+lE7XvuuUc6XVtcde2QrPnK9RNPPCG9cq3T6eq1FIfkvPjii7UCyRMnTuDBBx/E4cOHMWfOHFx77bUNrsXPP/98NpAU4amoVe4XA0m5rxDrowAFAiLgKoiH8+ibAZmbk1LA7wJ6C4rE7klHa9hKdDjM3ZN+XwKlTtiSQPIV1xL0W/+JUltvcd36tsEIvTUchlbrAaf6/1Ig3XQh7IYhsFeEIz43C+UO7tJu8Y+IAyhC4K3Rz2Fc52GKqJVFUkDLAvUFknFxcVIwKF7bFrsPlyxZIu2WFKdj1xdIin8fExMjff9RHFojTuQeMWJEnbziJG6xs/GXX3457wAbd1B5+eWXY+7cuejatWudY2RkZEgBaXx8PP785z/jmWeeaTAAlcs6M5CUy0qwDgpQQFYCrtM/wZm+UFY1sRgK+Eug2twZpwxdsK8iCOvyK+CEy19Tcx6FCbQkkFxy6F7o0o8qrOOWl2toF4wQEUSGrQOc6n012QUd7NarYHf0gK24CilFWS3H4wgUUKDA04Pvw60XXK3AylkyBbQlUF8gKV7XFq9OHzhwAFarFQMGDIB4xVocPtNQICmCRrEz8scff5Tuveuuu3DHHXegc+fOMBgMEIfb2Gw26XXsDRs2SIGl+DZl+/btz8LXHKN3797SeFOmTIHRaJTuEd+gtNvt0rcnd+7cCRFcitpECKqEi4GkElaJNVKAAn4XcGYsgiv7B7/PywkpIDsBnRlF1j444oyCrUSPpFLuapLdGgWwoOYGkjead+KmWG19FsPQPgQht7RSdRB5wjwAdv1lsJW3gi3vJCocVQH8dXJqCshD4I6+0/DkoLvkUQyroAAF6hWoL5AUD7i/8Sj+e/FtSPFdSffV0KE24s9efvllKZRs6Bo6dKj0Dcl+/fqdd1tBQYG0c/Kbb76R/kyEm927d4der0dmZibEtyPFJYJKsROzZqAp9+VmICn3FWJ9FKBAQAScx96CK39LQObmpBSQs4DD3OnM7slK8e3JClS7uHtSzuvlw4JbAwAAIABJREFU69qaG0h+UDQbUQkxvi5PFuMbOoggMgyGULEjUl2BvkNnRIJlMmyO7tIuyCPcBSmL3xyLkJfApK4jMWuEtv4CRl4rwGoo0DSBhgLJHTt2SN+OFKdsi9e1xS7JpgSS4h6xi3Hv3r1YtmyZ9Ep1UlKS9Kg4pObiiy/GzTffjIkTJ0pj13fVN4bYCSl2Rc6YMQOjR4+Wdl4q6WIgqaTVYq0UoIDfBJyHn4er5KDf5uNEFFCkgM6IYusFOOJsDXuJHge5e1KRy9iSopsTSLYxlOD9NdMAl7MlU8v+WUPHEITcHAZDyFrAVSn7epta4HHTRbAbLoWtPAy23ExUOaub+ijvo4AmBS5p0w8LJrymyd7ZNAUoQIGGBBhI8vdBAQpQoA4Bx4EHgMps2lCAAh4IOMwdkWXogsTKEKzPr0SlygMnD2hUe2tzAsln9T/isjVzVWti6BSKkJtCYQhZA7iU/8pytc4Cu2Ui7GIXZFEFjhbzPxtV++NlYz4R6BjSFj9e+6FPxuagFKAABZQswEBSyavH2ilAAZ8JOHZP99nYHJgCmhDQGVBiuQBHXW1gL9Vjf4m6XlXVxBo2ocnmBJJfH3scxpR9TRhdWbcYOoch5KYQGIJXAy5l7xo8Zr4ENv1g2MtDEZ+TAYfLoazFYLUUkJlAwi3LZVYRy6EABSgQeAEGkoFfA1ZAAQrITaA6H47Ee+RWFeuhgKIFHOYOyDZES7snNxRUotyp7td1Fb1YHhTvaSA5wXIID8T8/iF4D6aS7a2GLqEImeEOIpUZ3FXqgn7bBdkVtqJyHC8+LVtvFkYBfwpcUN0Z7ZwRKNNV4JghC6f1hc2afuX1CxFlDW/Ws3yIAhSggFoFGEiqdWXZFwUo0GwBV9kROJOeavbzfJACFGhMQI9Sq9g92RYJpXrs4+7JxsBk++eeBpJzyuej01Z17BQyRocheEYwDEGrFPk9zCPmwbDrB8FWFgJb7gk4eUCVbP/njIX5XyDcFYKrKi5Da2dYrckTTElIMCV7XNA3U95Gn4juHj/HByhAAQqoWYCBpJpXl71RgALNEnAV7YAz9Z/NepYPUYACngs4Te2QbeyK/ZWh2FBQhVKnMneZed658p/wNJBcZp8GV3GRohs3dm2FkBuDoLeuBKCcU+Yr9KGwm6+ErToa9qIypJXkKHodWDwFfClwbcUwdHW0rXOKHy02nDB4tov43StexIgOg3xZMsemAAUooDgBBpKKWzIWTAEK+FrAlbsOzrR3fT0Nx6cABeoRKLX2xTGI3ZMG7C3mtyfl/EPxJJB82LgW41Yp96RZY7dWCLlBBJGxcl6SWrWlmC+DXXcJbOVBsOWcUEzdLJQCgRQIcwXhzrIr6y0hPz8fmZmZTS4xo20hLms3EN3COjX5Gd5IAQpQwC0QHx/fLIx77rkH/fv3b9az/nqIgaS/pDkPBSigGAFX1ndwZn6pmHpZKAXULOA0tcXp/2fvPsCkqs4+gP9nZndmKwtbYZfeuyC9iiCCYowlMVFjJSaWxFiiMcaORFAjftGYGD+jKcbPllhAilRBYReUXpdtbGEb22bL1Hu/51xYXGB3mXZn7p353+fxSdw95z3v+Z2rj76ee05UH2X35CarA40unj2ppfX2piD5VsUjiN2fraX0Pcolqq8oRMbAaBE7IrX9tBi7KLsgc1xZyG5oQWkzd0Fqe8WYnRYFMqVkXGWb0mFqTU1NOHbsmBZTZ04UoAAFTguwIMmXgQIUoIAOBaSytyBXfaLDzJkyBcJfoCVmMIqQjh3NJuzm7smQL7inBckLzaV4eNVPQp6vNwlE9UtC/NUWzRcij5onIMc4GtnNMcip4S5Ib9aYbSnQnkCMbMbtLXM7xDnqLME+R4FXeJO6j8bsnpO96sPGFKAABfwRSE5OxuDBg/0JoXpf7pBUnZgDUIACehOQjv0P5NoNekub+VIg4gSk6FRl9+RBZyI2NzhR7+LZk8F+CTwtSC52/x0DNr0d7PR8Gi+qfxLir9JuIbLJ1A3bo2chW9kF2YTjzTU+zZOdKECBjgVmO0ZjqKtXuw3ei9mME17etr2g7yw8NekXJKcABShAgTYCLEjydaAABShwloBUsAhywzd0oQAFdCbQEjMIx5CBb5uj8G2jTWfZ6zNdTwuS/7fvBqDS8zPXQqERPaAr4q4yw2jW3qfZRyyTkINRyG6xYAd3QYbi9eCYESZggAFz7WMx0N3j9MxtBge2RB/AkahSrzWm9bgQL8981Ot+7EABClAgnAVYkAzn1eXcKEABnwSk3IcgN+f61JedKEABbQhI0Sk4EdUHh51d8KXViVond0+qsTKeFCRvNG/D91b9Vo3hAxIzemBXxH0/GkbzmoDEC0SQRlMqcqJnIseViez6RpS31AYiLGNQgAJeCqRIiUiTktBicKDYVAUJspcRTjYfkTIIb1/ynE992YkCFKBAuAqwIBmuK8t5UYACPgu4D94JOMp97s+OFKCA9gRsMYNQjHR80xyNb7h7MmAL5ElB8q+1i9Bl5/qAjRmoQNGDuiLuSu0UIg9ZpiAHI5DTbMY3td7vwAqUC+NQgAKBF+iZ0B3/XfBq4AMzIgUoQAEdC7AgqePFY+oUoIA6Au59PwHcjeoEZ1QKUCDkAnJUMk5E98VhVxfl7MkT3D3p85qcryDZN6oWS9Zc43N8NTpGD+6GuCujYIwO7Y7IBlP6yV2Qzu7IbrCisqVOjekyJgUooAGBLuYErLtaH+foaoCLKVAgJAJbtmxBbm7HX8nFxsZiwYIFSExM9Cg/p9OJvXv3KjFbWlqUPgkJCRgxYgSGDBkCo9F4Thyr1YqvvvoKFRUVyu8yMjIwZcoUJCUlndPW4XBg5cqVcLvdmD9/PuLi4jzKS0uNWJDU0mowFwpQQAMCMty7r9ZAHkyBAhQIloA9ZiCKxdmTLdHYbuXZk964n68g+Tt8iFHr/+RNSNXaRg/phrjvhbYQedAyVdkFmd0cjZ3cBanaWjMwBbQosP1HH2oxLeZEAQoAcLlcWL16NSorKzv08KYg2dDQgLVr16K+vl6JZzablQKk3W6HLMvo0aMHZs2ahZiYmNPjiQKjyKGmpgZ9+vSBxWLB0aNHlf8VBccuXbqckdvhw4exbds2TJgwAcOHD9flOrIgqctlY9IUoIBqAu5GKDsk+VCAAhEpIEd1Q42yezIJW6wuVDlcEeng6aTPV5B8J+9nMBWF9kzek4VIE4zRX3g6rYC1qzP1wHbzdGQ7MpBT34Aq28l/MeFDAQpEnsD6q/+ORHN85E2cM6aADgSamprw+eefQxQFL730UqSlpfmctdix+MUXX+D48eMQRczp06ejZ8+eSjxRoNywYQNqa2vRv39/XHTRRafHycvLg9ilOXDgQEybNk35udhhuWPHDowdOxZjxow53ba5uRmrVq2CyWTCZZddphQ89fiwIKnHVWPOFKCAegKOCrgP/ly9+IxMAQroSsAeMwAlyMDOFjOyuXvynLXrrCB5hXkvfrLq3pCtd/SwZMRdYYQxKriFyP2W6cjBcGQ3m7C7tixk8+fAFKCAtgQ+ueI1ZManayspZkMBCigC5eXlyo5G8dmzKPCJQqKvT1lZGdatW6fshBS7IHv37n1GKFGMXLNmjbIrc+7cuUhPP/n3BbHb8eDBg0oBc9CgQcrPWmN1795dadv67Nq1C3v27FHaisKmXh8WJPW6csybAhRQRUBuKYB05H5VYjMoBSigbwE5Kgm10f1wRNk96UYFd0+is4LkK03LkJb9adAXPXp4MuIWBK8QWRuVhZyoachxpiO7vh4nbA1BnzMHpAAFtC/wzrwXMbhrX+0nygwpEIEC4tNosTtRnNk4b968ds939JRFFAt37tyJ5OTkDncviuJncXHxGTsfxa5KURidM2cOMjMzzyhIih2bYuem+Oxb7LIUn3aLT7hFkVLsktTrw4KkXleOeVOAAqoIyI37IeX9TpXYDEoBCoSXgN3SH6WG7thpM2NbQ2SePdlRQTLRaMcbX34fcNiDtujRw1MQt8AQlB2R+ywzkY2hyGkyYU8dd0EGbZE5EAV0LPDX2c9gbJo+z3nTMTtTp4BHAq27E4cOHaoU+sTuQ5vNphT7srKyMH78+HYvlmkveE5ODvbv3698pt12V2Pbtq1tevXqhUsuuUT5lfjZgQMHlF2P4rNt8bS3Q1JcepOfn39G4dKjSWqwEQuSGlwUpkQBCoROQG7YDqlgcegS4MgUoIAuBeSoLqiL7q/snvyqUcJxu1OX8/A26Y4KkveZVmLyF897G86n9tEjRCESMJrW+tTfk04nonohJ2oqcpxpyK6rQ63d6kk3tqEABShwWmDZjN9ieuY4ilCAAhoUEJ9Ql5aWKpfMiItnxJmMBoPh9CU04s+nTp2Kfv36nTf71h2S4jPrjnZbtu6QbNvmyJEj+Prrr5XPtTs6Q1JcuiN2UopiZ9vzJ8+blEYbsCCp0YVhWhSgQGgE5LrNkIr+EJrBOSoFKBA2Ag5LP5QaemCXzYyvw3j3ZEcFyX+U3A/zkV2qrmf0yBTEXa5eIXJPzCzkyEOQ3WTAvrrjqs6FwSlAgfAXWDzlPlzae3r4T5QzpIDOBFpaWrBy5UrlU2hxhqQ491F8ui2exsZGbN68WfmUWvxOfDbdrVu3TmdYUlKC9evXK7sr254R2dpJxBQX6IiLdNp+1t3RLdviPEtxy7YYX8StqqpSCp2ir94fFiT1voLMnwIUCKiAfGINpJLXAhqTwShAgcgWkE2JqDf3xxF3V3xtlVAaRrsn2ytITjfn4xerFqq26NGjUxE3X4LRtC6gY1RH9UFO1BTkOFKRXVeLOkdjQOMzGAUoENkCv5twJ67qf/LTTD4UoIB2BEQhUhT6xCfaM2fOVD7Rbvu03mgt2g0ZMkTZKdnZ43Q6lUtrxG7GpKQkZSdjSkqK0qVtgVP8+dnnTFqtVohPsisqKpT2ojAqdksmJibi2LFj2LhxI8Rn5RMnToTIa+vWrRAFUHGBTteuXZXPvVNTU7WDe55MWJDUzVIxUQpQIBgCctVnkMreDMZQHIMCFIhQAYelL8qMPbDbZsGWen2fPdleQfIFx1/Ra8u7AV9dpRB5mQSjMXCFyF2Wi5GDIchuBA7UcxdkwBeNASlAgdMCD4y9DdcPXkARClBAhwKtZz6KwqLYrSg+4e7sqaurU4qSYhek+PS77Sfg0dHR6NOnD3Jzc5UbtsVux6ioKI+KnGI3pxhf7JpsvQRHXIAjipHik28xVnu7MrVKzoKkVleGeVGAAiERkCs+gFT+TkjG5qAUoEAECpgSUGfuj6PubtjaKOGYTV9nT7ZXkPy/b68F6moCtpjmC1IRK3ZEBqAQWRnVH9ujJiHbkYLsuho0OJoClicDUYACFOhM4O5RN+C24dcQiQIU0KGAKB6KW7g7uzn77GmJHZfbt29XdjaKz7HFJ9ziEhtxQY64rEacF9nZxTdt4x0+fBji4p1x48Zh5MiRyq5IsatTFCNnz56t3L6dl5en5DhgwABlp6QeHhYk9bBKzJECFAiagChGiqIkHwpQgAKhEHBa+qDMmIk9Ngu+1MHuybMLkgujv8Tc1U8GhM48JhWx89wwGtf7FW9nzBzkSIOQ3STjYH25X7HYmQIUoICvArcPvxZ3jbre1+7sRwEKqCjgcrkg/hCX2rT3iIKgKCB6U5DsLF1ROBRFzmHDhmHy5Mmdzqz1k3FR0LzsssuU3ZatF+eIT7dHjBih9G9oaMCKFSsQHx/v0S5OFTk9Ds2CpMdUbEgBCkSCgFT2FuSqTyJhqpwjBSigdQFTHOrNA5DnTsbXjTKKbA7NZXx2QfLN6scRv2eLX3max6Yh9lKXz4XI8uiB2G6ahBxHN2yrPYFGZ7Nf+bAzBShAgUAI3Djke7hvzC2BCMUYFKBAAAVai3vishpR8LNYLOdEby0gih2Ol1zi31mwYuekuERHFBDFmZXnu7lb5Ld7925l16PY/Sie1k/Ixc/ErdziEedPioKk+Jy7tXAZQCZVQrEgqQorg1KAAnoVkEpfh1y9Uq/pM28KUCCMBZyW3ig3ZGK3PQabNLJ7sm1Bcri5Ak+s+rHPK2C+MA1xl7pgMHi/I/Iby1zkyAOR3SjhcAN3Qfq8COxIAQqoJvDDgfPx8LifqhafgSlAAd8EWj9/Fr3FDdu9e/c+I1Btba1yHqQ4v1HsSBw+fHinA4lbsMXn1OIRhcEuXbqc0f7gwYNKQbF1J2NCQkKH8cRFOqtXr1baihu+xfmT4uEOSd/Wmr0oQAEKaFpAKn4Vcs1aTefI5ChAAQrAGIsGy0DkibMnm4CCltDsnmxbkHxaegdDNv6v14tjHpeGuLlOGAwbPO5bHjUYOVETkW3viuzaKjS59H05kMcTZ0MKUEC3At/vPwePTbhLt/kzcQqEq4Db7VYuiDl+/Dji4uKUoqS43Vo8ohi5YcMGiMKguL1aXEBzvgttxC3boogoCpNiR6W4Zbu1kCjOeRRnQYo24ixJcR5kZ4+4cVv0ObtQ2tkZkmLH5PluAtfKWnKHpFZWgnlQgAKaEJCOLYNcu0kTuTAJClCAAp4KuCy9UG7Mwh5bDDYEcfdk24Lku4dugaHsmKcpwzwuHXFzHR4XInfEXIpsaQCyG93IbajweBw2pAAFKKAFgcv7zsTTk+7VQirMgQIUOEtAfD69du1apfDYeiu2aCIuo5FlGUlJScqn2m13O4rfiU+va2pqlHMcxe7J1qe0tBQbN25U+osLZ0QRUxQ+RSFSxB88eDAmTZqkXHTT0VNZWakUSkVxtPXimta2IpaIX1xcrFxsI3ZZ5ufnK+OInZTi1m09PCxI6mGVmCMFKBA0AanoBch1XwVtPA5EAQpQIOACxhhYxe5JKRnbGoE8FXdPthYkf2j+Bteu+rVHUzGPP1WIROc7IsuihyLHNAHZ9iRk11aixWX3KD4bUYACFNCiwNzeU/H7KQ9oMTXmRAEKAEqxcO/evcplM+LzbPGI8xjFjsNRo0ad3uXYitVZQVK0EcXNHTt2KDsvRWxRmBSFzbFjx6JPnz6dmkuSpHz2XVFRgblz5yI9Pf2c9mL8rVu3oqioCKK9KEKKMyXFTk69PCxI6mWlmCcFKBAUAalwCeT6bUEZi4NQgAIUCIaAy9wT5aYs7LPHYl1dYD9tbi1I/rlhCbrtWN3pdCwTMhB7iQ0GbOywXU7MfORI/ZFtdeGolbsgg/F+cAwKUCA4Ahf3nITnpz0UnME4CgUoQAEdCLAgqYNFYooUoEDwBKSCxZAbtgdvQI5EAQpQIJgCRjOslkHId6cgu9mA3Gb/dh2KgmR3UyNe/uJ7Hc7CMjEdsXPs7RYiS83DkW0cjxxbF2yrrYDdHZqzMIO5BByLAhSITIGZmePxhxmPRObkOWsKUIAC7QiwIMnXggIUoEAbAalgEeSGb2hCAQpQICIEXOZMVJh6Kbsn19fbIMneTVsUJB82fIIL1718TkfLpAzEzm6BAd+dyysZTMixXIocdz9kNzqRb630bkC2pgAFKKBTgWk9LsTLMx/VafZMmwIUoEDgBViQDLwpI1KAAjoWkPKfhmzdqeMZMHUKUIACPgoYotEYMwgFUiqymww47MHuSVGQ/FfhPYjKP3B6UMvkU4VI+WQhsjh6JHJM45BtS0R2TTkcktPHBNmNAhSggH4FpnQfgz9e9Jh+J8DMKUABCgRYgAXJAIMyHAUooG8BKf9JyNbd+p4Es6cABSgQAAG3uYeye3K/Iw4b6uxwyudun8zImYvbV96ljGaZkoHYi1vgxtfYbrkU2e4+yLE6UNBYFYBsGIICFKCAvgUmdb8Ar170uL4nwewpQAEKBFCABckAYjIUBSigfwEp70nIjSxI6n8lOQMKUCCgAoYoNJ3aPZnTbMTBppNnT962xoA+2ILKmXZsj+t9ahdkGVySO6DDMxgFKEABvQtMzBiNP816Qu/TYP4UoAAFAibAgmTAKBmIAhQIBwEp7wnIjXvCYSqcAwUoQAHVBNzm7qisTsPO3O0oj+uKEpMFRXAjT7bD1s5OStUSYWAKUIACOhGYmDEKf5r1pE6yZZoUoAAF1BdgQVJ9Y45AAQroSIA7JHW0WEyVAhQIiYDUNBjOvO4ob+qGPw8dg+c+m44oZ8vpXOT4FDjjU2CL64bG2ETUW+JREx2DyqhoHDcZUWyQUQgXjkr+3fAdkslzUApQgAI+CnCHpI9w7EYBCoStAAuSYbu0nBgFKOCLAM+Q9EWNfShAgUgQkJqGwJmXAefhUmW6h8dcjS8y+8Mp5eKp9y/2nsBggJSQDmdCClpiu6IxJhF1ljiciLagIioKZUYjjhkkFMpOFMu8CMd7YPagAAW0JDApYzRe5SfbWloS5kIBCoRYgAXJEC8Ah6cABbQlwFu2tbUezIYCFAi9gFKIPJoB55GThcjWZ8vUXyCvSzescBzE3KgG/PrDy9RL1mSGOzENjvhkpXhpjUlArTkO1Urx0oRSowHHDG7ky05USS718mBkClCAAj4KTO4+Bq/wlm0f9diNAhQIRwEWJMNxVTknClDAZwEp/xnI1m997s+OFKAABcJFQGoaCufR9HMKka3z+2j642iMNmOF4eRFYFcbynHnf68N/fTN8XAlpCrFy6bYJDRY4lFnjkVVtBnlpiiUGKGcd5kvO9Ag8/Kd0C8YM6BAZAhM7TEW/zPzd5ExWc6SAhSggAcCuihIPvHEE3jzzTc9mM53TcaOHYu33noLcXFxuP/++7FixQpceeWVeP7555GYmNhhLNHnsccew8KFC/HMM8+c085ut2Pt2rV4//33sWfPHlRWViI+Ph4DBgzA9OnTccMNN6Bfv35e5crGFKCAdgSkgsWQG7ZrJyFmQgEKUCDIAlLjUDiOpsOVe+aOyLPTeG3CYsgGYFPCztO/usmVh58svznIGfs+nBybpBQv7XHd0BTbBfWWBOW8y6roaBw3GpXipTjvMk9ywgHJ94HYkwIUiHiBGZnj8dKMRyLegQAUoAAFWgUiqiApCoePPvoobrnlFhgMhnbfgs4Kkvn5+Xj44YexdevWDt8gUex85JFHcNNNN8FkMvFNowAFdCYgFS6BXL9NZ1kzXQpQgAL+C3haiBQjNab0xp97/lwZtKR7Lo47G08ncFfzTly15hf+J6SxCHJ8qnLepS1OnHcpipfxOGG2KJf1iPMuSwwyCuBEvuTQWOZMhwIU0ILArJ6T8MK0h7SQCnOgAAUooAkBXRQk25OqqqrCbbfdhp07d+Kdd97BrFmz2gVtamo6vUNSNBg0aBBeeeUVjBo1yquCZF1dHe69916sW7dOGeuBBx7AyJEjYbFY4Ha7UVpain/84x/KH+JnL7zwAubPn6+JRWYSFKCA5wJS0QuQ677yvANbUoACFNC5gNQ4DI7cNLiOdr4jsu00C4fPxQfRJ//Zy5BViRzbmX0fqluPSzY+rnMZH9M3GCElpsMRn4KWuKSTl/WY45TiZYXpu8t6CuBCKYuXPiKzGwX0J3BJr6l4buoD+kucGVOAAhRQSSCiCpLJycmoqanB5ZdfjpdeeqndT7c72iEpdkX+7Gc/Q//+/fHaa68hKyvrnCWRZRkvvvgiXn75ZSxYsADLli1TPufmQwEK6EdAOrYMcu0m/STMTClAAQr4KCA1DocjN9WrQmTrUNsnL8TGlv7Kn6ZkNmGV/cg5WTx9/ENMzl7mY3YR0i3KAnfCyct6muOSYLWI4uXJ8y7FTeOlBig3jYvLeqplXtYTIW8FpxmmApf1mYlnJt8bprPjtChAAQp4LxBRBcnnnnsO//73v7F3717lfMjbb7/9nE+3OypIvvvuu/j1r3993kLjvn37lMKlOEfyj3/8I1JSUrxfFfagAAVCJiAVvwq5Zm3IxufAFKAABdQW8KcQ2ZrbihmP4EDDyTO5M9JcWC7tPSftKIMBS/New8g9/1J7SpER3yIu60lTzrtsFpf1KDeNx6IqyozjUUaleCku68mTHWiUed5lZLwUnKWeBK7sNxuPT7xbTykzVwpQgAKqCkRUQVJ82t3Y2Kh8bp2amoq//OUvGD169BnA59shKXZGih2SYqckHwpQIPwEpJLXIZ9YGX4T44woQIGIF5CsYkdkClx5ZX5b/G3KIpxoNipxusYDX8R8d7FN2+Ddok1Y8s0T6Ju/xu8xGcBzATm2q3JZj+3UZT3ipvEac4xy3mW5yYRig4xCuHFUssMF2fPAbEkBCvgs8IOB8/CbcXf43J8dKUABCoSbQMQVJMVN2OIW7X/+85+YM2eOsouxa9eup9e1o4Kk1WpVLrT59NNP0adPH1x99dXKH3379kVUVFS4vRecDwUiVkAq+xvkqk8jdv6cOAUoEH4CgSxECh1nbCJeHnzmTbEH0/ahUXK2i9fLYsKSjXcgteLcXZThp62/GckJqXDGp6IlriuaYsUn46cu6zFF47jJiGKDhALZjQLZrr/JMWMKaEjghiHfw/1jbtFQRkyFAhSgQGgFIq4gKS6kERfQ3H333dixY4dy67b4/623bnd2y3ZFRQV++9vfYvXq1adXTdyqfcEFF0AUOi+++GIMHTqUBcrQvtMcnQJ+CUjl/4Jc8aFfMdiZAhSggBYEJOsIOI4kw5Xv/47ItvMpHzAF/0y44owp2rNKsMdW1eG0h1mAJZ9+DzEtNVqgYQ6+CBhNkBLEZT3JSvFSuazHEofqaIty3mWZ0YBjkJAPJ453UJz2ZVj2oUC4CNw2/BrcPeqGcJkO50EBClDAb4GILEgKtVWrVuGhhx5CXFyc8gn2uHHjFMzOCpLi9+JGbXEG5XvvvYfNmzejoKDgjEUYOHCgchv3VVddBZPJ5PcCMQAFKBBcAbniA0jl7wR3UI5GAQpQIIACUsNIOHK7BbwQ2ZrinvE3YLVzxBkZJ2XVY60tv9NZTLC48Ox7FwVwpgylWYGoGLgT0+DYLqLZAAAgAElEQVSIa72sJwG1llOX9ZiiUGo0KOddist6anhZj2aXkYkFVuCuUdfj9uHXBjYoo1GAAhTQsUDEFiRdLheeffZZvPHGG8ruRlGUFBfQnK8gefZa19XVYdeuXcquybVr16Ks7OQuhLvuuguPPPIId0vq+C8Oph6ZAuJzbfHZNh8KUIACehOQrCPhOKJeIbLVY930B/Ct9cxL+zIyHFju2n9esoujm/DIB5eetx0bRI6AbElQbhq3x3dDk7isxxJ/+rKecpMRJUagUOy8lBxogjtyYDjTsBO4f+ytuGHwmbvLw26SnBAFKEABLwQitiApjNp+un3fffcpt2i//fbbyhmTCxcuVG7i9uax2+0QF+e88sorSjdR5JwyZYo3IdiWAhQIsYB8Yg2kktdCnAWHpwAFKOC5gLthJJyiEFkQ2E+zO8rg3WlPoaQx+oxfpybJWBm1y6Okv2esxi/+832P2rIRBdoKyHHd4IoXl/WI8y67oF65rCdWuaxHnHdZYpBRABfyZTtcvKuHL4/GBB4d/3NcPWCuxrJiOhSgAAVCJxDRBUnBLnY1ik+3WwuIhw4dOqcgWV5ejgcffFApYIqbucU5kR09YuelOJdSFCbFDszbbrstdKvLkSlAAa8F5NovIR17yet+7EABClAg2ALuhlFwHukatEJk6/yWjV0Ml3TmbKOMwNZu7d+03Z7L9VIRbv2UZ6kF+52JpPGkhDQ4E1Jgi+2GRnFZjyUOJ6ItqIqKRpnRiGNK8dKJIskRSSycawgFFk3+Feb3mRHCDDg0BShAAW0JRHxBUhQQlyxZgj//+c/KbkZxluSrr756xg7JhoYG3HPPPVi/fj3+8Ic/4Mc//nGnq/jEE0/gzTffZEFSW+86s6GARwJyw3ZIBYs9astGFKAABUIhcLIQmQRXwfGgD1+TNQJvprZfSKztUYijjlqPc7rDthc/WHWnx+3ZkAKqCBijIInzLuNT0BLbFdaYhO8u6zGJy3qAIoOMQtmJ43L7N8mrkheDhp3ASzMewYzM8WE3L06IAhSggK8CEV+QFHDi3Mdf/vKX2LZtG5KTk1FTU3POJ9tiZ+SiRYswfvx4LFu2DP3792/XvPUz8IMHD+L1119Xbt7mQwEK6EdAbtwHKe8x/STMTClAgYgRcNePhvNIF7gKg1+IbEU+csH38Qkmtmsek3UCm23HvFqP+xu2YP7633jVh40pEDKB6Fi4E1Jhj09Gc2wSrDGJynmX1dFmlJtMpy/rKZAdqJF53mXI1kmjA//l4qcxLv3MC8E0mirTogAFKBAUARYkTzG3frpdWVmp/OTsMyTbFi0zMzPx05/+FFdffTXS0tJgMBggLrfZtGmTcknOzp07lVu2n3/+ecTHxwdlITkIBSgQGAG5JR/SkQcCE4xRKEABCgRAwN0wGs7DoS1Etk7jq6n34OumzHZnld7DhhWOg17P+PHKTzH966Ve92MHCmhZQI5JhDv+ZPFSnHfZYElAjTkGVVEni5fFRhnH4Eae5EAzzjoDQcsTY24+C/zz0hcwtFs/n/uzIwUoQIFwE2BB8tSKtv10u72CpPhZfn4+Hn74YWzdurXT92DevHl47rnnkJGREW7vC+dDgfAXcJTDfZCfEIb/QnOGFNC+gBZ2RJ6t9N/pj+GoNbb9gmSKhBXY7TWsAcCSor9hzM43ve7LDhQIBwE5Llk579IeJ867PHVZT3QMKqOilMt6ig0yimQ3jsoOSOBtPXpd8/8u+BN6JvDfD/W6fsybAhQIvAALkm1MKyoqlLMiRcGxo1u2ReFyy5Yt+Oijj5SdkAUFBUoEsWty8uTJ+MEPfoDp06fDZDIFfrUYkQIUUF/AZYV7/03qj8MRKEABCnQg4K6/AM7DiXAVhe7T7I4W588TF6PR3v5v4y3AxgTPL7ZpGyUxyoQlexZj4JHP+F5QgAKdCEiJ6XCK8y7juqIxJlG5aVxc1lMRFYUyUbyEhEK4eFmPBt+itVe/hSRzogYzY0oUoAAFQiOg24JkaLg4KgUoEPYCsgT3nmvCfpqcIAUooD0Bd90YOI8kaLIQKbSaknvitV53dQpXnHEE5a4mn3B7mE1Y+tUvkVG63af+7EQBCrQRMEXDLW4aj09Bc1wSrBZx03isUrwsj4pSzrsUxct82YkKXtYTlFcn+7r3YTQYgzIWB6EABSigBwEWJPWwSsyRAhQIqoB73w2AuzmoY3IwClAgcgWUQuTheLiOlWsaoWjYJXjf3PllfYasCuTYynyexyCLAUs//yHiraU+x2BHClDAS4HoWLjETeNxJy/raRA3jZtjUXXqsp4SA3DMIIqXDtTxsh4vcU82T4iOw4Zr/uFTX3aiAAUoEK4CLEiG68pyXhSggM8C7oM/BxwVPvdnRwpQgAKeCIhCpONwPNwaL0S2zmXHpNuxwTag06klZzZitT3Xk+l32GasxY0l7830KwY7U4AC6gjIMV2Um8Ztcd3QJIqXlnjlpvHK6GgcFzeNG2QUist6ZDtsMs+7bF2FzPh0fHLFa+osCqNSgAIU0KkAC5I6XTimTQEKqCcg5f4acvNRnweosyXC7jIjOa4e0UaXz3HYkQIUCE8Bd91YOA7H6aYQ2boKn8/4DfY3dOl0UbqnufCZtNfvhZthbsFj71/idxwGoAAFQicgxyfDGd9avGw971Jc1iOKl0aUGGQUwIWjUgcH04Yu9YCPPCx5AP4xd2nA4zIgBShAAT0LsCCp59Vj7hSggCoCUv7TkK3eX8xQbk3FN6UjcKK56+m8hqfnYXzPfarkyaAUoIC+BJRC5KE4uIu1/Wl2R6pvT1mEqubOzz/rmgB8YfH+75/tjXmZqRb3fXSFvhaZ2VKAAt4LGAyQEs68rKfOEocTZgsqTFEoE+ddGoAC2Yli2eF9fA30mNJ9DP540WMayIQpUIACFNCOAAuS2lkLZkIBCmhEQDq2DHLtJq+yaXLE4tODs+F0R53Tb0TGUYzL2u9VPDamAAXCR8BdK3ZExsJdrN+jIFwx8Vg25FGPFmV/2l40S4HZHf5DlOCnH//Io3HZiAIUiAABkxlucd5lfDJaYrvCqpx3GYdqcd6luGncaEAR3ErxslIOzN+HAqF6WZ+ZeGbyvYEIxRgUoAAFwkZA8wXJ4uJi2Gy2sAHnRChAAe0LSCdWAXVbvUq02DoAxY392+1jgIzrx6xAlNHtVUw2pgAF9C2gFCIPxcJdot9CZOsKlPefhH8mXunRgrRklmCfvcqjtp40us1xED/+/KeeNGUbClCAAt8JmOPgSjhZvGyK7QKrJUE577L1sh5x07goXubJDjSofFnPDUOuwP1jbuXqUIACFKBAGwHNFyQPHDiAt99+m4tGAQpQQNMCvXv3Rnx8fIc5zh+yGenxNZqeA5OjAAUCI+CuvRCOQzFhUYhsFdk37nqsdI30CKhLVj3W2fI9autpo182ZuOKtQ942pztKEABCnglIMcmwRWfCnu8uKyni3JZT424rCcqGuXKeZdQLus5KjnggORVbNH4ntE34tZhV3vdjx0oQAEKhLMAC5Jeru6gQYO87MHmFKBAsARyc/272dWfPDMzM5GUlNRhiKtGrEMXS6M/Q7AvBSigcQF3zalCZKn+d0SeTb1++v34xprq0QpkdHdguTPwx1Q8Wr0KF21Z5FEObEQBClBALQE5PgVO5abxrmiM6YJ6S7xy3qVyWY/RiGKDhEK4kCd9d97l4xPvxpX9ZquVEuNSgAIU0KWA5guSulRl0hSggK4F5IZvIBV49y+9x+p6YGP+xHbnnRZfg8uGbNa1CZOnAAU6FgjnQmTrrP9v2lMoboz26DVI7SpjpWmXR229bfT7kncwbsdr3nZjewpQgALBFzAYISWKy3qScfziX6Hv5DuCnwNHpAAFKKBhARYkNbw4TI0CFAiNgNySB+nIg14Pvu3YBThS3feMfpYoBy4ekM3Ptb3WZAcKaF/AXTMOjkMWuMNwR+TZ+i9fuBhOD4/BjTYBX3cNzE3bZ+cRazJi6YE/YMjBD7X/gjBDClCAAq0CD+0Ael1IDwpQgAIUaCPAgiRfBwpQgAJnCzhr4D5wu08uxXU9UFzfHTaXBanxtRiUUojYaLtPsdiJAhTQpoC7ZjwcB6PhLqvUZoIBzqq2xzD8b/pPvIp6okc+8h31XvXxtHGa2YSl2x5C1jHuPPfUjO0oQIEQCywqBZJ6hDgJDk8BClBAWwIsSGprPZgNBSigEQH37qs0kgnToAAFtCLgPiF2RJojphDZ6p47+kp8bJjk1TJYsk5gi+2YV328adzPYsTSL36CpJo8b7qxLQUoQIHQCPzR+4twQpMoR6UABSgQPAFdFySbm5uxatUqmEwmXHbZZTCbzZ3K7du3Dzt27MC0adPgy+U0TqcTe/fuxeHDh2Gz2WAwGBAXF4fhw4dj2LBhSh5nP9XV1diyZQvq6upgNBrRp08fTJo0CTExMee0ra+vx+rVq9GlSxfMnTu33XjBezU4EgUiW8C9/2bA1RDZCJw9BSigCLhOjIdT7Ig8Hhk7Is9e9q+n3o2vmrK8ehvSerTgc8chr/p423iURcbSD+fA5OYudG/t2J4CFAiiQEIa8Pvwu+wsiIIcigIUCFMB3RYkRUFw48aNOH78OJKTk89bkBS3727btg0ulwvTp0/3uiApxluzZg1OnDihFCJbi58OhwOyLKNHjx6YNWvWGYXGhoYGpWBqt9sxcOBA5X+LioqUfOfNm3dOATUnJweHDh3C7Nmz0bNnzzB95TgtCuhDQMp9GHLzEX0kyywpQAFVBFwnJsB50AT38SpV4usl6MfTH0OuNdardDNSJCzHbq/6+NJ4isWOp97jzbW+2LEPBSgQJIE+k4AHtwZpMA5DAQpQQD8CuixI1tbWYsOGDRA7CsXTWUFSkiTs3LkTYnek+P/i8aUg+fXXXys7I8WOSFF4zMjIUGKVlpZi8+bNyo7JMWPGKH+0Pt9++y327NmD8ePHY+TIkcqPRdv8/HzMnDkT/fr1O922pqZG2R2ZlpamFCTFbko+FKBA6ASkwqWQ6/kPj6FbAY5MgdAJnNwRGRXxhcjWFfjLxGdhtRu8WpCEGGBDvDoX25ydyNyoBvz6w8u8yo+NKUABCgRN4IJrgYUfBG04DkQBClBALwK6KkiK3Yi7du1SdhG63W6laCeKjB0VJCsqKvDVV18phUuxq1E8YjejtwXJlpYWrFy5ElarVek7YMCAM9ZXfMYtPgVPSUnB/PnzT+98FDsqRQ5z5sxBZmam0kfs1BSfcI8YMQITJ048HWfTpk0oKSlRPtVOT0/Xy/vDPCkQtgJS2ZuQqz4L2/lxYhSgwLkCyo7IAya4yyN7R2RbmaaumXitzz0+vS6FGYdR5Wr2qa+3na42lOPO/17rbTe2pwAFKKC+wKxfAdcsU38cjkABClBAZwK6KkiKT5r379+vFBf79u2r7CYUP2uvICmKhytWrIAoJopdjRdeeCEOHDgAsRPR24JkayxxhmTb4mLrWovPsMXn47Gxsbj88suRkJAAUTwVRUwx/oIFC5CYmHhGQXLIkCGYOnWq8rOysjKsW7cO/fv3V8635EMBCoReQK76BFLZW6FPhBlQgAKqC7iqJ8J50MhCZDvSx4bOxnuWOT6tgZxVjh224z719aXTza6juHH5Lb50ZR8KUIAC6glc/SJw8QPqxWdkClCAAjoV0FVBUnx6LYqDY8eOVQp8rbsN2ytINjY2KjsRxW5G8Yc4O1IUCH0pSLYWF0Vf8fn1qFGjzlhu8Wn27t27lZ2N4mzIqKgo5fdffPGFskPykksuQffu3c8oSLbukBQ7PUU7cd6k6JuUlKTTV4lpUyC8BOT6ryEVPh9ek+JsKECBMwRc1WJHpBHuimrKdCDwzcTbsN4+0Cef5KxGrLbl+tTX1053N3+L76/5pa/d2Y8CFKBA4AVufx8Y84PAx2VEClCAAjoX0FVB8mzrzgqSZ7dtW1T0doekiCU+E8/OzlaKjeJTa7GbUTwHDx5UzqgUn45PmTIFgwcPPj202L0pdmV2doakOE9SFE5Hjx59xvmTOn+vmD4FdC8gN+dCyn1I9/PgBChAgXMFXFViR6SBhUgPXo5VM36DvQ1dPGh5bpOMdBeWu/f61NefTg/XrsOcTU/4E4J9KUABCgRO4NfZQO8JgYvHSBSgAAXCRIAFSS8WsrCwULmpW3yG3fYRn4RPnjwZffr0OePnHd2ynZqaiksvvVQ5z1Ls2hS7JMXZkyIOHwpQQCMCrnq49/PTP42sBtOgQEAElE+z9xvgruSOSE9B/z71GVQ2mTxtfka7bgnAGktwLrY5O8Fnjn+ASdkv+5Q3O1GAAhQIqMDvK4CEtICGZDAKUIAC4SDAgqSHqyhu9hYXz9TV1Sk9LBaLUlAUOy/FI27dFjsvW8+KbA1bXV2t7IAU/cQlPKJoKXZSms1m5ebvb775RilmijMlxRjiNu+qqirlnEwRU5wpeXZMD1NmMwpQwE8B997rAenM/wDhZ0h2pwAFQiAgdkQ6DhggsRDplb47OhYvDX/Mqz5nN96buhc22eVXDF86RxsNWJr7J4zY+44v3dmHAhSgQGAEYhKB5+sDE4tRKEABCoSZAAuSHixo607HpqYmZGVlYebMmYiJiVF6ihu8RcGxsrJSuWVb7Hxs/V1nocUZl6tWrVIuwhF9xIU54s/Fz3v37q18Gi4+5xa7JsXuSXFRDh8KUCC4AtKR+yC3FAZ3UI5GAQoETMBVNQmOAzKkyhMBixlJgSr6TcA/ulzl15SbM4ux3x6aHandok1YuuNx9Cn4wq85sDMFKEABnwWyRgO/2eVzd3akAAUoEM4CLEh6sLqtl9Z069ZNKQ6eXXBsbm5WiomicCnOlxw+fPh5o4rzJcW5lLNmzVIKkOKsSfEz0VfEEE/ruOLPxSU4fChAgeAKSIVLINdvC+6gHI0CFPBbwFV5qhBZxUKkP5j7x/0In7tG+xMCiVl1WG8r8CuGP517WUxYumEhUir3+xOGfSlAAQr4JjD6KuCn//GtL3tRgAIUCHMBFiQ9WGBxC3ZJSQmGDRumfF7d3iN2SYpLdvr166cUGTt7xG3dq1evRlpaGmbPnq18yr1x40YcO3bsdIFS9C8tLcX69evRo0cP5aZuPhSgQHAFpLK3IVd9HNxBORoFKOCzAAuRPtO123HDtPuwo9G/c88yutux3HkgsIl5GW2YBVj6yQJYbCeP3eFDAQpQIGgCsx8ErnohaMNxIApQgAJ6EmBB0oPV8qYg2atXr/MWD8VZlKLAOXfuXKSnpysZiDHKy8sxZ84cZGZmKj8rKyvDunXr0L17d6UtHwpQILgC8olVkEr+EtxBORoFKOC1gKtyMhz73ZCqa7zuyw4dC7w37UkcazT7RZTWVcbnptB/rjjR4sSi9zr/D8Z+TZSdKUABCrQncN1rwPQ7aUMBClCAAu0IsCDpwWuxa9cu7Ny5E0lJSe3eht36ybY4T3Ls2LEYM2ZMh1Fbi4ziM+2LLrrodDvukPRgIdiEAkEWkBt3Q8p7MsijcjgKUMBTARYiPZXyrd3/jFsMh5/30ZijgK+SQnPT9tmznh3diN98MM83DPaiAAUo4IvAPWuAIfzSzRc69qEABcJfgAVJD9b47EttxG3a4rIZ8YhipPhcW3xeLW7D7uwCGrfbreyEFLdpz5s3D8nJyadH7+gMyT179nh8LqUHU2ETClDAGwFHFdwH7/CmB9tSgAJBEFAKkfvckE5wR6Ra3HXdh+CNjJsDEr6qRz4KHdq4ZfZKYxXu+Y9/F/UEBIVBKECByBB4qgBI7hMZc+UsKUABCngpwIJkGzBxBqQoLoqbrxcsWKAUGFsfsbNxw4YNcDgcMBgMsFgsyq/sdjtkWYbZbMbFF198+nPr9tZB3Jq9efNm5SzK1otrWtvZbDasWbMGdXV1yiU34hFnSnbt2tXjm7u9XHs2pwAFPBBw7/0RINk9aMkmFKCA2gKuiilw7HdCOlGr9lARH//o6O/hv4b2z832FsecVY2vbMXedlOt/Q1SIW759EbV4jMwBShAAUXAHAe82EgMClCAAhToQIAFyTYwnRUkRTOr1ap8ui3OfxSFyNbCZM+ePTFhwoRzbt9uay4KmStXroTT6exwF6WI/9VXX6GiokLpmpGRgWnTpp1RGOWbTAEKBFdAOvIA5Jb84A7K0ShAgTMEXBXijEgXC5FBfC+2Tr0TW5p6BWTEtB4t+NxxKCCxAhXkZ7Y9uHbVXYEKxzgUoAAFzhXoOQZ4+FvKUIACFKBAOBYkuaoUoAAF1BaQiv4AuW6z2sMwPgUo0I6Aq/zUjsga7ogM9gvyyYzf4UjDyeNp/H0yUtxYjj3+hgl4/wfqN2PehkcCHpcBKUABCigCF/4YuPXfxKAABShAARYk+Q5QgAIU8F5ArngPUvm73ndkDwpQwGeBk4VIB6SaOp9jsKN/Aq9PehYNNoN/QU71TogFNsRp42Kbsyf0ROUnmPb18wGZJ4NQgAIUOEPgsqeAy54gCgUoQAEKsCDJd4ACFKCA9wJy3VeQil7wviN7UIACXgsohch9Dki1LER6jRfADi1J3fFq318GMCJQkHEI1a6WgMYMRDBRcl1a+CYu2PW3QIRjDApQgALfCdz2f8DY6yhCAQpQgAIsSPIdoAAFKOC9gGw7Bunwvd53ZA8KUMBjAVf5VDj22VmI9FhM3YbFQ2bh/2LmBnQQOascO2zHAxozUMESo0xYuvtZDMhdHqiQjEMBClAA+O0eoMdISlCAAhSgAAuSfAcoQAEK+CIgw737GgCyL53ZhwIU6ETAeXwqnPtskOrq6aQhgW8n3op19kEBzahbViPW2HIDGjOQwTLNJizZcg8yyr4JZFjGogAFIlXAYARedgDif/lQgAIUoEC7Arq+ZZtrSgEKUCAYAtLhX0G2FQVjKI5BgYgQYCFS28u8esbD2NOQFNAkM9JdWO7eG9CYgQ422GLAkhXXIr5Rmzs5Az1fxqMABVQUyBwFPLJbxQEYmgIUoID+BViQ1P8acgYUoIDKAlLRS5DrvlR5FIanQPgLKIXIvTZI9dwRqeXV/sfUZ1DRZApoit0SgTVmbV5s03aiF1rceO69mQGdO4NRgAIRKDDueuCWdyJw4pwyBShAAc8FWJD03IotKUCBCBWQKz+CdPyfETp7TpsC/gs4y6bBua8ZUn2D/8EYQVUBd5QFL41Q51bY3am74ZAlVfMPRPCZ5hb87v1LAhGKMShAgUgV+N5iYO5vI3X2nDcFKEABjwRYkPSIiY0oQIFIFpAbdkAqeDaSCTh3CvgkwEKkT2wh7VTZdxz+niTOzQ3805RZjAP26sAHViHi5aYa/Oqj76kQmSEpQIGIEPj5Z8CIBRExVU6SAhSggK8CLEj6Ksd+FKBA5Ag4q+E+8NPImS9nSgE/BZRC5N5mSA3cEeknZdC7H7jwOqxwX6DKuAlZddhgK1AlthpBr5NLsPCTH6kRmjEpQIFwF3i6COjWK9xnyflRgAIU8EuABUm/+NiZAhSIFAH3/lsAF8+9i5T15jx9EzhZiGyC1GD1LQB7hVxg47RfYXtjuip5ZHS3Y7nzgCqx1Qp6u+MgfvQ5/4OUWr6MS4GwFEhMBxaXh+XUOCkKUIACgRRgQTKQmoxFAQqErYCU/zRkq/YvZAjbBeDENCxggLNUXFbTBMnKQqSGF8qj1N6f/iSKrGaP2nrbKK2bjM+Nu7ztFvL291q3YcG6B0OeBxOgAAV0IjD0UuDuVTpJlmlSgAIUCJ0AC5Khs+fIFKCAjgSk4/+AXPkfHWXMVCmgsoBswMkdkVZI1kaVB2P4YAn8cdxi2F3qjGaJBrZ00ed/2Hm0eiUu2sKzhNV5MxiVAmEmcMnDwJVLwmxSnA4FKECBwAuwIBl4U0akAAXCUECu2wKp6MUwnBmnRAFvBYxwlk6BY08j5EYWIr3V03L7+oyB+Gv321RNsbJHHooc+jxb9PfF/8K4b/6sqg+DU4ACYSBw67vAhTx/NgxWklOgAAVUFmBBUmVghqcABcJEwH4c7kN3hclkOA0K+CJgOlWItLIQ6QufDvrkjVyA/5imqpppdM9qfN1SrOoYagWPMxmxZP+LGHLoI7WGYFwKUCAcBB4/DKQNCoeZcA4UoAAFVBVgQVJVXganAAXCScC9/2bApc+dPeG0DpxLkAXkKDhLJ8OxpwFyU1OQB+dwwRTYNuXn2NzcW9UhUzObsdJ+WNUx1AyebjZhydYHkVX8lZrDMDYFKKBXgfgU4LkqvWbPvClAAQoEVYAFyaByczAKUEDPArzYRs+rx9y9FpCj4SydxEKk13D67fDpjEdxuCFe1QlkpLqxXN6j6hhqB+9vMWLp6hvRpS5f7aEYnwIU0JvAsHnAXSv1ljXzpQAFKBASARYkQ8LOQSlAAT0KSOX/hlzxvh5TZ84U8FxANsNZMhGOvfWQm5o978eWuhd4Y9KzqLMZVJ1HYiywPk6fF9u0hRltkbH0w4thdDtV9WJwClBAZwLzfgcsWKSzpJkuBShAgdAIsCAZGneOSgEK6FBAbsiBVPB7HWbOlCnggYBkPrUjsg5yMwuRHoiFVRNblzS80u++oMwpL/0QatwtQRlLzUGmmu148v3Zag7B2BSggN4E7vgYGHWl3rJmvhSgAAVCIsCCZEjYOSgFKKBLAVct3PvVvYFWly5MWt8CsuXkjsg9LETqeyH9y75k8Ey8GzvPvyAe9nZnHse39nIPW2u72aVR9Xjww8u1nSSzowAFgifwbBnQpXvwxuNIFKAABXQswIKkjhePqVOAAsEXUG7ath8P/sAckQKBFpBj4CyZAMfuWsgt+t+tFmieSIu3c+LNWGsfEpRpd8uyYo3taFDGCsYg1+A4fv7xD4IxFMegAAW0LJA2EHj8iJYzZG4UoAAFNCXAgqSmloPJUIACWheQjr0MuXaj1tNkfj3LayYAACAASURBVBToWEA6VYjcw0IkX5PvBFZPfwh7rF2DQtI93YnP3PuCMlawBrnZlYsbl98arOE4DgUooEWBCT8BbvqHFjNjThSgAAU0KcCCpCaXhUlRgAJaFZCrV0IqfV2r6TEvCnQoIEuxcJWMh2N3DWSbjVIUOEPgn1OfQXmTKSgqyYkyVpt3BWWsYA5yd/M3+P6ae4M5JMeiAAW0JPDDV4EZd2spI+ZCAQpQQNMCLEhqenmYHAUooDUBuSUf0pEHtJYW86FAJ4XIOLhKxrEQyXekQwHJFIU/jHw6qEI7U3fDJUtBHTMYgz1cuxZzNj0ZjKE4BgUooDWBh3cAPS/UWlbMhwIUoIBmBViQ1OzSMDEKUECrAu59NwBu3kKs1fVhXicFZLcoRIodkdWQ7XayUKBDgareY/F2t+CegWjNPIZD9hNhuSqLyt7HxJz/Ccu5cVIUoEAHAjFJwPO15KEABShAAS8EWJD0AotNKUABCggBqWAR5IZviEEBTQrIUjxcxRfCsfsEC5GaXCHtJXVw7A+wXBob1MTis2qx0VYY1DGDNZjZaMTSI69g+L5/B2tIjkMBCoRaYPhlwJ0rQp0Fx6cABSigKwEWJHW1XEyWAhTQgoBc+SGk4//SQirMgQKnBU4WIsfBsasKssNBGQp4LPDltHuR3ZjhcftANEzvbscK54FAhNJkjORoE5bu+B16F6zTZH5MigIUCLDAFc8Clz4a4KAMRwEKUCC8BViQDO/15ewoQAEVBOSm/ZCO/k6FyAxJAe8FZHciXCVjWYj0no49Tgl8MP0JFFotQfVI6ybjc2P4XWzTFrG3xYSl625HcnX4Fl6D+tJwMApoWeDejcDAmVrOkLlRgAIU0JwAC5KaWxImRAEKaF9AhnvPDwHZpf1UmWHYCsjuLnAVjzlZiHRyR2TYLnQQJvbq+MVocQZhoDZDxEQDm7vsDO6gIRhteAyw9L+XwWxvCMHoHJICFAiKQJQZ+EMLYDAEZTgOQgEKUCBcBFiQDJeV5DwoQIGgCkj5T0K27g7qmByMAkLgu0JkJWRnkKtIXIKwE2hI74/XeywMybzKu+eh2Bn+hbqJFicWvTcrJMYclAIUCILAkEuAe9YEYSAOQQEKUCC8BFiQDK/15GwoQIEgCcgV70Mq54UFQeLmMKIQ6UqCq/gCOHZVQnaxEMmXIjAC+SMvw0em6YEJ5mWUqKwqbLWVeNlLn81nRzfiNx/M02fyzJoCFOhcYMEzwLzHqEQBClCAAl4KsCDpJRibU4ACFBACctMBSEd5eDnfBvUFZHdXuI6Nhn1XBeDiMQHqi0fWCNmTf4YvW/qEZNKpmc1YaT8ckrFDMeiVxkrc85+rQzE0x6QABdQU+NUmYMAMNUdgbApQgAJhKcCCZFguKydFAQoEQ8C998eAZAvGUBwjAgVYiIzARQ/BlD+b8SgONcSHYGQgI9WN5fKekIwdqkFvkApwy6c/CdXwHJcCFAi0gDkeeNEa6KiMRwEKUCAiBFiQjIhl5iQpQAE1BKSCZyE37FAjNGNGsIDs6gZX8SjYd5YDbncES3DqwRD438nPorYlNBcxdIkD1sWG/8U2Z6/jz227cc2qu4OxvByDAhRQW2DEAuDnn6k9CuNTgAIUCEsBFiTDclk5KQpQIBgCctUnkMreCsZQHCMCBGRXMlzHRsK+i4XICFhuTUzRnpCCPw54IKS55KYfQJ3bHtIcQjH4g/Vf4tINvw3F0ByTAhQIpMDVLwIXh/bvo4GcDmNRgAIUCKYAC5LB1OZYFKBAWAnILQWQjtwfVnPiZIIvIAqRzmOj4NhZBkhS8BPgiBErUDpoBv4dNz+k83dlHcdOW3lIcwjV4E9WfIypW18I1fAclwIUCITAb74FssYEIhJjUIACFIg4ARYkI27JOWEKUCCQAu4DtwPOmkCGZKwIEZBdKXAWjYBj13EWIiNkzbU2zd0TbsIax9CQptU1y4ovbEdDmkOoBjcaDFia/1eM3v12qFLguBSggD8CXboDz5b5E4F9KUABCkS0AAuSEb38nDwFKOCvgFT8R8g16/0Nw/4RJCC7Uk8WIneWArIcQTPnVLUm8MX0X2OXtVtI08rIcGK5a19Icwjl4F2iTFi6exH6564IZRocmwIU8EVg0q3AjX/zpSf7UIACFKAAABYk+RpQgAIU8ENArv0S0rGX/IjArpEiwEJkpKy0fub5r6lP43hTVEgTTukiY1X0rpDmEOrBM80mLP3ybqSXfxvqVDg+BSjgjcDN/wLG3+BND7alAAUoQIE2AixI8nWgAAUo4I+Aqx7u/bf4E4F9w1xAdqbBeWw4HN+WhPlMOT09CcgGI/5wwaKQb9I1GIDtyTsR6XuFB1sMWLriGsQ1RuZ5mnr6a4e5UuC0wO8rgIQ0glCAAhSggI8CLEj6CMduFKAABVoFpKOPQG46RBAKnCEgO9PhLBoGx04WIvlqaE+gutcFeCv5Ok0kVp9ZhCN2nsV7ocWN596bqYk1YRIUoMB5BPpPBe7bQiYKUIACFPBDgAVJP/DYlQIUoIAQkCveg1T+LjEooAiwEMkXQQ8Ch8Zci8/kCzWRalzPGmxqKdJELqFO4iJzMx59f26o0+D4FKDA+QQufxqY//j5WvH3FKAABSjQiQALknw9KEABCvgpIDfnQsp9yM8o7K53AdmZAWfRUO6I1PtCRkj+X077JbIbu2tituk9bFjhOKiJXLSQxAJTDe796HtaSIU5UIACHQk8mA30mUAfClCAAhTwQ4AFST/w2JUCFKBAq4ByjqSrniARKCA7u8NZOASOXfw0OwKXX7dT/nD6EyiwWjSRf3qyhBWG3ZrIRStJ/Eguxu2f/Fgr6TAPClCgrUBiBrD4OE0oQAEKUMBPARYk/QRkdwpQgAJCQCp5DfKJNcSIIAEWIiNoscNwqn+asBjNDm1MLNYMfJm4UxvJaCiLhY4DuO7zOzSUEVOhAAUUgWk/A370F2JQgAIUoICfAixI+gnI7hSgAAWEgFyfDanwOWJEgIDk6AFX0WDuiIyAtQ7XKVrT+uIvmdoqdJV1z0WpszFcyX2e16+sW3H5ul/73J8dKUABFQTu+BgYdaUKgRmSAhSgQGQJsCAZWevN2VKAAmoJyC64914vbjRRawTGDbGAUogsHAzHbn6aHeKl4PB+ChSMmI8Po2b4GSWw3U1ZVdhm419b7an+rupzzPxqcWDBGY0CFPBNIMoCvGgFjFG+9WcvClCAAhQ4LcCCJF8GClCAAgESkAqXQq7fGqBoDKMVAcmRCVfhIBYitbIgzMNvgZzJd2BTS1+/4wQyQEpmE1bZjwQyZFjFeu7YP3Hht/xENKwWlZPRp8AF1wILP9Bn7syaAhSggMYEWJDU2IIwHQpQQL8Ccs06SMWv6HcCzPwMARYi+UKEq8DyGb/FwYYETU0vI82N5dIeTeWkpWTiTEYs3f8CBh/6j5bSYi4UiDyBG/8GTLo18ubNGVOAAhRQQYAFSRVQGZICFIhQAVcD3PtvjtDJh8+0lUJkwSA49vDz0fBZVc6krcCbkxehpsWoKZSkOGBtLC+26WxR0s0mLP36AWSWfK2ptWMyFIgogeeqgPiUiJoyJ0sBClBALQEWJNWSZVwKUCAiBaT8pyBbd0Xk3PU+acmeBVfhQBYi9b6QzL9TAUdcN/zPIG1eknIk/QDq3XauYCcCAyxGLFl9PbrUFdKJAhQItsCwecBdK4M9KsejAAUoELYCLEiG7dJyYhSgQCgE5OrPIZX+NRRDc0wfBSR7T7gKB7AQ6aMfu+lLoGzgNLwTf7kmk3ZmlmGXvUKTuWkpqQssEpZ8cDGMkktLaTEXCoS/wHV/AqbfFf7z5AwpQAEKBEmABckgQXMYClAgQgScJ+A+sDBCJqvvaSqFyIIBcOzlp9n6Xklm743A7gk/wRrHMG+6BK1tUlYD1trygjaengeaZrbhiffn6HkKzJ0C+hNYVAIkZeovb2ZMAQpQQKMCLEhqdGGYFgUooF8BKe9xyI179TuBMM9csvWCq7A/C5Fhvs6cXvsCa6c/iJ3WZE3ydM9w4jPXPk3mpsWk5kXV44EPtbnbVYtezIkCfgkMng38Yq1fIdiZAhSgAAXOFGBBkm8EBShAgQALyNUrIJW+EeCoDOevgGTvDWdBPzi5I9JfSvbXscA7055GWWOUJmeQkiRjVRTP4PVmca5FGX728Q+96cK2FKCALwI/eAWYeY8vPdmHAhSgAAU6EGBBkq8GBShAgUAL8LPtQIv6FU+294Yjvx+c+/hptl+Q7BwWAn8YuxiSpM2pGI1AdjfetO3t6tzizMUNK271thvbU4AC3gjwc21vtNiWAhSggEcCLEh6xMRGFKAABbwTkPKfhGzd7V0ntg6ogGzrA0dBXxYiA6rKYHoWONFzFP6W8mNNT6GuRyFyHbWazlGLyd3TvANXrvmVFlNjThTQv8DQucDdq/U/D86AAhSggMYEWJDU2IIwHQpQIDwE5BOrIZX8OTwmo7NZyLa+cOT3gXM/d0TqbOmYrsoCh8Zcg8/kcSqP4l/4uKwabLIV+RckQnv/puYLzP7yqQidPadNARUFfvQXYNrPVByAoSlAAQpEpgALkpG57pw1BSigtoCrAe79N6s9CuO3EWAhkq8DBToX2DztF9jW2EPTTOk9bFjhOKjpHLWc3KLS9zBx+x+1nCJzo4D+BJ6rBuK1eRmY/jCZMQUoQIHvBFiQ5NtAAQpQQCUBqfA5yPXZKkVn2FYB2dYPjvze3BHJV4IC5xH4aPrjyLfGaNopPVnCCgOPu/B1kSxGI5Yc+SOG73vX1xDsRwEKtBUYfRXw0//QhAIUoAAFVBBgQVIFVIakAAUoIATk2i8hHXuJGCoJKIXIvN5wHuCn2SoRM2yYCbw2YTGaHNqeVJwF2JTAi238WaWUaBOWbH8UvQvX+xOGfSlAASFwyzvAuOtpQQEKUIACKgiwIKkCKkNSgAIUUARkN9z7bgAkO0ECKCC3nNoRyUJkAFUZKtwFGlP74M9Z+jgDrbR7LsqcjeG+JKrOr4/FiCXrbkNy9SFVx2FwCoS1gCUBWFoLGE1hPU1OjgIUoECoBFiQDJU8x6UABSJCQCp+FXLN2oiYq9qTlFv6w5Hfizsi1YZm/LAUKBx+KT6IvkgXczNmVSLbVqqLXLWc5AgLsPS/8xHtsGo5TeZGAe0KTFkIXP+GdvNjZhSgAAV0LsCCpM4XkOlTgALaFpCtuyDl89ZTf1ZJaukPZ14vOA/y02x/HNk3sgW2T/4pNrb00wVCSmYTVtmP6CJXrSc5yeLEM+/N0nqazI8C2hS4Zw0w5BJt5sasKEABCoSBAAuSYbCInAIFKKBtAffBOwFHubaT1GB2UvMAOPN7shCpwbVhSvoTWDHjERxoSNRF4hlpLiyX9uoiVz0kOSfaioc/mK+HVJkjBbQjkDYQeJz/YUQ7C8JMKECBcBRgQTIcV5VzogAFNCUglf8bcsX7mspJy8lILQPhzMtiIVLLi8TcdCfwtymLcKLZqIu8k+KBtTG82CaQi/V9YyXu/s/VgQzJWBQIb4H5jwOXPx3ec+TsKEABjwWeeOIJvPnmm5g8eTJeeeUVZGZmdth348aNuPHGG7FgwQIsW7YM8fHxStv9+/fjjjvuQFFRkcfjvvPOO5g16+SXDq39k5OT8dZbbyEtLc3jOFptyIKkVleGeVGAAuEjYCuB+/Avwmc+Ks1Eaj5ViDzET7NVImbYCBVwxibh5cEP62r2B9P3odHt1FXOWk/2Rnc+bv7sJq2nyfwooA2B3x0AMoZqIxdmQQEKhFygtSApErnrrrvwyCOPICoqqt28WJD0fLlYkPTcii0pQAEK+Cwg5T0BuXGPz/3DuaPUPAjOvEw4WYgM52Xm3EIocHzAFPwr4YoQZuD90PasUuyxVXrfkT06Ffh5y25cs/puKlGAAp0JDJkD3PMFjShAAQqcFmhbkExPT8cLL7yASy5p/4zZ8xUkRdA33ngDI0aM8EqYOyS94mJjClCAAhRoFZBr1kEqfoUgbQSUQuTRTDgPc0ckXwwKqCmwZ/wNWO307h961czHk9hdshqwzpbnSVO28VLgwbpNuHTjo172YnMKRJDAjW8Bk26JoAlzqhSgwPkEWguS4nPpmpoajB8/Hq+99hqysrLO6cqC5Pk0v/s9d0h6bsWWFKAABXwXkN1w7/sJILX4HiNMekpNp3ZEshAZJivKaWhdYN30B/CtNUXraZ6RX0aGA8td+3WVs56SfbL8v5i67UU9pcxcKRAcgZguwJJqwNj+p5jBSYKjUIACWhNoLUg+9NBD+Pbbb7Fu3TrlPMjHHnvsnE+3WZD0fPVYkPTcii0pQAEK+CUglb4OuXqlXzH03FlqGgxnXnc4D5fqeRrMnQK6E/j3tKdQ2hitq7xTk2SsjNqlq5z1lKzJYMDS/Ncxavff9ZQ2c6WA+gIz7gZ++Kr643AEClBAVwKtBclnn30Wo0ePxt13343m5mbl0+358+efMRcWJD1fWhYkPbdiSwpQgAJ+CcjNRyDl6utiCb8mfKqz1DQEzqMZcB5hITIQnoxBAW8Flo1dDJfkba/QtjcZgW3deNO2mquQFGXC0l1Po9/RyP0PZWr6MrZOBR7cBvSZqNPkmTYFKKCWQNuC5K233qp8rv373/8eo0aNwl//+lf07t379NAsSHq+CixIem7FlhSgAAX8FpCOPgK56ZDfcfQQgIVIPawScwx3gZqsEXgz9QZdTrO2RyGOOmp1mbteks6ymLB0051IK+duVL2sGfNUUaDfVOD+LSoOwNAUoIBeBdoWJG+77TZYrVY88MAD+Pzzz3HTTTdB7JxsvXX7fAXJoqIijxgWLlyIZ5555nRbXmrjERsbUYACFKBARwLyiTWQSl4LayCpaSicR9O5IzKsV5mT04vA4QuuwqeYoJd0z8gzpucJbG45psvc9ZT0EIsBS5dfhdgm3mqup3VjrioI/Ph1YOodKgRmSApQQO8CZxckxXz27NmDO++8E9XV1XjppZdwxRVXKNNkQdLz1eYOSc+t2JICFKCA/wKyC+59N4Xl5TZS41A4jqbDlctPs/1/URiBAoER2DL1HmxtygxMsCBHSe9hwwrHwSCPGpnDjbO48Pv3LorMyXPWFBAC4jKb56oAk77O2+XiUYACwRForyApyzL+9re/Qfxu6NCheP311zFw4MDzFiRFxm+88QZGjBjhVfLcIekVFxtTgAIUoEB7AlLp/0KuXh42OCxEhs1SciJhKPCf6Y8hzxqry5mlJ0tYYdity9z1mPRF0c149IO5ekydOVPAf4GL7gWufdn/OIxAAQqEpUB7BUkx0bafbl933XVYsmQJtm7dihtvvBELFizAsmXLEB8fr5i0FhRZkPzuFeEOybD8y4WTogAFtCwgtxRAOnK/llP0KDepcRgcuWlwHeWOSI/A2IgCIRD488TFaLSHYOAADBlvATYm8GKbAFB6HGKB6QTu/ehKj9uzIQXCRuA3u4Cs0WEzHU6EAhQIrEBHBUkxyt69e/HLX/4SZWVlWLx4MdLS0liQ9JCfBUkPodiMAhSgQCAFpPynIVv1+S/aUuNwOHJTWYgM5AvBWBRQQaApuSde63WXCpGDF7I44wjKXU3BG5Aj4UfyMdz+yfWUoEDkCAybB9zF2+YjZ8E5Uwp4L9BZQVJ8uv33v/9duXU7MzMTYqekKExyh+T5nVmQPL8RW1CAAhQIuIBc9xWkohcCHlfNgCxEqqnL2BQIvEDRsEvwvvniwAcOYkRDVgVybGVBHJFDCYGF9v24buXPiEGByBC4/X1gzA8iY66cJQUo4JNAZwVJEVB8uv3www/j008/RXJyMmpqaliQ9ECaBUkPkNiEAhSggBoC7kN3AvZyNUIHNKZkFTsiU+DKY1EgoLAMRgGVBXZMuh0bbANUHkXd8MmZjVhtz1V3EEZvV+A+69e4bN1D1KFAeAukDQQePxLec+TsKEABvwXOV5AUA7R+up2be/KfW7hD8vzsLEie34gtKEABCqgiIFf+B9Lxf6gSOxBBJesIOHKTWYgMBCZjUCAEAp/P+A32N3QJwciBGzIjzYXl0t7ABWQkrwQeq1qOGV8951UfNqaArgSuXAJc8rCuUmayFKBA8AU8KUi2/XS7qampw4JkUVGRxxNYuHAhnnnmGaV966U4nvR/9tlncdttt3k8TqgasiAZKnmOSwEKUMDdCPf+WwDZrSkLpRB5JBmufO6I1NTCMBkKeCnw1pRFqG42etlLW827JgBfWPR53q62JH3PZsmxv2Pst3/1PQB7UkCrAqZoYHE5ENdNqxkyLwpQQCMCnhQkRaqiECk+3f74449ZkPRg7ViQ9ACJTShAAQqoJSCV/hVy9edqhfcqrmQdCceRbixEeqXGxhTQpoArJgHLhvxWm8l5mdX+tH1olpxe9mLzQAnEm0xYum8JBh3+OFAhGYcC2hCYcQ/ww1e0kQuzoAAFKBCBAixIRuCic8oUoIB2BGRbEaTDvwppQm7rSDhZiAzpGnBwCgRaoLz/JPwz8cpAhw1JPFtmCfbaq0IyNgc9KZBhNmHp1/ehR8k2klAgfAQe2Q1kjgqf+XAmFKAABXQmwIKkzhaM6VKAAuEnIBUugVwf/H/JczecKkQW8NPs8HurOKNIF9g77nqsco0MC4YuWfVYZ8sPi7noeRIDLEYsXfVjJNZ7fvaVnufL3MNcYPTVwE8/CvNJcnoUoAAFtC3AgqS214fZUYACESAgW3dByn8qaDN1N4yC80hXuFiIDJo5B6JAsAXWT78f31hTgz2sKuNlZDiw3LVfldgM6p3ABRYJS9+/CAZZ8q4jW1PAR4GKhMGoiB8EAyT0sB5CanOBj5HO6nb3amDo3MDEYhQKUIACFPBJgAVJn9jYiQIUoEBgBaSjj0BuOhTYoGdFO1mITIKr4Liq4zA4BSgQeoF3pz2Fksbo0CcSgAxSk2SsjNoVgEgMEQiBaWYbnnh/TiBCMQYFOhXY1PdnyO826Yw2Q6o3YmrxP/2T6zcVuH+LfzHYmwIUoAAF/BZgQdJvQgagAAUo4L+AXPslpGMv+R+onQju+tFwHukCVyELkaoAMygFNCjw8oWL4XRrMDEfUoo2AV935U3bPtCp1mV+VB3u/3CBavEZmAI7e3wfu7q3fw7u5JJ/Y1jVOt+Rbv4XMP4G3/uzJwUoQAEKBESABcmAMDIIBShAAf8F3Id+AdhL/A90KgILkQGjZCAK6EqgJnMY3kz7ia5yPl+yJ3oUIN9Rd75m/H0QBX6AMtzx8Q+DOCKHiiSBD0YsRaO5/WMnWlpaUFhYqHDMcuV4xxKfAkxZ6F0ftqYABSigYYGNGze2m92tt96K4cOHazhzgAVJTS8Pk6MABSJJQK7+/P/Zuw8wqcqrD+D/7Z3tnV6kqqB0FkEpgqjRT2NiYonR2EmMLWgssWAkxt6NxqhRY1fq0nsHWTpLZ6lLZ9v0me85Fwdnly0zs1Nu+d/n4QF2733fc37vBXYPb4Fz/3vNTpmFyGYTsgEKaFpg23lX4vuI2sscNZ0QgLjCY1hkLtN6GrqL/3e2rbh+yi26y4sJhVfAHhmHT85/q8EgnE4nSktLwxske6cABSigcgEWJFU+QAyPAhSggNoEHJtuAWwn/ArLcep82EpTYN/Dpdl+AfIhCuhEYMnAu7G4ulAn2ZxOIzvfhKnW4O6zqyuwECZzb/VKXDHzvhD2yK6MIPBNt+dQEZdbb6rxNYeQv+MH3xniUoBL/+r7c3yCAhSggAYFcnJyOENSg+PGkClAAQqETcB1+Bs4D/q2WbvjZE/YtiazEBm2UWPHFFCXwHdFj2F7ZYK6gmpmNDmZTkzB2ma2wseDJTDu2AxcvPCpYDXPdg0osD73MqwquKbezAeVfYRzji3wXeWK54AR43x/jk9QgAIUoEBQBLhkOyisbJQCFKCAnwJOCxwbfgu47E02oBQiS5NgLzvU5L28gQIUMI7AO32fRaUlQlcJJ8UD85J4sI2aB/XZ/f9Dn5WvqzlExqYxgaWtbsCWrItrRX1u+TT0PvC175lExQITjgGxSb4/yycoQAEKUCAoAixIBoWVjVKAAhTwX8B56DO4yr9ssAEpRFpLk+BgIdJ/ZD5JAZ0K1KQV4M029+gyuz25pThsr9FlbnpIKi4yEhNKX0HXjV/oIR3moBKBE/GFKE/uhEiXE3lVW9DCcti/yEY9DlzGWbz+4fEpClCAAsERYEEyOK5slQIUoID/Ao5KODbectYsScfJXrCWJrIQ6b8sn6SA7gXKulyCL+KG6TPPwkNYaeYeuWoe3MyYKExY+Qha7Z6r5jAZm9EEomKAZw8CSRlGy5z5UoACFFC1AAuSqh4eBkcBChhVQPaRlP0k5VIKkVsS4djLpdlGfR+YNwW8FVjd7xbMMXf09nZN3ZdRWIXp5m2aitmIwbaJi8SEWb9D+jGegmzE8VdlziP+Alzxd1WGxqAoQIHQCTgcDsycORMnT57EmDFjkJKS0mjnZWVlmDdvHrp06YK+ffv6HKjT6URpaSnWr1+PmpoauFwuxMfHo2PHjjj//PMRGxt7VpuVlZVYvHgxysvLlc/l5uZiwIABSE1NPeteq9WKadOmQfIaNWoUEhMTfY4x3A+wIBnuEWD/FKAABeoTsJ+CddErsJYmwLH39D9IvChAAQo0JTBt8F+woaJFU7dp8vN5OXZMcqzXZOxGC7pHvAvPf3spYqzVRkud+apNIDIaeGYfkJKjtsgYDwUoEEIBKdpJoW/nzp1KUbCpguShQ4eUYqTJZEL37t19LkhKf/K8FDXlkuJjZGQkLBaLUpiUAuPw4cPRosXPX7NJgXH69Ok4fvw42rRpg7i4OGzfvl35WQqOnvdKm1LsXLZsGfr06aP607QbGmoWJEP4h4BdUYACFPBFwDx9MiwLuezNFzPeSwGjC/xnwDM4UhOplx2sMwAAIABJREFUS4b0ZGBGHA+20crg9o+z4qkvah9IopXYGaeOBIY/DFz5vI4SYioUoICvAjI7cf78+ZAio1wJCQmNFiS3bt2K5cuXw24/fcioPwXJTZs2YcWKFYiJiUH//v3RoUMHpa0TJ05g7ty5OHXqFNq3b48hQ4acSWfHjh1YtGiRMoNy0KBBysdlduWqVavQq1cv9OzZ88y9klNxcTGioqIwevToemdb+uoUjvtZkAyHOvukAAUo4IWAq6oKFf94CnA6vbibt1CAAkYXcMQm4KWuj+maYUPWephcp79B4KV+geExlXjoq1HqD5QR6lMgMgp4Zj9nR+pzdJkVBZoUkFmKW7ZswZo1a2Cz2RAREaE809AMSSkWyoxD93JpuVdmM/pakJSl2jLTUQqgsjT7ggsuqBXr7t27sWDBAmXmo8zUTE5OVj4vfW/evBlFRUXo1KmT8rEDBw5g9uzZyMvLw4gRI860U1JSgnXr1in3SmFTqxcLklodOcZNAQoYQsA8YyosC2YbIlcmSQEKNE+gvF0ffNziquY1ovKnTYX7sMF8ROVRMjxPgasiynHXd/9HFAqEXmDEOOCK50LfL3ukAAVUIbBt2zZlxqEUImUvRpl5KEU/mbVYd8m2ez9GWS4tn7/wwguxd+9e7N+/3+eCpGdbnsVFN8qxY8eUgqUUO2XZtsQml+xvKUXMYcOGoaCgoFZBMjs7GyNHjlSWfcvsSnlelnBLkVJmSWr1YkFSqyPHuClAAUMIuGpqUPnC03DZbIbIl0lSgAL+C2y48NeYZj/X/wY08GRK4UnMMe/SQKQM0VPgBsdO3DjpRqJQIHQCEZHAc+VAUmbo+mRPFKCAqgRkCbTsGSnLnbOyss7MNmyoICmzFqU4KIfYyD1SINy3b5/PBUlBmDVrllLQlCLo4MGDa7m4l2bLITSXXXYZkpKSlM/LEm9Z6i1FTHlOrvpmSLr3wvQsXKoK3odgWJD0AYu3UoACFAiHgHn2dFjmzghH1+yTAhTQkMDcovuwqjJbQxH7HmpungWTbZt8f5BPhF3gTlMJrp5+T9jjYAAGERj1BHDZ3wySLNOkAAW8EXAX9+orSNb3fHMKkjKzUg61kX0oZdl2jx49lNmNslxbCo9ms1n5WO/evc90LXtXLlmyRFmu3dAekocPH1YKpS1btqy1/6Q3+avxHhYk1TgqjIkCFKCAh4DLakXlC8/AZaqhCwUoQIEGBb4o+hvKKmN0LZSd5sLUqBJd56jn5B48OQ8j5v1VzykyNzUIJGYAT+8BYk/POuJFAQpQQARCWZCU/o4cOaLsFVlRUVFrANxLwrt27Vrr4w2dsi2H8Mgp2zKjcs6cOUq7l156KTIyMjQ/sCxIan4ImQAFKGAEAcuCOTDPmGKEVJkjBSjgp8CrF46HVefnvcRGA4tTedK2n6+IKh7726FvMWDZi6qIhUHoVEBO1ZbTtXlRgAIU8BAIZUFSTsFeuHAhDh48qEQQGxur7GVpsViUvSNTU1Nx0UUXKUvJPa/KykrIkmz3wTqyhFxmS6akpKCsrEyZdSlLyvv27QvpY+nSpcqycmkzLS1NWe5dt001vwQsSKp5dBgbBShAAQ8BmSXpPHWSJhSgAAXOEjiR3xnv59xkCJmjeTuxy3bKELnqMcnoiAg8v+MdnLvuYz2mx5zCLZDeGnhqd7ijYP8UoIAKBUJVkHTPdDx69CjS09Nx8cUXKwVIuWSpthQR9+zZo8x4lINqpJDY1CWnhM+YMQMmk0mZLSmzJt2H4MgBONKGLPmWoqccdJOTk9NUk6r4PAuSqhgGBkEBClCgaQHr8iUwTfqm6Rt5BwUoYDiB7eddge8i+hsi77jCo1hk3muIXPWaZFpMFJ5f8ze0216s1xSZV7gErnsTKLorXL2zXwpQQMUCoSpIug+tiY+PVwqOUpT0vBwOh1JMlNmTnTt3xsCBA5tUKy0tVU4Il9O/Ze9JmRUpy7elGHnJJZco+1O6++3QoYMyU1ILFwuSWhglxkgBClDgJ4GqN/4Jx6HTU/95UYACFHALLB1wFxbVtDQESHaBCVMtWwyRq56TbBkXhQnz7kBW+Vo9p8ncQilQcB4wjnvMhpKcfVFASwKhKkjKoTUbN25EYWGhUpCs75LPy30yk1H2g4yOjm6QUpZmFxcXIyoqCqNHj1aWf5eUlGDNmjXK0u3u3bsrz8pelVOmTFFO7ZZZlHKf2i8WJNU+QoyPAhSggIeAbd0a1Hz5X5pQgAIUqCXwQ9FfsbUy0RAquZkOTMY6Q+Sq9yS7xAMTJv4C8TVH9Z4q8wuFwO8+By74VSh6Yh8UoIAGBdRYkMzMzGyyeCjFx7Vr1yqzHmX2o1zuoqd8TE7llkv2n5SCpCzndhcu1T5MLEiqfYQYHwUoQIE6AtX/fhv2ndvpQgEKUOCMwLv9nkWFOcIQIskJwNxEHmyjl8HuHWfH+C+G6CUd5hEugXMuBu6dHa7e2S8FKKABgVAVJHft2qWcri0zFOs7DdtzyXa7du0wdOjQBvVOnTqF6dOnK7MeZbalnNAtF2dIauCFY4gUoAAF9Chg37EN1R++o8fUmBMFKOCHQE1qHt5sO9aPJ7X7yK7cLThqN2k3AUZeS2BobDUe+bL+ZW2kooBXAvfOAs65xKtbeRMFKGBMgVAVJOseajNkyJAz+0jK51auXIlt27YpxcWmDqCRE7dlb0gpWrZu3frMwDW2h6TMmPRmX0o1vAWcIamGUWAMFKAABXwUkGXbsnybFwUoQIG9nS/G/+KHGwrCVXgIq8zcT1dPg3555DGM/fZKPaXEXEIlcOH1wM2fhqo39kMBCmhUINAFSSkuTps2DcePH1f2cZT9HN3XyZMnMWvWLGUZtZx8LbMl5Wd5xul0KvtB9uvXTznUpqHr8OHDyuE3ubm5Zw6ucd8rsyznzZuHvXv3KgfbJCcnY+fOnUo/3p7crYZhZEFSDaPAGChAAQr4KOA8XI7K1/7h41O8nQIU0KPAj/1+h9nm0/sHGeVKL6zCDPM2o6RrmDx/7SzDLROvN0y+TDRAAo9uBPK6BqgxNkMBCuhVIJQFSTE0m81Yt24dZAm3yWSCy+VSCoZ5eXno3bs3UlNTG6SWoqWcol1eXt7gLEopbi5duhR79uxRipxpaWnKPpNZWVmaGUIWJDUzVAyUAhSgQG0Bc/EkWBbNIwsFKGBwgeLBD2N9RcNf1OqRJy/HjkmO9XpMzfA53WbZgF9Ou8PwDgTwUmDYg8Av+B+0XmrxNgpQgAKqEmBBUlXDwWAoQAEKeC/gslhQ+dJ4uKqrvX+Id1KAAroT+Gjg0zhcHaW7vBpLKD0FmBHLbSv0Ouj3VSzG6DkP6zU95hUogeRs4MkdQFxyoFpkOxSgAAUoEEIBFiRDiM2uKEABCgRawLpsEUyTvwt0s2yPAhTQiIAjJh4vdXtcI9EGNsy1WetgdTkC2yhbU43AY4cnYfCS51UTDwNRocAvXwcG36PCwBgSBShAAQp4I8CCpDdKvIcCFKCAigWq3nkVjn1lKo6QoVGAAsESONy2Nz5KvTpYzau63eqCvdhkOarqGBlc8wSe3/Mf9Frzr+Y1wqf1KdCmH/DAUn3mxqwoQAEKGESABUmDDDTTpAAF9Ctg37oF1R/zGzb9jjAzo0DDAhsvuA5THecbkii58CTmmncZMnejJJ0cHYUJ6/+OjqU/GCVl5umtwF1Tga6jvL2b91GAAhSggAoFWJBU4aAwJApQgAK+CtR89Slsa3/09THeTwEKaFxg3qD7sLIqW+NZ+Bd+bp4Fk22b/HuYT2lGIC82ChMW/xF5+1doJmYGGmSBPjcAN34c5E7YPAUoQAEKBFuABclgC7N9ClCAAiEQcB4/hsqX/w64XCHojV1QgAJqEfii6EmUVcaqJZyQxpGd5sLUqJKQ9snOwiPQMS4SE4qvQ/KpveEJgL2qRyAyCnh8K5DZTj0xMRIKUIACFPBLgAVJv9j4EAUoQAH1CVjmzYJ51jT1BcaIKECBoAm8duF4WOxBa17VDcdFA4tSedK2qgcpgMH1jHNiwheDA9gim9KkwOXjgZGPaDJ0Bk0BClCAArUFWJDkG0EBClBARwJVr/8TjvKDOsqIqVCAAg0JnMrthPfyfmdooMP5O7DHWmFoAyMlXxRrxuNfDjNSyszVU6DgPGAcZ0XzpaAABSigFwEWJPUyksyDAhSgAADblo2o+e+/aUEBChhAYMe5Y/Bt5EADZNpwijGFR7HEzGW8RnoJRkWfxJ+/HmOklJmrW+D2iUCPy+lBAQpQgAI6EWBBUicDyTQoQAEKuAVqvv4MtpLVBKEABXQusGzAnVhY00rnWTaeXlZBDaZZSg1tYMTkr8V+/OH764yYunFz7nsjcMNHxs2fmVOAAhTQoQALkjocVKZEAQoYW8B56iSqXnkeLpvN2BDMngI6F/hh8KPYWpGk8ywbTy83y4HJrnWGNjBq8r+zleL6Kb83avrGyjs2EXhsC5DW0lh5M1sKUIACOhdgQVLnA8z0KEABYwpYliyAeeoPxkyeWVPAIALv9XsWp8wRBsm2/jRTEoA5iTzYxqgvwb1VK3DFrD8bNX3j5H3NK8CQPxonX2ZKAQpQwCACLEgaZKCZJgUoYDyB6vffgn33DuMlzowpYAABU4scvNHuTwbItOkUd+RswXGHqekbeYcuBR45Nh1DFz6ty9yYFIBOQ4Gxc0hBAQpQgAI6FGBBUoeDypQoQAEKiIBj7x5UvfsaMShAAR0K7DtnCD5PGKnDzHxPyVF4ED+aD/n+IJ/QjcD4fZ+h96o3dZMPE/EQuH8p0LYfSShAAQpQQIcCLEjqcFCZEgUoQAG3gHnGFFgWcGYB3wgK6E1gTd+bMctyjt7S8iuftMJKzDRv9+tZPqQPgfioSEzY/DK6bPpSHwkxi9MCIx4BrhhPDQpQgAIU0KkAC5I6HVimRQEKUMAtUPXaC3Ac5uwhvhEU0JPAjMEPYW1Fmp5S8juX3BwbJjs2+P08H9SHQFZMFCas+Ata7pmvj4SMnkV+D+ARHlhl9NeA+VOAAvoWYEFS3+PL7ChAAQrAvnUzqj9+nxIUoICOBD4Z+DQOVUfpKCP/U8lIAabH8mAb/wX182TbuEhMmHUT0o5t009SRs3krqlA11FGzZ55U4ACFDCEAAuShhhmJkkBChhdwDTpW1iXLzY6A/OngC4EnFExeLHH33SRS6CSWJO1FnaXM1DNsR0NC/SIc2HCtyMQbeNBR5odxovuAa59XbPhM3AKUIACFPBOgAVJ75x4FwUoQAFNC7hsNlS99g84TxzXdB4MngIUAI606YX/pF1LCg+ByoIybLEcowkFFIH+cVY89cXF1NCiQFYH4NENQHScFqNnzBSgAAUo4IMAC5I+YPFWClCAAloWsG1aj5rP/qPlFBg7BSgAYHOvazHZ2YsWHgJJhScwz7ybJhQ4IzA8ugIPfT2aIloTuO074LxfaC1qxksBClCAAn4IsCDpBxofoQAFKKBVAdMPX8O6cqlWw2fcFKAAgPmD/ogVVbm08BDIybdginUTTShQS+DqiEO487trqKIVgaI7geve0kq0jJMCFKAABZopwIJkMwH5OAUoQAEtCbhsVsip21y6raVRY6wUqC3wVdET2F3J5YyeKtnpLkyNLOGrQoGzBG6078ANk2+ijNoFZKm2nKodk6D2SBkfBShAAQoESIAFyQBBshkKUIACWhGwbd6Amk8/1Eq4jJMCFKgj8Hrv8TDbyOIpEB8DLGzBk7b5VtQvcFfNGlw1417yqFng9h+AHleoOULGRgEKUIACARZgQTLAoGyOAhSggBYETJO/g3XZIi2EyhgpQAEPgYqcDng3//c0qUegPG8HymwVtKFAvQIPnZyL4fMeo44aBYb8EbjmFTVGxpgoQAEKUCCIAixIBhGXTVOAAhRQrYDLharX/wnH4UOqDZGBUYACZwvs7DEa30QVkaYegZjCI1hi3kcbCjQo8NTBr9F/+csUUpNAwbnAuLVqioixUIACFKBAiARYkAwRNLuhAAUooDYB+85tqP73O2oLi/FQgAKNCCwfcDsW1LShUT0CWQU1mGYppQ0FGhSIjojAhB1vo8e6T6ikFoGxc4BOQ9USDeOgAAUoQIEQCrAgGUJsdkUBClBAbQLm2cWwzJ2ptrAYDwUo0IDAxMGPorQiiT71CORmOTDZtY42FGhUIC0mChNWP4G2O2dQKtwCo58E5AcvClCAAhQwpAALkoYcdiZNAQpQ4GeB6g/egn3XDpJQgAIaEHi//7M4YYrQQKShD7FFIjA7gQfbhF5eez22jIvChHl/QFb5eu0Fr5eIO10MjJ2tl2yYBwUoQAEK+CHAgqQfaHyEAhSggJ4EHOWHUPXmi4DTqae0mAsFdCdgTsnE6+3v111egUxoe84mnHBYAtkk29KpQJc4YMLEKxFvOqbTDFWcVlQM8Jc1QF43FQfJ0ChAAQpQINgCLEgGW5jtU4ACFNCAgHXlUph++FoDkTJEChhXYH+nwfgscZRxAbzI3F54EGvMPKzLCyreAqBPnB3PfjGEFqEW+PW7wMA/hLpX9kcBClCAAioTYEFSZQPCcChAAQqES8D0zeewrlkVru7ZLwUo0IRASZ8bMdPahU6NCKQVVmKmeTuNKOC1wMUx1Rj31Uiv7+eNzRTodzPw2w+b2QgfpwAFKEABPQiwIKmHUWQOFKAABQIg4LJaUfXmS3AeOxKA1tgEBSgQaIEZRQ9ibWV6oJvVVXt5uTZMsm/QVU5MJvgCV0Qexb3f/iL4HRm9h5zOwMOrgdhEo0swfwpQgAIUAMCCJF8DClCAAhQ4I2DfsQ3VH75DEQpQQIUC/x34FA5WR6swMvWElNnCheKYEvUExEg0I3C9cw9+N/E3molXk4HKITZymA0vClCAAhSgAAuSfAcoQAEKUKCugGX+bJhnTiUMBSigIgFXRCRePP8ZuFwqCkqFoUREAKsz18Lh4iFdKhwe1Yf0B/N6XFt8p+rj1GSAV/4dGP4XTYbOoClAAQpQIDgCnCEZHFe2SgEKUEDTAjWf/Qe2Tes1nQODp4CeBI62Ph8fpl+np5SClktFwR6UWo4HrX02rG+BP1cswqg5LJwFdJTP/z/gVh6cF1BTNkYBClBABwIsSOpgEJkCBShAgUALuKqrUfX2y3CePBHoptkeBSjgh8CWXtdgkvMCP5403iNJhScwz7zbeIkz44AJPH54IoqWTAhYe4ZuKKMt8NBKICnT0AxMngIUoAAFzhZgQZJvBQUoQAEK1Ctg31aK6o/eow4FKKACgQWDxmJ5VZ4KIlF/CDn5FkyxblJ/oIxQ1QIT9nyInmveV3WMmgju7ulAlxGaCJVBUoACFKBAaAVYkAytN3ujAAUooCkBy4I5MM+YoqmYGSwF9CjwddET2FUZp8fUAp5TTroTUyLXBrxdNmgsgZToKDy/7jl03DrRWIkHMtsrnweGPxzIFtkWBShAAQroSIAFSR0NJlOhAAUoEAyBmi//C9u6NcFomm1SgAJeCrzRezxMNi9vNvhtCbHAghT+nWXw1yAg6efHRuH5xWORt39lQNozVCMXXg/c/KmhUmayFKAABSjgmwALkr558W4KUIAChhNw2ayofvtVOA4fMlzuTJgCahCozG6HdwpuU0MomonhYN427LNVaSZeBqpegU5xEZgw9ZdIqtyv3iDVFll+D+DB5UBMgtoiYzwUoAAFKKAiARYkVTQYDIUCFKCAWgUce8tQ9e6rag2PcVFA1wK7uo/C19GDdZ1joJOLKjyCZeZ9gW6W7RlUoFecA89/cZFBs/cj7QeWAW36+vEgH6EABShAASMJsCBppNFmrhSgAAWaIWBdvQKm775oRgt8lAIU8Edg+YA/YEFNW38eNewzWQXVmGbZatj8mXjgBQbHmvDYl8MD37DeWvzNB0D/W/SWFfOhAAUoQIEgCLAgGQRUNkkBClBArwLmaRNhWTxfr+kxLwqoUmDy4EewuSJZlbGpNajcLAcmu9apNTzGpVGB0VEncN83l2s0+hCEfckDwFUvhKAjdkEBClCAAnoQYEFSD6PIHChAAQqEUKD6k/dhL90cwh7ZFQWMLfBB/2dx3BRhbAQfs09NBGYl8GAbH9l4uxcCv8Q+3Pb9r7y402C3dB8D3DHJYEkzXQpQgAIUaI4AC5LN0eOzFKAABQwo4KquRtW7r8F5/KgBs2fKFAitgCUpHa91fDC0neqkt63Zm3DKadFJNkxDTQK3WLfg11NvVVNI4Y0luyNw/xIgKSu8cbB3ClCAAhTQlAALkpoaLgZLAQpQQB0CjrLdqHrvdXUEwygooGOBAx0H4dOky3ScYfBSsxUcQImlPHgdsGVDC4ytWo7LZ91vaIMzyf95EdBuIC0oQAEKUIACPgmwIOkTF2+mAAUoQAG3gHXNSpi++R9BKECBIAqs7XMDZli7BrEH/TadWliBWeYd+k2QmYVd4JGjxRi66JmwxxHWAG74D9D3prCGwM4pQAEKUECbAixIanPcGDUFKEABVQiYZxfDMnemKmJhEBTQo8DMogdQUpmhx9SCnlNurg2T7RuC3g87MLbA+H2foveqt4yJMOpx4LKnjJk7s6YABShAgWYLsCDZbEI2QAEKUMDYAjVffQbb2tXGRmD2FAiSwKeDnsKBquggta7vZjNbuFAcU6LvJJld2AUSoiIxYdNL6Lz5q7DHEtIA+twA3PhxSLtkZxSgAAUooC8BFiT1NZ7MhgIUoEBYBKr+9QYce3aFpW92SgE9C7zYczycLj1nGLzcIiOA5Rk8aTt4wmzZLZAdG4UJyx9G4Z4FxkBpXwTcZ5BcjTGizJICFKBAWARYkAwLOzulAAUooC8B58kTqH7vdTgrTukrMWZDgTAKHGt5Hv6d+aswRqD9rk/l78FW63HtJ8IMVC/QLi4SE2beiNTj21Ufa7MCTG99uhgpP/OiAAUoQAEKNEOABclm4PFRClCAAhT4WcC+Zxeq//UGSShAgQAJlPb8P0x0XRig1ozZTELhcSww7zFm8sw65ALnxrkw4ZvhiLKbQ953aDqMAO6bD8gMSV4UoAAFKECBZgqwINlMQD5OAQpQgAI/C9jWl6Dmi09IQgEKBEBg4aB7sawqPwAtGbeJnHwzplg3GxeAmYdcYECsFX/78uKQ9xuSDn/3GXDBr0PSFTuhAAUoQAH9C7Agqf8xZoYUoAAFQipgWTwf5mkTQ9onO6OAHgW+KXocOyvj9ZhayHLKyXBiSsTakPXHjiggAiOiK/Dg16P1hXHVP4FL7tdXTsyGAhSgAAXCKsCCZFj52TkFKEABfQqYiyfBsmiePpNjVhQIkcBbfcaj2hqiznTaTUIssCCFB9vodHhVndbVEYdw53fXqDpGr4O75AHgqhe8vp03UoACFKAABbwRYEHSGyXeQwEKUIACPgvUfP0ZbCWrfX6OD1CAAkBVVhu8XXg7KQIgsD9vGw7YqgLQEpuggG8CN9q344bJN/v2kNru7nMDcOPHaouK8VCAAhSggA4EWJDUwSAyBQpQgAJqFaj+6D3Yt5WqNTzGRQHVCuzuNhJfxQxRbXxaCiyy8DCWm/drKWTGqiOBu2p+xFUzxmozoy4jgbuLtRk7o6YABShAAdULsCCp+iFigBSgAAW0K+CymFH9wdtwHNin3SQYOQXCILCy/22YZ2oXhp7112VmQTWKLVv1lxgz0ozAwyfmYNj8xzUTrxJoy17A2DlAQqq24ma0FKAABSigGQEWJDUzVAyUAhSggDYFnCeOofrf78B54rg2E2DUFAiDwJTBj2BTRXIYetZfl7nZdkx2rtdfYsxIUwJPH/wK/Za/oo2YM9oA984CsjpoI15GSQEKUIACmhRgQVKTw8agKUABCmhLwLF/L6o/fAcus1lbgTNaCoRJ4N8DnsGxmsgw9a6vblOTgFnxPNhGX6OqvWxiIiMwYdub6L7+U3UHH59yuhjZuo+642R0FKAABSigeQEWJDU/hEyAAhSggDYE7Du2ovrDd7URLKOkQBgFrAmpePWch8MYgf663pyzEVUOHlmuv5HVVkbpMVGYsPpxtNk5U72B3z0d6DJCvfExMgpQgAIU0I0AC5K6GUomQgEKUED9AraN61Dz+UfqD5QRUiCMAgc7DsR/k8aEMQL9dW0p3I915sP6S4wZaU6gVVwUJsy9DZmHN6gv9t9/CfS8Vn1xMSIKUIACFNClAAuSuhxWJkUBClBAvQLWH1fC9O3/1BsgI6NAmAXW9f4tptu6hTkKfXXforACs8079JUUs9GsQNc4YMLEyxFnOqGeHH7zPtD/9+qJh5FQgAIUoIDuBTRXkLRYLJg1axa+/PJLrFu3DocPH0ZSUhI6dOiAoqIi/OY3v0G7dj+fSllZWYmxY8di5syZGDdunPLrpi7PZ1588UX8+te/PuuRgwcP4vvvv8f8+fNRWlpaK44RI0bg+uuvR35+flNd8fMUoAAFDClgXbYIpsnfGTJ3Jk2BpgRmFT2ANZUZTd3Gz/sgkJtrw2S7Cmek+ZADb9WXQJ84G579Yqg6krrmVWBI098jqSNYRkEBClBAmwIbN27EH/7wB+zZs6fBBKSW1aVLF9x4441KfSsqKurMve7nMzIy8OGHHyI7O1ubEB5Ra6oguXPnTjz88MNYunRpg/ApKSlK4VEG0D14//vf//DAAw9gwIABeOedd5CVldXowJWUlOCOO+5AZmYm3nvvPbRs2fLM/VIQffvtt5V2pHAp1znnnKMURc1mM8rKylBdXQ2JQ/q85ZZbEB0drfkXhQlQgAIUCLSAZcEcmGdMCXSzbI8Cmhf4bNBT2F/Frx0COZCZqS4UR5cEskm2RYFmC1wcU4VxX13a7Haa1cAVzwEjxjWrCT5MAQpQgAJNC3hTkPRs5a677lJqW+56EguSTRsH7Y6TJ0/ij3/8I2bPno2hQ4fi/vvvR48ePRC5caVbAAAgAElEQVQXFweHw4H9+/fj448/Vn7Ix1544QWMGjVKiWfv3r247bbbcODAAaWQOGjQoAbjdLlc+Mc//oHXXnsNN998M55++ukzL4AUIJ999ln897//RUFBgdLmr371K6SlpZ1pr6amBp9//jneeOMNpTD56KOPKu1EREQEzYYNU4ACFNCqgHnOdFjmzNBq+IybAkEReKnXeDicQWnasI1GRQLL0nnStmFfABUnfkXkEdz77VXhiXDU48BlT4Wnb/ZKAQpQwGAC7oKipP2vf/0L3bt3P0vg6NGjyudkBqRcL730Ei6//HLl1yxIhvGFkVmRt99+O9q3b4+33noLhYWFZ0UjxcR//vOfeOWVVzBmzBi8/PLLysxFu92OJ554Ah999JEyRfbJJ59ssEAoL8Cdd96pLMOuW7z85JNP8MwzzyjFSOmjZ8+eDYoUFxfjoYceUuKUWZatW7cOox67pgAFKKBeAZklKbMleVGAAsDxwh74IOt6UgRB4ETBbmy3qGjPviDkyCa1KfAb527cPPG3oQ1++MPAlc+Htk/2RgEKUMDAAt4UJIVH6lePPfYYpP507bXXKhPmZNIdC5JhfHlk1uGDDz5Yq9BYXzgbNmxQCpey9l5mOcqya7kWL16sFBpbtWp11jJsz3amTZuGP/3pTxg4cCBef/11Zem1XPv27VPa3b59O8aPH49f/vKXjWrI0m6J99tvv0VD+1CGkZNdU4ACFFCVgHnaRFgWz1dVTAyGAuEQKD3/KkxEn3B0rfs+41sew0JTme7zZILaFLjdvA7XFN8VmuAvvg+4+qXQ9MVeKEABClBAEfC2ICn3TpkyRak/9e7dGx988IGy7SALkmF8kdwzJGXGocyQlJmSvlzug2qWLFmCV199FaNHjz7rcalEyxLrTz/99KwiovuF8HYfSmn8m2++UQ7fuemmm5RCKi8KUIACFGhYwDTle1iXLiQRBQwtsGjgPVhaXWBog2Aln51vxlTr5mA1z3Yp0GyB+08txKVzg7yf40X3Ate+1uxY2QAFKEABCvgm4E9BUrYbfPfdd5Gens6CpG/cgb1bCopyoM3EiRPRpk0bXH311cqPtm3ben1ojCzBliXXntNePaPctm2bsqRbDsORdfvuoqcsBX/88ceVdfxySI20wT0hAzu+bI0CFKCACJgmfQvr8sXEoIBhBb4tehw7KuMNm38wE8/JcGJKxNpgdsG2KdBsgScO/4BBS/7R7HbqbWDwXcAv3wxO22yVAhSgAAUaFfC2IOm5ZPu3v/0tnnvuOaXmxRmSYX7BysvL8cgjj2D69OlnIpEl1eeff75yJPrFF1+sHJHe0KnW7oKjPCwFx06dOtXKyH0ad93DbORwmj//+c/KtFk51EaKkrwoQAEKUCA4AqZJ38C6fElwGmerFFC5wNt9x6PKovIgNRpeYhwwP5kH22h0+AwTthyDOWH3v3F+yQeBzbnoTuC6twLbJlujAAUoQAGvBZoqSMphzXIgsxyQLBPx5DwUOdRG6lxysSDpNXXwbpRBWr9+Pb744gssXLgQu3btqtVZx44dldO4r7rqKmWmo+flebhN3X0d3Uu6V69efdZhNt4UJOfNmwepXtd39erVS5ldmZ2dHTwYtkwBClBARwIsSupoMJmK1wLVma3wVss7vb6fN/ousC93Kw7aq31/kE9QIIQCKdFRmLDuWXTYOjkwvRbdBVzHmZGBwWQrFKAABfwTcBcU9+zZ02QDUoyUQ5JlMpx7wh0Lkk2yhf6GkydPoqSkRJk1OWvWLBw4cEAJ4q677sK4cePOmi05d+5c3HHHHRg6dOiZU7jl/h9//FFZrn3uuefWOsxGPseCZOjHlT1SgAIUME3+FtZlXL7NN8E4Aru7jsBXsUONk3AYMo0oLMcK8+mvFXlRQM0C+bFRmLDoXuQeWNW8MAffA/zy9ea1wacpQAEKUKDZAt4UJM855xz0798f119/vVKb8twqkAXJZg9BcBuQk63lQBo5HVsuOfxGDqHxvI4ePaqcti1TYWVz0J49e0L2iJSj1OVU7vqWZHvuISnFzCeeeMKrRPT4wniVOG+iAAUoECAB85TvYeFBNwHSZDNqF1jV71bMNft2aJ/ac1JbfJmF1Sg2b1VbWIyHAvUKdIqLwISp1yKp0s8i+pA/Ate8Ql0KUIACFFCBQFNLtpsKUY/1pQiXVNtUfh06dAgPPPAA9u/fryynln0iG7o8T8puaL9H9+E2MoNy7NixOHz4MG699VbIsu369paUvr7++mv86U9/Ugqc8rwcu97UpccXpqmc+XkKUIACgRYwF0+CZdG8QDfL9iigOoGpReOwsTJFdXHpKaC8bDsmOdfrKSXmonOBC+Ic+PsXF/me5SUPAFe94PtzfIICFKAABYIiwILk2ayaKEhWVFTgnnvuwZw5c1B378f63hSZwfjBBx80eACN+0Vo2bKlMkty2bJlSrFRTt9++umn6z0UZ9++fbj99tuxfft2ZWPRyy+/vMmXlAXJJol4AwUoQAGvBMwzp8Eyf5ZX9/ImCmhV4MMBz+BoTaRWw9dE3GnJwMw4HmyjicFikGcELoo14a9fDvdeZOSjwOXPen8/76QABShAgaALsCCp0YKkhO2e1di7d29l78f27etf0iSzKO+++25s3rxZKTa6TyTyTF2Wdj/44IOQg2jefvtt5QSjadOmnXWYjeczMpH0o48+Uo5cLygowCuvvKIs927oOnXqlFIQ/eyzz8BDbYL+Z5sdUIACBhCwzJ0J8+xiA2TKFI0oYItPwSudxxkx9ZDnvCl7A6qdtpD3yw4p0ByBy6KO40/fXNF0E5c9DYx6rOn7eAcFKEABCoRUgAVJDRck5bAaWV4tsxmlIHjbbbfh6quvVk6ulo0+5XCb+fPnK0uu16xZo5yyLftCyulE9V1SgJRZkSNGjFBmPaampioFzPT09AZfSlkO/vzzzytFTIlBTtW+4YYbai3frqmpQXFxMV599VWlXblPip/XXXddrQ1JQ/rmszMKUIACOhGQpduyhJsXBfQmcLB9f/w3xYtig94SD0M+5oJ9WG85Eoae2SUFmidwnWsfbv3hVw03Iku0Zak2LwpQgAIUUJ0AC5IaLkhK6Dt37sTDDz+MpUuXNvpyXXrppfj73/+O3NzcBu9zH27jbuvxxx9XDrtp6pKipByc88Ybb5w50btdu3ZIS0uD2WxGWVmZciq3XMOGDcOTTz6JDh06NNUsP08BClCAAl4KWFcsgWniN17ezdsooA2B9b2vR7GthzaC1XiULQpPYbZ5p8azYPhGFfi9dTN+NfW2s9O/7i2gqOnvZYzqxrwpQAEKhFsgUAXJPXv2NJlKQ+epNPlgiG/QxB6SniZSEFy0aBG++eYbZSbkrl27lE/LTEQ5Hl32gSwqKkJUVFSjlJ4na3fq1KnBw2waaqSqqgozZsxQlnvLiyUzOOXq3r07hgwZoszQ7NatG2dFhviFZncUoIAxBGwlq1Hz9WfGSJZZGkJgTtGfsbqy6QPzDIER5CRzc62YbN8Y5F7YPAWCJ/DHqmUYM8tjJuRNnwC9fxu8DtkyBShAAQo0W4AFybMJNVeQbPZbwAYoQAEKUEAXArYtG1Hz2UeA06GLfJiEsQU+H/Q37KuKMTZCiLLPSnVhWnRJiHpjNxQIjsCjR6dhyNIJwK1fAz243UNwlNkqBShAAQoEU4AFyWDqsm0KUIACFAiqgH33TtR8/hFc1VVB7YeNUyDYAi9fMB521taDzay0Hx0FLE3jSdshwWYnQRNIi43B81lmtOtSFLQ+2DAFKEABClAgmAIsSAZTl21TgAIUoEDQBRzlB1Hz+cdwHj0c9L7YAQWCIXCioBvez+Zyy2DYNtTm8fxd2GE9Gcou2RcFAibQMjEBj597DtomJQasTTZEAQpQgAIUCLUAC5KhFmd/FKAABSgQcAFnxSnU/O9jOMp2B7ztphp0RESgKiYOyTYrolzOpm7n5ylwlsDW867EDxH9KBNCgfjCY1hoLgthj+yKAoER6JGWgr/2OAcZsbGBaZCtUIACFKAABcIkwIJkmODZLQUoQAEKBFjA4VCKkrbNGwLccP3NOSMiUJJVgN0t0s/c0LbiBM4/egBRLldIYmAn+hBYPPBuLKku1EcyGskiO9+EqdYtGomWYVLgtMCg7AylGBkVEUESClCAAhSggOYFWJDU/BAyAQpQgAIU8BQw/fA1rCuXBh1laV4bHExKOaufvJpKDDy4J+j9swP9CHw3+DFsr0jQT0IayCQ304nJWKuBSBkiBU4LXF6Yi7Gd25ODAhSgAAUooBsB1Rckjx8/DovFohtwJkIBClCAAsEXsCxfEtSiZEVCItYXtmswkcEHdiHbVB38RNmDLgTe6fssKi2c8RTKwUyKB+Yl8WCbUJqzL/8FbmrXCr9t19L/BvikJgQqKipw5MiRWj+sVqsmYmeQFKCA+gRGjhyJ9u3V/R9Zqi9Ibtq0Cf/5z3/UN7qMiAIUoAAFDCuQmZmJnJycBvPvfqwcnU8eMawPE/deoCa9AG+2vsf7B3hnwATKcktRbq8JWHtsiALBELivSweMLmj435tg9Mk2gydgt9vPFBwPHz5cq/jISTjBc2fLFDCiwJ133smCZHMHngXJ2oL5+fnNJeXzFKAABQIicPDgwYC0o8VG0tLS0Njfxz2PHED7iuNaTI0xh1hgT9dh+DL2khD3yu4UgcJDWGk27t9jfAvULZAcHY1x3TuhT2aaugNldPUKnDx58qzZjjL78cSJEw2KJSQkIDs7u9aPpKQkClOAAhTwW4AzJP2m44MUoAAFKECB5gs4Dh2A6ctP4Th8qPmN/dRCTXQMitt0brC9S8u2IsnGZVYBA9dxQ6v73YI55o46zlC9qWUUVmG6eZt6A2RkhhVol5yoFCPbJiUa1kALicty6rpLrGXW49GjR9HYUuusrKyzCo+y6iI5OVkLaTNGClCAAgETUP2S7YBlyoYoQAEKUMCwAi6TCTVffQr71s0BM9ialo0Nmblntdf9eDk6n+By7YBB67yhaYP/gg0VLXSepTrTy8u2Y5JzvTqDY1SGFeiflY6/dOuExOgowxqoLXE506Bu4VF+f+rUqQZDTUxMVLZ2qTvjUX4fwVPS1TbEjIcCFAiTAAuSYYJntxSgAAUoEHoB06RvYV2+OGAdlycmY29yGk7FxqOFzYxWlacgp2zzooC3Av8Z8AyO1ER6ezvvC6BAejIwI44H2wSQlE01U+Cqlvm465y2zWyFj/sjYDab6y06Hjt2rNHZjg0VHbnU2p9R4DMUoIDRBFiQNNqIM18KUIACBhewLJ4P87SJBldg+moQsMcl4uUuf1VDKIaNYUP2epicdsPmz8TVI3Bnp7a4uhX3ig/2iEiBse5hMvKxxmY7SnHRXXj0LEDK0mteFKAABSjgv4CmC5I1NTUoLi5GVFQURo8ejdjYWK8k9u/fjzlz5qBFixZePyf7gEybNg0yZd+bq6ioCJ06dTpz6+bNm1FSUgL537f4+Hicd9556Nq1KyIjz54VUVpaimXLluHCCy9Ejx49vOmO91CAAhSggA8Cts0bYPrmc7jMZh+e4q0UCKzAoXZ98UmLXwS2Ubbmk4CpYB82WLjFgk9ovDmgAikx0Xioa0f0y0oPaLtGbky+R6y7xFr2dZTCo81ma5AmLy+v3iXWctgMLwpQQP8CTqcTUotZv3495O8Rl8ul1G46duyI888/3+t6k1vKn/YqKyuxePFilJeXK83k5uZiwIABSE1NPWsA3DUqh8OBUaNGQbaK0Nql2YKkFPbmzZsHOeU1IyPD68JiVVWVUsSUgfblOV8KklJkHDJkCNq2Pb3kYuvWrVi6dCnkf9c6dOiAvXv3KoVNKTb27t271jvj7kdeXimyyh8AXhSgAAUoEHgB5+Fy1Hz7ORz79ga+cbZIAS8ENlz4a0yzn+vFnbwlWAIphacwx7wzWM2zXQo0KtA1NQUPdu2AloksePnzqngWHd2HyUjRsaKiosHm5Psxz8Kje8ajfF/IiwIUMK6AFPWkvlRWVqYgyGQ3qetYLBalMCkFweHDhyuT2ry5/GlPakHTp09XakVt2rRBXFwctm/frvwsBce6fbsnsvXp0wfdunXzJizV3aPJguSJEycwd+7cM1PrvS0s1n0pvH3Om1GTAumMGTOUl0dehr59+yqPyf/CyUslBdBLL71UKYJKtV1mW0rR8bLLLlMKle5rw4YNWL16Nfr374/OnRs+wdWbmHgPBShAAQo0IeB0oubb/8FWsppUFAi5wNyi+7CqMjvk/bLDnwVy86yYbNtIEgqEXGBEfjYe7Nox5P1qrUOZTFJ3tqMUHeV7rqZmO8rMorqHysg39rwoQAEK1BXYtGkTVqxYgZiYGKUWIxPJ5PKsPbVv316ZeObN5U97O3bswKJFi5QZmYMGDVK6kdmaq1atQq9evdCzZ88zXfu7Wtib2EN5j6YKklIxlmXPW7ZsgRQXpWItRT1vC4vy3PLly5WprCaTSaly+7LUu6GBkRikmr5nzx5lf5GRI0cqL7Jc8j90U6ZMUfr07GvmzJk4dOgQhg0bhoKCAuVe9+xNWRbg2UYoXwj2RQEKUMCIApb5s2GeOdWIqTPnMAr8b9DfsLfq9NcLvMIjkJXmwrSokvB0zl4NK3Brh9a4rk2hYfOvm7h8L1XfEmspOjY22zE5ORn5+flnFR3T07n8nS8XBSjgvYD8HSSTyKQ+I0uzL7jggloP7969GwsWLFBmKo4ZMwbyd09jl7/tybZ9stWf5/Z/Bw4cwOzZs5WZ3SNGjDjTrdTF1q1bp9wrhVKtXpoqSErFeuPGjYiIiFCWQ8v/eMnHvClIyj9o8pLJfpNSWZbCpC97SDY2wO4l2TKt1z0L0n1/Qy+QFCRlufnFF1+MVq1aKbdLLlI0HTp0KFq3bq3Vd4pxU4ACFNCkgLKv5HdfwlVTrcn4GbT2BF69YDysDu3FraeIY6KBJak8aVtPY6rmXNJiY3B/lw6G3S9SiouehUfZ11G+R2tqtqMUHevb39E9AUTNY87YKEAB9Qt4bs9X9ywQiV5mZUstSZZuy7JtmX3d2OVve/VNWnPXk6T2JZPWZFKeHMIl8Ug9S4qUUuPS6qWpguSaNWuUpc8yXTUlJQXbtm1TprQ2VZCU6fyynFpeJCn2RUdHK1XmQBQk3VNl5R9YKXR6TqOVl0Lidc+QlHX/7oN36r5s7oKpvGiXXHJJvYfdaPUlY9wUoAAFtCLgPH4Mpu++gH3XDq2EzDg1KnAivwvez7lRo9HrK+yjeTuxy3ZKX0kxG9UJ9ExPxZ+7dkBevL6XDNvt9rNmO8r3OfJ9mHxf1NAl39tJ4dHzFGv5vqi+gxxUN7gMiAIU0LzArFmzlLM+ZLn04MGDa+XjXkotq17rbrnXUOL+tCcT1GSptxRFJQ656pvgJofe7Ny5s9ZqW60OgKYKknWRvS1IugdWTrXu16/fmUENREHyxx9/xNq1a5V/LOs72chdHZfCZWN7SM6fPx/79u1TKtzyDzEvClCAAhQIn4B5yvewLF0YvgDYs+4Ftp13Bb6P6K/7PLWQYFzLo1hk4uFWWhgrrcb4f63ycUen04dd6uWSGToy21EOk5Gf3UVH+VmKkg1dUnSsr/Co5Rk+ehlT5kEBIwvs379f2YZP/v6SZdtyALHMRpTl2lJPkjND6juUuCEzf9qTlbdLlixBp06dGtxDUv7OlcltLVu29Ho/SzWPq+4Lku4XQf7XTaa4yqnV7ipzcwuSsufj1KlTlUNq5BCbhk42auiUbfeMSnc8svbfvXmpml8axkYBClDACALWH1fC9P2XgNNphHSZY4gFlgy4C4trWoa4V3ZXn0B2gQlTLVuIQ4GAC0RHRuC+zh0gB9ho8ZKJFZ5LrGWWo/tAGW9mO9ZdZi3fj/GiAAUooFYB+ftO9oqsu3etbA9x4YUXQia4+XL52l5Dp2zLGSPuyW9z5sxR/l6uu1WgL3Gp6V5dFyTdy6nlABtZql1YeHrz6EAVJN2zI9PS0pQDa6TY2dAlm5PKxqNSWZf7pBgpL7QcziMVbnnp5aWSmZZytLuctC3xyxJvOW1blqnzfw7V9EeHsVCAAkYQcBw6ANP3X8Gxr8wI6TLHEAp8P/iv2FaRGMIe2VVDArmZDkzGOgJRIKACXVuk4E9d2qNdsvr/nMspsu7Co+zr6C46NjbbUfb0rzvb0b3cWj7HiwIUoICWBKT2snDhQuWcD7mkDiN/l1ksFmXvSKnTXHTRRcjKyvIqLX/bk//skSXZ5eXlSj+yX6VMWpP/0CkrK1NmcXbp0kWZECd9LF26VFlpKzFKXUqWe3sbo1eJBPkm3RYk3Sdfy6DV3dsxEAVJz41K6zuJydtxk7X/sg/meeedp8TpfsnkD4DsGyAvonyB0K5dO11MyfXWhfdRgAIUUJOAadK3sC5frKaQGIvGBd7t9ywqzPymXQ3DmBwPzE3iwTZqGAu9xHBlyzzcc047VaUjkyIaKjo2NttRVpS5C4+yp6P7R1JSkqryYzAUoAAF/BVwz0yU/5BJT09XDh52718rf3dK0W/Pnj2QPSRl1a0U/hq7At2e9OU+F0Um28lsSZk16T6XpKCgQIlJVuZKEVVL2wDqtiApp1XLSdpSUa578lAgCpJShZbpsjJrUV5K+cfZ18td1JRZkvJSycxJealkX4Bhw4ZBXix58eQEJflCQe6RPyC8KEABClAg9ALKEu6J3wB2W+g7Z4+6EqhJzcObbcfqKietJ7MrdwuO2k1aT4Pxh1kgLjISf+zSHsPzfP++IFChy+xGd+HRc6aj/Fq+56jvkn3S3EVH+d7Js/AYqLjYDgUoQAG1CrgPrZF6jNR26tZc3KtaZfakrF4dOHBgo6kEuj3prLS0FMuWLVOWjstelu56lNSM3Iciu/vt0KGDMlNSC5duC5JS2JNB8uaSU7fdBUBv7pd7ZGPTjRs3QvZGkaXW8g+5r9eGDRuUpdn9+/dXXuzq6mplT0opcsoScKl6yyUvnhRYPU9b8rUv3k8BClCAAs0XcB4pV4qSPIW7+ZZGbqGsy8X4Im64kQlUl7ur8BBWmU8v0+JFAX8Ezk9PxdjO7dAq8fTX78G8ZIaM+zCZukVH2eO+octztqNn4dH9PUcwY2bbFKAABdQq4K7tyBZ/UpCs75Laj9wnW1NI/UdqSA1dgW7PvRWhu04kq2llO8A1a9YoS7e7d++uhCLbAE6ZMgUyg10ms8l9ar90W5CUzUhlJmR9lyznltmJMp1VBkk2KZWj3eUfZm8uOXlJZi3KFwKyt6Mstfb1ki8WiouLlVmR8kJLDDILUl4g+aJACpLuF8j9QktBUk5c4kUBClCAAuEVMM+YCsuC2eENgr1rVuDHfr/DbDP/PVfTAKYXVGGGZZuaQmIsGhL4ddtC3NK+dcAj9lxi7XmKtfzam9mOMuvRPdsxMzMz4PGxQQpQgAJ6EPClgCh/lzZV7At0e1J8XLt2rTJBTWY/ylVfjaihepKax0i3BcnG0Ju7ZFsqz9OmTVOKmjI91n1Yji8DLS+QHHQjhVA5XVsuzpD0RZD3UoACFAivgL10E2RvSefJE+ENhL1rTqC46GGsr0zVXNx6Djg3x47JjvV6TpG5BUEgNz4O93Zuh76Z/m+pJF//uwuPdYuOjc12lP3N3MusPU+zjouLC0KmbJICFKCAfgV27dqlnK4tE8LqO73ac8m2nO0hByY3dgWyvVOnTimT4WTWo8zelIlscnGGpArex23btikHwmRkZNSaUdhUaM0tSO7fv1/ZP1JehjFjxignHvlyyRcb8lLJ3gSe+1vKzE3uIemLJO+lAAUoEF4Bl9kE0+TvYCtZHd5A2LumBD4a+DQOV0dpKma9B5ueAsyI5cE2eh/nQOY3LC9bObgmKbrpP8vyNX5DRUdZci2fr++S5XnuoqP87D7FmnvKB3Ik2RYFKGB0gbqH0AwZMuTMPpLyuZUrV0JqT1L/8ebAmEC2Jyduy96QUgRt3frnmfiN7SEpq2qb2udSLWPOGZIeS6Pdg+IudMrS6foKjv4WQt3tz58/XzlNu759K6XYKUe5yxcgMnNSTtmWL1S6deum7A/AiwIUoAAF1CdgXbUMpsnf88Ab9Q2N6iJyxMTjpW6Pqy4uBgSszVoHq6v+Qz/oQwG3gBxcc/c57TCqIOcsFFkuJ4VH+dq97t6OMhOyoUtOR/Wc7eguPLpnwlCfAhSgAAWCK3Dy5EnMmjVL2UbPvbWf/CzFRflPI6nP9OvXTzn7w325DymWCWeyj6Nnvcaf9upmKFsEyoQ12VrQfXCN+x6ZtSl1o7179yqHIScnJ2Pnzp3KLE9vTgIPrqb3rbMg6UdBctWqVVi/fr1fB9q4Z2dKdVsq7/VdcqS8VOFlmYZ8ISIvvexVKX8IeFGAAhSggDoFnMeOwjTlO9i3blFngIxKFQLlbXvj49SrVRELg6gtUF2wF5ssR8lCgQYFZGn27R1aIbqyot6io3xT6s1sR/nm0X2ojCy95kUBClCAAuEXMJvNWLduHWTJtRwe5nK5lAKfbIvRu3dv1P37urGCpGTja3ueAvJviazKlQlqDc3KlP6XLl0KqR/J/fKfW7LPZFZWVvgxvYxA0wVJL3PkbRSgAAUoQIGQCVgWzYO5eFLI+mNH2hLYeMGvMNVxnraCNki0yYUnMde8yyDZMs2mBGLMJsTVVCG2phpxNTXoGgUkmmsgRUdvZzt6LrNu7ETWpmLh5ylAAQpQgAJ6FGBBUo+jypwoQAEKUCCsAo6D+2GeOhH2XdvDGgc7V5/AvKL7sLIyW32BMSLk5lkw2baJEgYSiHQ4EFddhVhT9enC408/x9bUKL+Gy1WvhhQXPfd2dJ9m7eu+8gaiZqoUoAAFKECBswRYkORLQQEKUIACFAiSgGXBbJhnTA1S62xWiwJfFD2JsiS2Dj0AACAASURBVMpYLYau+5iz01yYGlWi+zyNmGCsqUYpOErhMU75+aff11Qj2mZtkCQ2pQU6tmp5pvjoXmYdGRlpREbmTAEKUIACFAioAAuSAeVkYxSgAAUoQIHaAo4D+2Eungj7Ts6W5LsBvHbheFjslFCjQGw0sDiVJ22rcWy8iSnSbv95ibVHAfL0zMeaBmc7OiOjYE5pAVOLVJhTUmFKaYFOhYW4vUdndEhO8qZr3kMBClCAAhSggB8CLEj6gcZHKEABClCAAr4KcG9JX8X0d//JvHPwr9yb9ZeYjjI6kr8Du60VOspIPalkWM3IspjgiIhAeXwSqqJj/ArOPbvx5+XVp2c8yszHqEZmO1oTEn8qOJ4uOkrx0ZKUXCuGCAB/6NgG17Qu8Cs2PkQBClCAAhSggPcCLEh6b8U7KUABClCAAs0ScB45DPP0SbBt4T51zYLU6MPbz70c30UO0Gj0xgg7tvAoFpv3GiPZEGbZ/+hBtK0+VavHjalZWJ9W/0mgUTabx/Jq2d/x9BJrdxGyodCdUTLb8eeCoyklFebkFDhimt4moX9WOm7r2AatEhNCKMOuKEABClCAAsYVYEHSuGPPzClAAQpQIEwC1lXLYJ4+BS5ZRsjLMAJLB9yJRTWtDJOvFhPNLqjBVEupFkNXbcznnTyCbqeO1RvfihaZOOzET/s6eh4sU9PEbMek07McW0jxUZZat4AlsfZsR29BWsRE49YObTCqIMfbR3gfBShAAQpQgAIBEGBBMgCIbIICFKAABSjgq4CrugrmGVNgXb3C10d5v0YFfij6K7ZWJmo0emOEnZvpwGSsM0ayIcryqn3bEO9w1NtbVVUV9u6tf0aqzHY8XWz8ecaj/NoRHR2wyKUI+fsOrZEa49/y8YAFwoYoQAEKUEDVAk888QQ++OCDBmNMSUlBx44dcckll+DGG29Edna2cq/FYsG4cePw5Zdfon///nj99ddRUND4tiBz587F/fffrzz/wgsvYPjw4Wiq/7qB3XrrrXj66adVbSrBsSCp+iFigBSgAAUooGcBe+km5SRuR/lBPafJ3AC81+9ZnDLLLnW81CqQkgDMSeTBNoEanwSHHb/Y1/CBXna7HRv3Hzgzy9FdgLQkBvcwmfbJibilQ2v0zUwPVKpshwIUoAAFdCzgS0GwU6dOSuHx3HPPVUS2b9+OO+64A1u2bME999yDhx9+GNEN/OdaeXm5cs/SpUtr3etL/9InC5I6fhmZGgUoQAEKUCDQApa5M2CePT3QzbI9lQiYWuTgjXZ/Ukk0DKMxgZ25W3DMbiJSgAT+b+82xDrrnyF5KCEJ83JCu43BTe1b4bdtWwYoOzZDAQpQgAJGEHAXBBsq9Ml/sK1YsQLPPfcc1qxZg2HDhuG1115DWlqawvPVV1/hr3/9K5KSkvDWW29hwICz9xR3uVz45z//iVdeeUX5/Jtvvonc3FyveKX/999/Hy+99JIyA9OzIOpVA2G6iTMkwwTPbilAAQpQgAJ1BZxHymGeVQzbRi4Z1dvbse+cofg8YYTe0tJlPs7Cg1htPqTL3MKRVM8Th9Gl4ni9XS/LysfupNSQhDU4JxM3t2/FQ2tCos1OKEABCuhLoKmCpDvb1atX4+6770ZNTQ3ee++9M4VHz6XbRUVFSlEyMzOzFpLMipRn5WqoaFmfqhQyP/roI6UYKgVP9zJvLYwAC5JaGCXGSAEKUIAChhKwbVgL8+xiyKncvPQhsKbvzZhlOUcfyeg8i/TCSswwN7zMWOfpByW9QUf2o1VNZa22t7TIQEl68A+SaZ2UgJvatYIUJHlRgAIUoAAF/BHwtiBZUVGhLLWeM2cOnn/+eWU/SffluXT70UcfVYqPERGnt/I5duyY8vtFixah7ueainfWrFl46KGHUF1drTx78803n2m3qWfD/XkWJMM9AuyfAhSgAAUo0ICAZe5MpTDJS/sC04sewrrK08t2eKlbIC/HhkmODeoOUoPR5ZhrkGUxwRERgfL4JJyMjQtqFpEREbixXUv8hsuzg+rMxilAAQoYQcCfguSrr76Ka6+9thbPJ598gmeeeQbp6enKLMgLL7wQMsNRfi0zHOsu9W7KtqysDLfffjvWr1+Pq666Cv/4xz+UWZJauViQ1MpIMU4KUIACFDCkgPP4MZjnzICtZJUh89dL0h8PfBrl1VF6SUfXeWSkANNjebCNlgd5RH42bmzXCrnxwS16atmIsVOAAhSggPcC3hYk3Uu2ZU/Hf/3rX7jgggtqdSKzGOVQm++///5MAXHHjh248847lfveeecdnHfeeV4FVllZqbQ1ceJEr0/w9qrhEN7EgmQIsdkVBShAAQpQwF8B+46tsMyZAfueXf42wefCJOCMjsWL3Z8MU+/s1h+Bkqy1sLmc/jzKZ8IocG5aC9zQriV6podmX8owpsquKUABClAghAJNFSSl0Dh37lxl/0ZZmt3YbMXNmzfjrrvuwoEDB5RZkYsXL8aUKVN8Wm4tBU9ZEv7222+j7qneIWRpdlcsSDabkA1QgAIUoAAFQidgXb0CspTbebL+QyJCFwl78lbgcJsL8FHaNd7ezvtUIFCVvxebrUdVEAlD8EYgLyFOOTl7ZH7w96T0Jh7eQwEKUIAC+hJwFyS9yap3797KCdtt2rRp8Hb30u3o6GhIcVGWasty65SUlCa70PIhNnWTY0GyyeHmDRSgAAUoQAH1CSj7S86fBdjt6guOEdUS2NTrl5ji7EkVDQkktzyBuabdGorYmKHGRkYqe0Re37bQmADMmgIUoAAFQiLQVEEyJycHnTt3xpgxY3D11VcjOTm50bg8l277OsNRy4fYsCAZkteVnVCAAhSgAAWCL+CqrIB5/mxYly0KfmfswW+B+YP+hBVVnLnlN2AYHszNs2CybVMYemaX3gr8omUerm/bEumxMd4+wvsoQAEKUIACfgk0tWTbn0Y//PBDPPbYY0oR8+WXX/bqMBo5vGbs2LHYtm2bsux73LhxkFmWWr04Q1KrI8e4KUABClCAAj8JOMoPwjJ/NmzreBCHGl+KL4uexJ7KWDWGxpgaEMhOd2FqZAl9VChwSW4Wft22EG2SElUYHUOiAAUoQAE9CqihIFleXo577rkHS5cuxZVXXun1Em81jwcLkmoeHcZGAQpQgAIU8EHAvnsnLAvmwL51sw9P8dZgC7zeezzMtmD3wvYDKRAXAyxqwQJ/IE2b21a/rHT8qk0huqc2vb9Wc/vi8xSgAAUoQAFPgXAXJD0Psenfvz9ef/11FBQUaH6QWJDU/BAyAQpQgAIUoEBtASlIWhbOhX3XDtKEWeBUTke8l39LmKNg9/4IlOftQJmtwp9H+UwABc5Pb4HrWheid2ZaAFtlUxSgAAUoQAHvBcJZkPQ8xEaKkFKMPPfcc70PXsV3siCp4sFhaBSgAAUoQIHmCNg2roNl0Tw49u5pTjN8thkCO3pchm+jBjWjBT4aLoGYwiNYYt4Xru4N32+31BRc27oAg7IzDG9BAApQgAIUCK9AOAuS7kNsROCFF17A8OHDw4sRwN5ZkAwgJpuiAAUoQAEKqFHAtr7kdGFy/141hqfrmJYPuAMLalrrOke9JpdVUINpllK9pqfavM5pkawUIofkZKo2RgZGAQpQgALGEghnQbKpE77rGwlfDsoJ50iyIBlOffZNAQpQgAIUCKGAHHpjWTyfhckQmk8c/ChKK5JC2CO7CpRAbpYDk13rAtUc22lCoHOLZFzTKh9DcrNoRQEKUIACFFCVAAuSwRkOFiSD48pWKUABClCAAqoVsG0ogWXJQjjKdqs2Rr0E9q/+z+KkKUIv6RgqjxaJwOwEHmwT7EGXpdlXt8rHRZwRGWxqtk8BClCAAhRQlQALkqoaDgZDAQpQgAIUCJ2AbfMGWJcuhH3n9tB1aqCezClZeL39nw2Usf5S3Z6zCSccFv0lpoKMeqan4qpWeRiQxT0iVTAcDIECFKAABSgQcgEWJENOzg4pQAEKUIAC6hKwb98K67JFsG3ZqK7ANB7N/k4X4bPESzWehbHDtxcexBrzIWMjBDj7AVnp+EXLfPTKSA1wy2yOAhSgAAUoQAEtCbAgqaXRYqwUoAAFKECBIAo49pXBIoXJktVB7MU4TZf0vQkzLZ2Nk7AOM00rrMRMM2cQB2Joh+dl48qWeZC9InlRgAIUoAAFKEABFiT5DlCAAhSgAAUoUEvAeeworMsXw7J8MeBwUMdPgRlFD2JtZbqfT/MxNQjk5tgw2bFBDaFoMobYyEhcXpiLK1rmoSAhXpM5MGgKUIACFKAABYIjwIJkcFzZKgUoQAEKUEDzAi6zGdYVS2BduRTOE8c1n0+oE/hk4FM4VB0d6m7ZXwAFMlq4MD2mJIAtGqOpvIQ4jCnIxeWFeUiMjjJG0sySAhSgAAUoQAGfBFiQ9ImLN1OAAhSgAAWMKSDLuK2rlsG+e6cxAXzM2hUVjRd7PAWXj8/xdnUJyPnoq7PWwuFyqiswlUZzbloLXFaQi0vyslQaIcOiQOAEnE4n7Hb7mR82m63W792fq+/j3n5M+uBFAQpQwB+BkSNHon379v48GrJnWJAMGTU7ogAFKEABCmhfQAqStlXLYS1Zpf1kgpjB0da98GH6tUHsgU2HSqCiYA9KLZwh3Ji37A85uiAHPdJahGpY2I/BBVwul1L887awF+j7pG8HtzQx+FvI9CmgboE777yTBUl1DxGjowAFKEABClDAHwFnxSnYVq+AdfVyOE+e8KcJXT+zudc1mOy8QNc5GiW5pMITmGfebZR0vc4zNz4OowpycGl+DjLjYr1+jjdqX8BdDGxsBmAwioWesxHl1+G+IiIiEBMTg+joaOWH56/dH2vo4/XdW9/HIiMjw50m+6cABTQswBmSGh48hk4BClCAAhSgQNMCtg1rYf1xBexbtzR9s0HuWDBoLJZX5RkkW32nmZNnwRTbJn0n6UN2fTPTMTI/G4NzMn14ircGUiAYxb6GlhvXLQK67wtkPv60JcXAhgqB3hb7mnsfi4X+jByfoQAFKPCzAJds822gAAUoQAEKUCAgAs4j5bD+uArWkpVwVVYGpE2tNvJV0RPYXRmn1fAZt4dATroTUyLXGtokIzYWI/KzMSIvG62SEgxt0dSegc3dR7BuAbC+WYgyQzHcV33FwLoFvuYW/DxnGdadaRgVxcOSwv0OsH8KUIACzRVgQbK5gnyeAhSgAAUoQIGzBGzrS2AtWQ17qTFnlr3RezxMNr4YehCIjwUWpqzRQyo+59AvKx3D8rIxRCWzIWXPvmDsBehNEdB9jxoOGZFiXN0CXUNLh4NRFGQx0Oc/SnyAAhSgAAXqEWBBkq8FBShAAQpQgAJBE3AePwbb2h9hXfsjnEcPB60fNTVckd0e7xbcqqaQGEszBQ7mbcc+mzFm/bZKTFBOyb4kNxt5CT/P8pVioK+nBje1x2B9hcDGlg6r4RARWabrTTEwmLMFm/k683EKUIACFKCAKgRYkFTFMDAIClCAAhSggP4F7Du2wbZuDWzr18Blteo24V09RuHrqMG6zU8Si4AdCY4jSo6myGy4IqJ1nW9U4REsM+8LW44RLhcinA5EOpynf3ae/jnC6USk46eff/q98rE6n6v1Mfd9jp/vi3Y5kRYViZTICMT8dHpxfcXCsAH81HFjh4h4M0MwELMFw23A/ilAAQpQIDgCixYtwrZt2xpsPCEhAWPGjEFKSopXAch/sK1fv15p02QyKc8kJyeje/fu6Ny5M+rbh7ayshKLFy9GeXm5cn9ubi4GDBiA1NTUs/q0Wq2YNm0a5D/rRo0ahcTERK/iUtNNLEiqaTQYCwUoQAEKUMAIAk4HbOtKYN1QAvsW/S3pXj7gD1hQ01a3I5lm3YwM6zpEwKnk6EIkjseeh5OxXfWZs8uJzLwKzDKVIuJM8a9OYVAp7tVTLHR/7KdC4unCoEcx8UzhsJ6Pue/7qXCoBlxfi37e3N/YCcV1C4hSkORFAQpQgAIUCLSA/Cfc9OnTcfhww6t5fClIVlRUYNasWTh16pQSamxsrFKAtFgskH2A8/PzMXToUMTHx59JRQqMEsPx48fRpk0bxMXFYfv27crPUnBs0aJFrbRLS0uxbNky9OnTB926dQs0SUjaY0EyJMzshAIUoAAFKECB+gTk8BvbhhLYNq6DffdOXSBNGvwItlQk6yKXukmk2Hchx7ys3twOx/dHZXS7wOYth3e47IDTDtdPP7t/Lx+DywGX8vPpe87c63Sc9TH5nHJvnc/9/LyjdhuebargEBFXZCSckVFQfo766edav4+CMzISrqiffm7g3vzkJJyTnoruGWlIjY8/c1Jx3WXIdQuFLAYG9tVmaxSgAAUooB6B6upqTJ06FVIUHDlyJLKzs/0OTmYszpw5EwcPHoQUMYuKitCyZUulPSlQzp07FydOnED79u0xZMiQM/3s2LEDMkuzY8eOGDRokPJxmWG5atUq9OrVCz179jxzb01NDYqLiyF7+o4ePVopeGrxYkFSi6PGmClAAQpQgAI6FHAeO6oUJm2b1sOxr0yzGb7f/1mcMOlzJlehaSbiHUfrHRuzMxF7LS1/Khx6FAR/KhTWKvy5i321Co0/FwRPFw5/KjC6Ts/EDOsVEQVnVMTPBUEp9kXVLRD+XAh0RkXCFdnY708XFJV76t5bq6h4+h5XM2cGdk1NwaDsDBRlZyA/4efZGGE1ZecUoAAFKEABlQgcOnRImdEoy56lwCeFRH+vAwcOYPbs2cpMSJkF2bp161pNSTFyxowZyr7MI0aMQE5OjvJ5me24efNmpYDZqVMn5WPutvLy8pR73VdJSQnWrVun3CuFTa1eLEhqdeQYNwUoQAEKUEDHAs4j5bBt2gDb5g2aKk5aktPxWocHdTsy7au+OLNUu26S8oX3li1bAp97RCQge1RGRiMiMvrMr+X38nHlY8qvY07/LPf9dL/7nrM/HuNlm9JupJLT1uxNOOW0BD6/ILUoRciBWekYmJ2Blon+f2MVpPDYLAUoQAEKUEA1ArI0WmYnyp6Nl156ab37O3obrBQL16xZg4yMjAZnL0rxc+/evbVmPsqsSimMDhs2DAUFBbUKkjJjU2ZuyrJvmWUpS7tlCbcUKWWWpFYvFiS1OnKMmwIUoAAFKGAQAeexI7Bt3gj7lo2qX9Z9oFMRPk0crduRaV0zCTHOqnrzszkisPN4fCOFw58Khh7FwvoKh7WKjhHq+SLbVngAJebTm8yr9To/PRX9s9IxICudMyHVOkiMiwIUoAAFVCfgnp3YpUsXpdAnsw/NZrNS7CssLETv3r3rPVimvkRWrFiBjRs3Ksu0PWc1et7rvqdVq1YYPny48in52KZNm5RZj7JsW676ZkjKoTc7d+6sVbhUHaiXAbEg6SUUb6MABShAAQpQIPwCzopTsJduhr10E2xbNwNOFSzn9WBZ2+cGzLDq9HAXABnWtUi31n8Q0YnYbjgee374X5IgRZBaWIFZ5h1Bat2/ZmMiI9E3Mw19M9PRLysd6bEx/jXEpyhAAQpQgAIGFpAl1Pv371cOmZGDZ2RPRtk72X0Ijfx+4MCBaNeu6b2y3TMkZZl1Q7Mt3TMkPe/ZunUrlixZoizXbmgPSTl0R2ZSSrHTc/9JrQ4dC5JaHTnGTQEKUIACFDC6gN2uFCXtW7fAvm0LnKdOhl1kZtEDKKnMCHscwQwg3zQPiY6DtbqoicrHwYShwew27G3n5tow2b4h7HHkxcehd2Ya+mSmo09mGqKaub9k2BNiABSgAAUoQIEwCphMJkybNk1ZCi17SMq+j7J0W66qqiosXLhQWUotn5Nl0+np6Y1Gu2/fPsyZM0eZXem5R6T7IWlTDtCRg3Q8l3U3dMq27Gcpp2xL/9LukSNHlEKnPKv1iwVJrY8g46cABShAAQpQQBFw7N8L+/ZS2LdthX13eGayfTroKRyoitb9iCTb9yDBcVjJ0xSVg6roNrrPObOFC8UxJWHJs2d6Ki7MkB9p6JCSFJYY2CkFKEABClBAjwJSiJRCnyzRvuiii5Ql2p6X+0Rrua9z587KTMnGLpvNphxaI7MZU1NTlZmMmZmZyiOeBU75fd19JisrKyFLssvLT28RI4VRmS2ZkpKCsrIyzJs3D7KsvG/fvpC4li5dCimAyj7eaWlpynLvrKwszQwTC5KaGSoGSgEKUIACFKCAtwIuswn2Hdtg37EV9h3bIftQhuJ6sed4OF2h6Il9hFogMgJYkbEGoRje1kkJkCJkL/mRkYoEDW9YH+pxYn8UoAAFKECBQAu493z8//buqEeq8owD+DPLLsvuzM4gCkpM3aZULAJaQxpJ2psSvfC2N/0S/Qq97Efobb9Br1ouSEig7QVNMGmIF9Ra0HVdVxAWWBZYlpk5zXPWMag4ujAednp+Jzk5qGfO+76/1xv/Puc8GSxmtWK+wj3suHnzZhlKZhVkvvr98CvgU1NTMT8/Hx988EHZYTurHScnh//P7EHImdWcOX5WTQ6a4GQDnAwj85XvHOtRVZmj9hjV8wSSo5L0HAIECBAgQGDbCmQg2b383+h+eKk8i9urI5/r9R+9Fn/a89uRP9cDt4/Arf0L8Z+NlZFPaO/0znjtmU68/kw7Xt/diRdmpkc+hgcSIECAAAECjyeQ4WF24R7WOfvrT86Ky/Pnz5eVjfk6dr7CnU1sskFONqvJ70UOa3zz8PPef//9yMY7x44diyNHjpRVkVnVmWHkiRMnyu7bly5dKud44MCBslJyHA6B5DjskjkSIECAAAECIxXofbYcvY8uRXfhw7Jz9ygCyn///Dfxl+LYSOfpYdtLYPbFlfjb+sITT2rvrp1xpNOOI7vbcXR3O+abM0/8TA8gQIAAAQIEHk+g2+1GntnU5lFHBoIZIG4lkBw2kwwOM+Q8dOhQHD9+fOikB6+MZ6D5zjvvlNWWg8Y5+er24cOHy9+vrq7GyZMno9lsfq8qzseTGu2vBJKj9fQ0AgQIECBAYAwF+p9fie7CR9H7+MPofrwQ/Wub30fcyvGPX/4u/rm2fys/ce+YCezbvx4nNy5uedYZOB7qzMXh8mzHi7OP/g+eLT/YDwgQIECAAIEnEhiEe9msJgO/6elvvqUwCBCzwvGtt956ovGycjKb6GSAmN+s/K7O3Tm/CxculFWPWf2Yx+AV8vx72ZU7j/z+ZAaS+Tr3ILh8oolW8GOBZAXIhiBAgAABAgTGS6BYux3dxYXoLX4cvU8WovfJYhQb94cu4s+/+n1cvi1oGq+d3tps9+3px8nGhaE/ak7uiFfarfL8WXsuDnVa0Zma2tpA7iZAgAABAgQqERi8/pyDZYftl1566Svj3rhxo/weZH6/MSsSX3311aHzyi7Y+Tp1HhkMttvtr9x/8eLFMlAcVDK2Wq1vfV420jl16lR5b3b4zu9P5qFCspJ/NQxCgAABAgQIENgeAuVr3kuL0fs0z6UyrIyHWpz88Rd/iLsb22OuZvHDCMzsjPj73L++fHg2unmlPRcvzzXj5blWHGw348fN2R9mcE8lQIAAAQIERi7Q6/XKBjHLy8sxOztbhpLZ3TqPDCPPnDkTGQxm9+psQPNdDW2yAU2GiBlMZkVldtkeBIn5ncf8FmTek9+SzO9BDjuy43b+5utB6bBvSGbF5Hd1Ah854mM+UIXkY8L5GQECBAgQIECgt7wUveVP48anK/HX1q/js1tF3Nuoog8z+6oFZnY24oVOI9b3XomX9+yKn87Nxk9azaqnYTwCBAgQIEBgxAL5+vTp06fL4HHQFTuHyGY0RVFEp9MpX9V+uNox/1m+er2yslJ+xzGrJwfH0tJSnD17tvx9NpzJEDODzwwi8/kHDx6MN998s2x0823H1atXy6A0w9FB45rBvfmsfP7i4mLZ2CarLC9fvlyOk5WU2XV7HA6B5DjskjkSIECAAAECYyNw824RV27l2Y+rq0V5fr7ajwe9sVlCrSc6tSNib3si9rUb5fl8ZyKe7zRi92yj1i4WT4AAAQIE/p8FMix87733ymYz+Xp2Hvk9xqw4PHr06JdVjgODYYFk3pPh5rvvvltWXuazM5jMYPONN96I+fn5oZT9fr987fvKlSvx9ttvx759+75xf45/7ty5WFhYiLw/Q8j8pmRWco7LIZAcl50yTwIECBAgQGCsBVbuFHEtw8nb/bh+u4hra0VcXyvi1l0VlU9jYzuzjXi21YjnWo14dq4Re+cm4rl2I/Y0BY9PYz+MSYAAAQIECNRLQCBZr/22WgIECBAgQGCbCWTl5MpaERlYrqz148adIrLKcnC9/2CbTXhMprNrKiJDx2eam9WNed3TmigDxz2tRmQlpIMAAQIECBAgQODpCAgkn467UQkQIECAAAEC30sgv0l5616UlZSr9zbP23mu5xnl9c56Ef2aFFpmI5nmrkbMlWdsXmca0f7izBCyMxOR33x0ECBAgAABAgQIbE8BgeT23BezIkCAAAECBAhsSeDu/SLW7kfk9c5GEXfvR9lg595GxL0HRaxvRKzn9UHE/W4RWXm50S1ioxuVh5kZKu6czLMR01MR05ONyIrGXVON2LUzYmaqEdnROkPF2emIZnltRGs6yquDAAECBAgQIEBgvAUEkuO9f2ZPgAABAgQIEHhigW4/4kG3KBvvdPPsR/T6RfTK6+aZFZjF4IzNP+fRaERkRFheGxEZNu6YiJiYiJicyD83yuvkjihfk56a3PxrBwECBAgQIECAQH0FBJL13XsrJ0CAAAECBAgQIECAAAECBAgQIFC5gECycnIDEiBAgAABAgQIECBAgAABAgQIEKivgECyvntv5QQIECBAgAABAgQIECBAgAABAgQqFxBIVk5uQAIECBAgQIAAAQIECBAgQIAAAQL1FRBI1nfvrZwAAQIECBAgQIAAAQIECBAgQIBA5QICycrJDUiAAAECBAgQIECAxpmEXQAAA7FJREFUAAECBAgQIECgvgICyfruvZUTIECAAAECBAgQIECAAAECBAgQqFxAIFk5uQEJECBAgAABAgQIECBAgAABAgQI1FdAIFnfvbdyAgQIECBAgAABAgQIECBAgAABApULCCQrJzcgAQIECBAgQIAAAQIECBAgQIAAgfoKCCTru/dWToAAAQIECBAgQIAAAQIECBAgQKByAYFk5eQGJECAAAECBAgQIECAAAECBAgQIFBfAYFkfffeygkQIECAAAECBAgQIECAAAECBAhULiCQrJzcgAQIECBAgAABAgQIECBAgAABAgTqKyCQrO/eWzkBAgQIECBAgAABAgQIECBAgACBygUEkpWTG5AAAQIECBAgQIAAAQIECBAgQIBAfQUEkvXdeysnQIAAAQIECBAgQIAAAQIECBAgULmAQLJycgMSIECAAAECBAgQIECAAAECBAgQqK+AQLK+e2/lBAgQIECAAAECBAgQIECAAAECBCoXEEhWTm5AAgQIECBAgAABAgQIECBAgAABAvUVEEjWd++tnAABAgQIECBAgAABAgQIECBAgEDlAgLJyskNSIAAAQIECBAgQIAAAQIECBAgQKC+AgLJ+u69lRMgQIAAAQIECBAgQIAAAQIECBCoXEAgWTm5AQkQIECAAAECBAgQIECAAAECBAjUV0AgWd+9t3ICBAgQIECAAAECBAgQIECAAAEClQsIJCsnNyABAgQIECBAgAABAgQIECBAgACB+goIJOu791ZOgAABAgQIECBAgAABAgQIECBAoHIBgWTl5AYkQIAAAQIECBAgQIAAAQIECBAgUF8BgWR9997KCRAgQIAAAQIECBAgQIAAAQIECFQuIJCsnNyABAgQIECAAAECBAgQIECAAAECBOorIJCs795bOQECBAgQIECAAAECBAgQIECAAIHKBQSSlZMbkAABAgQIECBAgAABAgQIECBAgEB9BQSS9d17KydAgAABAgQIECBAgAABAgQIECBQuYBAsnJyAxIgQIAAAQIECBAgQIAAAQIECBCor4BAsr57b+UECBAgQIAAAQIECBAgQIAAAQIEKhcQSFZObkACBAgQIECAAAECBAgQIECAAAEC9RUQSNZ3762cAAECBAgQIECAAAECBAgQIECAQOUCAsnKyQ1IgAABAgQIECBAgAABAgQIECBAoL4CAsn67r2VEyBAgAABAgQIECBAgAABAgQIEKhcQCBZObkBCRAgQIAAAQIECBAgQIAAAQIECNRX4H94fW8xK0+u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4" name="AutoShape 2" descr="data:image/png;base64,iVBORw0KGgoAAAANSUhEUgAABLAAAALmCAYAAABSJm0fAAAAAXNSR0IArs4c6QAAIABJREFUeF7s3QeYVNX9xvH3zmxflt6kCwgoUtUIggpKRAMaC9gQERGIoAIGSwA1Ki2aiIioiED8IzbQJAhSFLGDWFAQBaRX6b3v7vyfc9ddWViWmZ1278z3Ps8+u+7ee87vfM7kSXxzzrmWz+fz6RTX+p3Z+nxZlhaty9Kabdnavt+n7GypZLqlamU8aljNo0vqJqhWBc+pmuD3CCCAAAIIIIAAAggggAACCCCAAAIIBCVgFRRgrduRrf/77Jjm/pTpV+MX101Ql0sSdWY5giy/wLgJAQQQQAABBBBAAAEEEEAAAQQQQMBvgZMCrOkLMzVi5hGdel3Wqdvud1Wy2jdJ8Ltzf29csmSJunfvrrVr1xb4SPny5VW3bl116tRJV1xxhZKTk/Pdd7rnzc1nnnmm6tWrp86dO6tly5byer2nLG/z5s165513NGvWLC1btkwHDhxQpUqVVL9+fXXs2FFt2rQ5qQZ/x8p9CCCAAAIIIIAAAggggAACCCCAAAL5BfIFWK9/eUzjPj4alFG3Vkm69aLEoNo48WF/AqjcZ2644QYNGTJEGRkZec0E8rx56O6779bDDz+shIT8YdzBgwf1/PPPa/z48dq3b5/dR40aNez7du/erdWrV9t9XnDBBRo+fLgdiHEhgAACCCCAAAIIIIAAAggggAACCAQnkBdgTTMrr2YcCa61354O9Uqs3ACqdOnSmjBhgsqVK5evTrMC6qOPPtKwYcO0fft2O8AyK6Fyr9znzT+PHTvWXil14mWeM38z7ZvrmWeeUfv27fNuM4HVwIED7ZVXtWvX1oMPPqi2bdvmhVzmKLHly5friSee0Mcff6xmzZpp1KhR9sosLgQQQAABBBBAAAEEEEAAAQQQQACBogvYAdbqbdm6a+yhordSwJOvdE8N2ZlYpwuwcrt/6aWX9OSTT+qaa66xA6jU1FT7T/4EWOa+zMxMDRo0SBMnTlSHDh301FNP2VsBTTj1wgsvaOjQoXYwNWLECFWrVq1Ar23btql379764osv1KVLFzvQOnElV0ihaQwBBBBAAAEEEEAAAQQQQAABBBCIcQE7wPr7O0f02TL/Dmz318Mc7P73G/KfReXvsyfe52+AZVY+mXOw2rVrZ4dM6enpAQVY5ubp06erR48eOv/88zVu3DiVLVtWGzZssH+3YsWKk1ZmFTSmGTNm6Nlnn1WrVq10zz335NvOWFQDnkMAAQQQQAABBBBAAAEEEEAAAQTiVcBa8WuWr8e40K6+ysV8uVuqalUI/s2E/gZYuSuwTlz55O8KrOMDrBYtWmjMmDEqVaqUpkyZoj59+qhp06Z2qGUOjedCAAEEEEAAAQQQQAABBBBAAAEEEIiMgDX+kyO+1z4/FpbebmuZqK6XJAXd9ukCLHM+1ezZs/Wvf/1LSUlJ9tlTDRo0yOvX3wDr+C2EZiWX2TJotv+ZbYAmzDr+d0EPigYQQAABBBBAAAEEEEAAAQQQQAABBPwSsPpOPORbtC7Lr5sDvalhNa9G3JYS6GMn3e/vWwSbN29uH+R+1lln5WvjdAFWVlaW1q9fb79hcOrUqfbWQ3OGVuvWrXXkyBH7wPbcVVjmZy4EEEAAAQQQQAABBBBAAAEEEEAAgcgJWNc/e8C3+4AvLD2WTLf0Tp+0oNv2N8AyHV1++eX2iqkaNWrk9RvI8ya8euCBB9S1a1d79ZV5w2G/fv3ss7EGDx5s/54LAQQQQAABBBBAAAEEEEAAAQQQQCByAtZlQ/aHJ736bQxzBuQcpB7MdbothGaV1I8//mivmjIHuZuVWKNHj1aFChXsbv0JsOrUqWO/YfCWW26xtx9almU/a7YVDhgwQJMmTbLPwWIFVjAzybMIIIAAAggggAACCCCAAAIIIIBA4AIxEWDlDnvjxo3q1auXvvnmm3yrpU63hfB0bE899ZRGjhzJGVing+LvCCCAAAIIIIAAAggggAACCCCAQBgEXLWFsHTp0powYYLKlSt3SopHH33UflNgt27d7K2E5go2wJo7d6569uypunXr+vUWwq1bt+r+++9X1apV7UDNfOdCAAEEEEAAAQQQQAABBBBAAAEEECiagKsOcY9WgLVhwwb16NFDK1assLcptm/fvlDtadOm5QVYY8eOVc2aNYs2OzyFAAIIIIAAAggggAACCCCAAAIIICBr/CdHfK99fiwsFLe1TFTXS5KCbvt0Z2DldrB582Z7xdOCBQtCuoXQtG9Wfg0aNMg+J2vEiBGqVq1agePatGmT7r33Xs2fP199+/ZV//79887TChqCBhBAAAEEEEAAAQQQQAABBBBAAIE4FLBW/Jrl6zHuUFiG/nK3VNWq4Am67dMFWFlZWfrll180dOhQzZkzR/Xq1dOYMWNUu3Ztu+9gtxCaNvbt22cf4D516lS7XfNz27Zt7TcVmsvUYIKzIUOGaOHChXbQNWrUKFWqVCno8dMAAggggAACCCCAAAIIIIAAAgggEM8Cls/n8/39nSP6bFlmSB0urpugv9+QHJI2/XmLYG5HJjAaPny4Lr/88ry+QxFgmcb27Nljr+x6/fXX7bYzMjJUo0YNeTwemdVf5uwrc5lga9iwYXlvQQwJAo0ggAACCCCAAAIIIIAAAggggAACcSpgB1irt2XrrrGhXYX1SvdUnVku+NVXZl5OF2CZIMmsimrZsqVuu+02ValSJd90hirAMo2alVaLFy/WW2+9ZW8TXL58ud2XCc7MqqsOHTrYdXi93jj9SDFsBBBAAAEEEEAAAQQQQAABBBBAILQCdoBlmpy2MFMjZhwJSev9rkpW+yY5W+u4EEAAAQQQQAABBBBAAAEEEEAAAQQQCEYgL8Ayjbz+5TGN+/hoMO2pW6sk3XpRYlBt8DACCCCAAAIIIIAAAggggAACCCCAAAK5AvkCLPPLYFZisfKKDxYCCCCAAAIIIIAAAggggAACCCCAQKgFTgqwTAfmTKxXPz3m98Hu5sD2LpckhuzMq1APkvYQQAABBBBAAAEEEEAAAQQQQAABBNwrUGCAlTuclVuy9emyTC1al611O7K1+4B9XJZKpluqVsajhtU8uqRugmpVCM1h7e5lpHIEEEAAAQQQQAABBBBAAAEEEEAAgXAJFBpghatT2kUA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QaYGWuXK4jn83VsUULlbVutbJ377KL9JQsJW+1M5XYsImSL26thFp1olI8nSKAAAIIIIAAAggggAACCCCAAAIIxL5AgQFW5uqVOvjqyzry+Vy/BJJbtlZalx5KOLOWX/dzEwIIIIAAAggggAACCCCAAAIIIIAAAv4KnBRgHZ72rvY9O9zf5/Pdl9H3YaW0v75Izwby0ObNm/XOO+9o1qxZWrZsmQ4cOKBKlSqpfv366tixo9q0aaPk5ORCmzx48KA++ugjTZ48WYsWLdLWrVuVkZGhevXq2c/fdNNNKleu3EltfPzxx+rUqdMp2y5fvrzq1q2rdu3a6brrrlOxYsVOunfJkiXq3r271q5dW2iNZ555ppo0aWLX0qJFC1mWFQgT9yKAAAIIIIAAAggggAACCCCAAAIxIZAvwDr4+gQdGP9iUANLv/Nupd3aNag2TvWwCZ2ef/55jR8/Xvv27bMDpxo1aighIUG7d+/W6tWr7UcvuOACDR8+3A6jTrx8Pp8dfA0bNkwrVqyw/1ynTh2lp6fr8OHDWrduXV4g1r9/f9144435gqPTBVjH92f6Hzp0qC688MJ8ZeQGWNu3b1e1atWUkpJyUp3H12JqGzBggLp06UKIFZZPFo0igAACCCCAAAIIIIAAAggggICTBfICrGBWXp04wHCsxDKB1cCBA+2VV7Vr19aDDz6otm3b2uGVuUwwtXz5cj3xxBMyIVOzZs00atQoe2VW7mXuee211zRkyBD7V127dlXPnj1VsmTJvHtMEPbiiy9qwoQJdqj19NNP2yuycq/cAMusjDL3nLhKy6wGmz9/vt33119/rbPOOsv+uUGDBnlt5AZY5hdjx461V44VdO3fv99+1vRTqlQpjRkzRo0bN3by54naEEAAAQQQQAABBBBAAAEEEEAAgZAL2AGWOfNqV/dbQtp4qbFvhOxMLBM8vfDCC/ZqJhNMjRgxwl65VNC1bds29e7dW1988YW9YskEWrkh17fffqtevXrp6NGj9gosE4AVtC0vKytL//znP/Xcc8+pUaNGevnll1WlShW7u9MFWLk17dmzRw899JDee+89ezuhqdkEYubyN8Ay9+7du9cej9nu+Pjjj+uuu+4K6TzRGAIIIIAAAggggAACCCCAAAIIIOB0ATvA2vv3h/w+sN3fAZmD3Yv//R/+3l7ofRs2bFCPHj3sLX/PPPOM2rdvX+j9M2bM0LPPPqtWrVrpnnvusbcaZmZm6tFHH9Wrr76qzp07a/DgwXnBVkGNmT779u1rr7Dq06dP3nZEfwMs02ZuYGa2PpoQrHnz5gEHWCa8e+SRR+xVWN26dbMDOS4EEEAAAQQQQAABBBBAAAEEEEAgngSsYyuW+Xb1vC0sYy415jUl1KoTdNtTpkyxQ6SmTZtq3LhxMgelB3qtWrXKPjh9/fr19la81q1bB9qEfX8gAdaRI0dkztF699139fDDD+vee+8NOMAyZ3KZ8G7x4sUaOXKkOnToUKS6eQgBBBBAAAEEEEAAAQQQQAABBBBwq4C1f8JLvoOvjQtL/Wm3dVP6HT2DbtusOjKhk3n7n9lGmLslMJCGP/vsM3sFk3mz3yuvvKKqVasG8njevYEEWOYhc4aVOVDeBE9PPfWU/XZEf7YQmvDrxx9/tFecmT7N6q3Ro0erQoUKRaqbhxBAAAEEEEAAAQQQQAABBBBAAAG3Cli7+vX0HVv0XVjqT2zYVCWfeSmotk2QYw5sz12FZX4uypX7fIsWLewwzByKXpQr0ADLbP0bNGhQvnOwcgOstWvX+lXC5Zdfbm8dNG9c5EIAAQQQQAABBBBAAAEEEEAAAQTiTcDafsMVvuzdu8Iybk/JUiozZVZQbZu3+vXr10/Tp0+3z60ybw4sylVQkFSUdkIZYG3fvt0+jD4lJcUuJTs7W5s3b9bWrVvtbZJmrOa8r+rVq8vr9RalXJ5BAAEEEEAAAQQQQAABBBBAAAEEXC9gbb38Al84R1HuwwVBNW8OXx8wYIAmTZpkn4NV1BVYJgAzZ0k5aQWWgRk7dqzq16+fZ7R//357y6EJ3Jo0aWK/DbFevXpBGfIwAggggAACCCCAAAIIIIAAAggg4GYBxwdYBtecHWUOMA/mDKx58+bZAValSpUiegZWQbWf7gysffv22UHd1KlT1axZM/scLVM3FwIIIIAAAggggAACCCCAAAIIIBCPAo7fQmgmZe7cuerZs6fq1q3r11sIzRa8+++/3z6ovVevXvZ38ztziPuyZcv8eguhz+fTkCFD9Msvv9hb+Vq1amV/PgLZQmiCKPPmwQ8++CDf9sfTBVimn59//ll333233X/nzp3t54tyeH08fqgZMwIIIIAAAggggAACCCCAAAIIxJaA4w9xN9wbNmywV0+tWLHCfiufOReqsGvatGl5AZbZolezZk2ZrYiPPvqoXn31Vb8CoXXr1tl9Ll682F79Zd4iGGiA9e2339oBmrnMwfGNGze2f/YnwDIB2vjx4+2aS5curaefflpXXnllbH36GA0CCCCAAAIIIIAAAggggAACCCDgh4C1f8JLvoOvjfPj1sBvSbutm9Lv6Bn4gwU8kXsIu9lSN2LECPvw84KuTZs22aue5s+fr759+6p///6yLCtfcHTo0CENGzZMbdu2zfvb8W2ZsMucQ/Xiiy+qZcuWeuGFF1SmTJmAAqw9e/bor3/9q2bMmKEbb7zRbi85OdnvAMvcuHv3bt13332aM2fOSXWEBJVGEEAAAQQQQAABBBBAAAEEEEAAARcIWMdWLPPt6nlbWEotNeY1JdSqE5K2jz8Xqnbt2vYZUSaAyt1Wl5WVpQULFtjb/hYuXFjg2VFmVZNZgTV06FB5PB57a6DZmliyZMm8Gs1qL7PK66233rLfBGhWPrVp0ybv76fbQmjqNHWYc6u+/vprnXXWWXYQdvbZZ+e14c8KrNybzfZJsx3SbIE0h9mbFV25gVxIYGkEAQQQQAABBBBAAAEEEEAAAQQQcLiA5fP5fHv//pCOfD43pKUmt2yt4n//R0jbNKuazFlQr7/+ut1uRkaGatSoYYdRmzdvtkMec5lgy6ywqlChwkn9m6DrzTfftN/ul3t/nTp1lJ6ebq94Wr16tf2MCclMXxdffHG+NnIDLH8GZt4e+K9//Stv62DuM4EEWGY12KBBgzRx4sQCwzB/6uAeBBBAAAEEEEAAAQQQQAABBBBAwM0CdoCVuXqldnW/JaTjKDX2DSWcWSukbZrGTABlzqUyK6TMNsHly5fbfZi39JntheasKrPtz+v1Ftq3Cbzeeecdffjhh1q6dKnMyikTiDVq1Mg+Y+u6665TsWLFTmrjdAGWqaN+/fp2HZdddpnS0tJOaiOQAMs8bM7+MivFTJ0c6B7yjxQNIoAAAggggAACCCCAAAIIIICAwwXsAMvUeHjau9r37PCQlJvR92GltL8+JG3RCAIIIIAAAggggAACCCCAAAIIIIBAfAvkBViG4eDrE3Rg/ItBiaTfebfSbu0aVBs8jAACCCCAAAIIIIAAAggggAACCCCAQK5AvgDL/DKYlVisvOKDhQACCCCAAAIIIIAAAggggAACCCAQaoGTAizTgTkT6+CrL/t9sLs5sD2tS4+wnHkV6gHTHgIIIIAAAggggAACCCCAAAIIIICAuwQKDLByh5C5crmOfDZXxxYtVNa61crevcv+k6dkKXmrnanEhk2UfHFrJdSq465RUy0CCCCAAAIIIIAAAggggAACCCCAgGsECg2wXDMKCkUAAQQQQAABBBBAAAEEEEAAAQQQiFkBAqyYnVoGhgACCCCAAAIIIIAAAggggAACCMSGAAFWbMwjo0AAAQQQQAABBBBAAAEEEEAAAQRiVoAAK2anloEhgAACCCCAAAIIIIAAAggggAACsSFAgBUb88goEEAAAQQQQAABBBBAAAEEEEAAgZgVIMCK2allYAgggAACCCCAAAIIIIAAAggggEBsCBBgxcY8MgoEEEAAAQQQQAABBBBAAAEEEEAgZgUIsGJ2ahkYAggggAACCCCAAAIIIIAAAgggEBsCBFixMY+MAgEEEEAAAQQQQAABBBBAAAEEEIhZAQKsmJ1aBoYAAggggAACCCCAAAIIIIAAAgjEhgABVmzMI6NAAAEEEEAAAQQQQAABBBBAAAEEYlaAACtmp5aBIYAAAggggAACCCCAAAIIIIAAArEhQIAVG/PIKBBAAAEEEEAAAQQQQAABBBBAAIGYFSDAitmpZWAIIIAAAggggAACCCCAAAIIIIBAbAgQYMXGPDIKBBBAAAEEEEAAAQQQQAABBBBAIGYFCLBidmoZGAIIIIAAAggg4HIBX7aUnSVlZ/rxvZB7so7/m/k555+37jqq96wOsizJkuzvHvOzZcnryfnZfE/w/vbdYynRq5yvhJyfkxLMl2V/TzZfiZZSEqWUxJzfcSGAAAIIIIBAaAQIsELjSCsIIIAAAggggAACpxLIPCod2ZfzdXj/7z+f9M/7pcO/3Wf+Zp4L43Wg9Lm6ZvnAsPXg8UipiZZSk6TUJEtpSVJasqX03O8ploolS8Xs75aKpVrKSJGKp1jKSLVUPJUQLGyTQ8MIIIAAAq4TIMBy3ZRRMAIIIIAAAgggEEUBs3pp//acr9xQKspBVFE1wh1gFbWu458zwVeJVKlEmmV/lTRf6ZZKpVkqZb6nWypdzFLp9JzfcyGAAAIIIBCrAgRYsTqzjAsBBBBAAAEEECiKwIEd0oHfAqr92377eVtOYGV+f3BXUVp15DNuCLACgTPbHcsUs3K+MiyVzfCobIalcvbPlsoXt1SuuMfe+siFAAIIIICA2wQIsNw2Y9SLAAIIIIAAAggUVcCslLJXT50QTNnh1G8hlTl3Kk6uWAuw/J02E3CZMKtCCY8qlDDfLVUs6VHFEpbOKOnh7C5/IbkPAQQQQCCiAoUGWL59P8i37T/y7fpMvoNLpaNbc4pLKi8rrZ6sUhfLKnedrIxGES2azhBAAAEEEEAAAQROIbB7g7RzrbRr3W+rpn4LpkxolXkEtuME4jXAOt2HwKzWqlTKozNK5nyvXMpSZfO9tKX0ZLYpns6PvyOAAAIIhEegwADLt/9HZa96XL5t//WrV6vctfLUfExWsXP9up+bEEAAAQQQQAABBIIU2Ls5J6TauU7atfa37+ukOFpBFaSgCLACFzTnbVUp7VGV0paqlvaoahnzlfM7LgQQQAABBMIpcFKAlb3xZWUv7V2kPj31RstTuUeRni3soSVLlqh79+5au3at321PmjRJrVq10qhRozR8+HB16tRJQ4cOVULCye8zXrVqld3+0qVLddlll2n06NEqXrz4SX1t2bJFXbt21fr16/Xyyy+refPmftfDjQgggAACCCCAQJEEzMqp44Oq3J+zwvuGviLV6rKHCLBCN2EJXql6GY+qlfWouv1lqUbZnH/mQgABBBBAIBQC+QKs7DXDlb3ykaDa9dR6Up4aDwfVxokPBxNgzZs3Tz169FDNmjU1btw4lS1b9qTapk+fbt9jrurVq2vs2LGqX7/+SffltlWjRg27rfLly4d0nDSGAAIIIIAAAnEsYA5HN+HU8aupzFbAY4fiGCW8QyfACq+vad0EW2eW86hGOY/9vWb5nC9zDhcXAggggAACgQjkBVjBrLw6scNQr8TKDbBMP6cKl041aLNa6q677tL27dvtZ5s2bZrv1szMTA0YMEBz5szR2Wefrblz52rkyJHq0KHDSU2+8soreuyxxwpdzRUIPvcigAACCCCAQJwK7FwjbV0ubV/1e2h1eF+cYkRv2ARY0bM3WxFr/RZm1a7gUa0KOSu3uBBAAAEEEDiVgB1gmTOvsr5qElIl74ULQ3YmVjAB1pEjR/Tggw9qypQpBQZTW7duVbdu3ZSamqo77rhDDz30kL2N8KmnnlJycnKeyenaCSkejSGAAAIIIIBA7Agc3JkTVm1d9tv35Rym7pDZJcByyET8VkZqkiUTZp1VMeerTsWclVtcCCCAAAIIGAE7wMpa1NHvA9v9ZTMHu3sbTvb39kLvCybAMg1PmDBBgwYNss+vevLJJ2VZvy9Zzt0WeMMNN+juu++2V2sdPXpUZrVV1apV8+rKDbp27NgR8CqwkCDQCAIIIIAAAgg4XyDr2O8hlQmsti3PeRMglyMFCLAcOS35ikpLslTnDI/q5n15VbEk2w+dP3NUiAACCIRewMre+70va8H5oW9ZkvcP38jKaBR028EGWN999519SPs555xz0gHtuYe8m0PZ27Zta28n/O9//6sxY8aodevWebXnBl2NGzc+5SHvQQ+UBhBAAAEEEEDAXQLmzCp7ddVvXztWuav+OK+WAMudH4CyGZbqVfLq7EqenK/KXiWd/J4mdw6OqhFAAAEETilgZa18zJe9ekhYiDxnDpSn5t+DbjvYAGvXrl3q2bOnNm/ebK+eqlevnl3TgQMH1K9fP61cudL+vTno3Ww17NOnj/1lth7mXrmruE78fdCDowEEEEAAAQQQcIfAod35twGa0IoD1t0xd6eokgDL1dOXV/wjvrfUaPNnSjynQc5X/YbylKsQG4NjFAgggAACeQJW5jeX+Xy7Pw0LiVXyEnnPmxN024G+hdCcafXEE0/k9evz+fT444/bIZVZadWuXTv7b6tWrbJXZtWqVUsjRoxQenq6cvsyvxs9erSKFy+u3POvZsyYcdLKrKAHRwMIIIAAAggg4EwBc9D6pkXSlqU5K6z2bXVmnVRVZAECrCLTOerBNxfdLG3fkq8mT/mKSmp8nhLPbazEcxvJW62Go2qmGAQQQACBwAWsY59W8ulomP4HWVJ5JVy8MfCqTngi2ADLNFfQyqrc3z388MO699577V737t2r3r17563Kql+/vnLPvyrobKygB0cDCCCAAAIIIOAMgd0bpc2LpU2LpY2LpMN7nFEXVYRNgAArbLQRa7ivd4aaffDUafvzlC2vxAaNldigiRIbNlFCjZqnfYYbEEAAAQScJWAd+zDBF86SEi4/FnTzwW4hNAXktmHOwXr22WeVkpJin3dlVlWZVVnNmzfPq9NJnEfLAAAgAElEQVS8gXDkyJEaPny4OnfurNwztFq2bHnS2wmDHhwNIIAAAggggEB0BPZsylldZVZZmdBq/7bo1EGvURMgwIoafcg6nrSyh7xrfwm4PTvQatRUSY2aKrHRefJW/v3lTQE3xgMIIIAAAhERiJsAK3dl1aZNm+ythMWKFZPZamiucePGqXz58nngc+fOtc/MuvbaazV06FBNnDjRfovh4MGD7TcZciGAAAIIIICACwX2/poTWG35OWeF1Z7gV4m7UIGSjxMgwHL3x6Fr4udqO+uRkAzCBFiJjc9TUuPzldjkAnlKlgpJuzSCAAIIIBA6AVdtITTDNuGT2dZXlMusrHrllVfswCohIUE9evTQVVddZYdU5p9zr/Xr1+uuu+6yV2mZ1Vn/+te/NGfOHLvvpk2bFqVrnkEAAQQQQACBSAuYM6vs86uWSpuXSDtWR7oC+nO4AAGWwyfoNOW9uqm/kpd+G5ZBJNSrr6SmFyip6R+U2Dg8b2wPS+E0igACCMSwgKsOcQ82wMpdWWXOu0pNTdVjjz1mbxXs0KFDvinOPbT966+/1pAhQ+wth8nJyfYB7qVK8f/GxPB/HhgaAggggICbBfZv/z2wyj143c3jofawCxBghZ04bB38OekH3TKzb9jaP75hKzVNSef9QYnnXaik85vJe0bliPRLJwgggAAC+QWsrJWP+bJXDwmLi+fMgfLU/HvQbYfiDCxTRO7Kqho1ct5Csnjx4lOu6JowYYK9bfC+++7T22+/rauvvtoOvCzLCno8NIAAAggggAACIRIw2wHXL5Q2fp8TXnEhEIAAAVYAWA67dezOx5Xx/cdRqSqh5llKuqCZki5ozuqsqMwAnSKAQLwKWNl7v/dlLQjPsljvH76RldEoaNtQBVgHDhxQv379tGjRIh07dkzmQPfRo0erePHiJ9WYe3C7Wam1evVqeythu3btgh4LDSCAAAIIIIBAkALm/KoN30kbFrItMEjKeH+cAMudn4CWSat0z8ycs2yjfVnFMpT0h4vsr+QLW8jKOPnfK6JdI/0jgAACsSJg+Xw+X9aijvJt+29Ix2SVu1behpND0mZugLV27Vq/2zMHtD/xxBMn3T9q1Cj77YLm6tOnjx588MEC29y1a5d9kPsXX3yhevXq2Su1atbkdbt+TwA3IoAAAgggECoBX7a0/rfAyoRWuzeEqmXaiXMBAix3fgBGHRihcl9NdWTx9rlZF7ZUUrOWvNnQkTNEUQgg4GYBO8Dy7f9RWV81Cek4vBculFXs3JC0GcoAa968efbh7eacK3OmVevWrQus0efz6fHHH7eDK7PyasSIEUpPTw/JeGgEAQQQQAABBE4jkHnkuNDqO8kcyM6FQIgFCLBCDBqB5uombtPjs26MQE/Bd5FwVj0lNb9Yyc0vlvmZCwEEEEAgOAE7wDJNZG98WdlLewfX2m9Pe+qNlqdyj5C0RSMIIIAAAgggECcCR/blnGdlVlmZLYIHd8XJwBlmtAQIsKIlX/R+/3FsnKp/9lrRG4jSk96q1ZV80SVKuuhSJdZvGKUq6BYBBBBwt0BegGWHWGuGK3vlI0GNyFPrSXlqPBxUGzyMAAIIIIAAAnEicHDnb6HVb1sEj+yPk4EzTCcIEGA5YRb8r6Gk55DGfHGDfIcO+f+QA+/0nlFJSS1aKblFKyU2aOzACikJAQQQcKZAvgDLDrGCWInFyitnTjJVIYAAAggg4CiBfVvyn2lltgtyIRAFAQKsKKAH0eUjelv1P3oxiBac96i3YiUlXdxayS1bszLLedNDRQgg4DCBkwIsU585Eyt71eN+H+xuDmz31HwsZGdeOcyIchBAAAEEEEAgWIHDe6U183O+1n8r5ZxgwIVAVAUIsKLKH3Dnby66Rdr+a8DPueUBb5XqSr7kMvsroXZdt5RNnQgggEDEBAoMsHJ79+37Qb5t/5Fv12fyHVwqHf3tANWk8rLS6skqdbGsctfJymgUsYLpCAEEEEAAAQRcJGDCKhNarZ4vHd7josIpNR4ECLDcM8t9vDPU/IOn3FNwkJUmnFVXyZe0UfKll8tbqUqQrfE4AgggEBsChQZYsTFERoEAAggggAACERXYuVZaMy8ntNqxKqJd0xkCgQgQYAWiFd17J63sKe/a5dEtIkq9Jza5QCmt2ii51R9lpReLUhV0iwACCERfgAAr+nNABQgggAACCLhfwBy+bm8RnCet/dr942EEcSFAgOWOab4j8QtdOWuQO4oNc5XJl12hlNZXKKn5JWHuieYRQAAB5wkQYDlvTqgIAQQQQAAB9whsWPjbFsF50qHd7qmbShGQRIDljo/Bq5v6K3npt+4oNkJVekqVVsof2yn58rZKqFUnQr3SDQIIIBBdAQKs6PrTOwIIIIAAAu4T2LXu93Ottq9wX/1UjMBvAgRYzv8oXJO8SLfO6OP8QqNYYeK5jZR8+VVKaXOlrNS0KFZC1wgggEB4BQiwwutL6wgggAACCMSGwNGDOdsD7W2CX8XGmBhF3AsQYDn/IzB21xPKWDjX+YU6oUJvglL+aIKsPymx8XlOqIgaEEAAgZAKEGCFlJPGEEAAAQQQiDGBjT/8fiD7wZ0xNjiGE+8CBFjO/gRclLRa982809lFOrS6hFpn5WwxvKKdPMVLOLRKykIAAQQCEyDACsyLuxFAAAEEEIh9gcP7pBUfS798LG37JfbHywjjVoAAy9lT/9yBZ1X+q/85u0gXVJdyRTultG2vxEasynLBdFEiAggUIkCAxccDAQQQQAABBHIEdq7NCa1MeHVgByoIxLwAAZZzp/isxO16clZH5xbowsoS6pytlLZXK+XKq2UlJ7twBJSMAALxLkCAFe+fAMaPAAIIIICAeZNgbnDl8+GBQNwIEGA5d6qHZ45XjU8nOrdAF1dmpaQo5cprlHLVn2W2GnIhgAACbhEgwHLLTFEnAggggAACoRTIzvp9m6A554oLgTgUIMBy5qSX8BzWy1/cIN+hg84sMIaqSvrDRXaQlXxx6xgaFUNBAIFYFSDAitWZZVwIIIAAAggUJLB/u7Ribs6Kq13rMUIgrgUIsJw5/YM0Wed+9IIzi4vRqrxVqyu13bVKaXedrNS0GB0lw0IAAbcLEGC5fQapHwEEEEAAAX8Eti7/fZvgkf3+PME9CMS8AAGWM6f4zcW3SNt+dWZxMV6VORvLhFip7a+Xt1qNGB8tw0MAAbcJEGC5bcaoFwEEEEAAgUAE1szPCa5WfxnIU9yLQFwIEGA5b5r7JMxU89n/cF5hcVhR8qVtlHr19UpsfH4cjp4hI4CAEwUIsJw4K9SEAAIIIIBAMAJHD/5+vtWWpcG0xLMIxLQAAZbzpnfSqp7yrlnuvMLiuKLEhk2Uek0HJbf6YxwrMHQEEHCCAAGWE2aBGhBAAAEEEAiFwO4Nv28T3Lc1FC3SBgIxLUCA5azpvT3xS/1p1kBnFUU1eQLe6mcq9c8d7TCLCwEEEIiGAAFWNNTpEwEEEEAAgVAKbF8h/TxLWj5HysoMZcu0hUBMCxBgOWt6/735AaX8/I2ziqKakwQ8Zcoq9dob7S8OfOcDggACkRQgwIqkNn0hgAACCCAQSoHc4MqEV1wIIBCwAAFWwGRhe+DqpMXqNPO+sLVPw6EXsFJTlXrtTUq97iZ5SpcJfQe0iAACCJwgQIDFRwIBBBBAAAG3CRBcuW3GqNehAgRYzpmYl3c9qeILP3JOQVTiv4BlKfX6m+0vb4Uz/H+OOxFAAIEABQiwAgTjdgQQQAABBKImQHAVNXo6jk0BAixnzOtFSWt038yuziiGKoISMOdjpd5wi7yVqwbVDg8jgAACBQkQYPG5QAABBBBAwOkCBFdOnyHqc6kAAZYzJu65gyNVfv5/nVEMVYREIKX99UrrcKu8VaqFpD0aQQABBIxAoQHW2n2bNHfDV1q47Set3LNe2w/ttNXKppZWrRJV1aTcOWpd5UJVz6iEJgIIIIAAAgiEWoDgKtSitIdAPgECrOh/IGonbNfg2R2jXwgVhEUgtf31Su3YiRVZYdGlUQTiT6DAAGvN3o0au2SyZq/73C+RK6q1VPf6HVWjeGW/7ucmBBBAAAEEEChEgOCKjwcCEREgwIoIc6GdDM8crxqfTox+IVQQVoHUP3dUasfb5K3IGVlhhaZxBGJc4KQA6z8rP9Cwb16WT76Ahm7J0t/O76Hrav0xoOf8uXnJkiXq3r271q5dq/T0dI0cOVJXXXVVoY9u2LBBPXr00A8//KDq1atr7Nixql+/fr5nsrKy9Pnnn2vKlCmaP3++Nm3aZP+9Tp06atasmW655RY1aNBAlmUV2tfmzZv1zjvvaNasWVq2bJkOHDigSpUq2f117NhRbdq0UXJysj9D5R4EEEAAgXgWILiK59ln7FEQIMCKAvpxXWZ4juiVL2+Q7+CB6BZC7xETSO1wq9Ju7MxbCyMmTkcIxJZAvgBrwk/v6oXFrwc1wl4NblXXc64Pqo0THz4+wDJ/69Kli5544gklJCScsp/p06fbAZa5Cgqwtm3bpkcffVRTp049ZRsmLDN99e/fv8AA6uDBg3r++ec1fvx47du3TxkZGapRo4Zd1+7du7V69Wq77QsuuEDDhw9XvXr1QupCYwgggAACMSJAcBUjE8kw3CZAgBXdGRuoKWrw0ejoFkHvkRdISFDaTbcr7ebbZaWmRb5/ekQAAdcK5AVYZuXV0G/GhGQgA87vGdKVWLkB1vbt2+1wyIREL7/8sqpUqVJgvZmZmRowYIAmTZpUYIBl/j5o0CBNnDhRTZo0Ub9+/ewVVyaw8vl8MuHWu+++qzFjxmjr1q12WHbnnXfmW4llAquBAwfaK69q166tBx98UG3bts0L1Uw7y5cvt5/9+OOP7fZHjRplr8ziQgABBBBAwBYguOKDgEBUBQiwosqvN3+8Vdq6ObpF0HvUBKyMDKXd3MUOs7gQQAABfwTsAMuceXXjjL4Bbxs8VQdmO+HbVz0bsjOxcgMss8LJBECzZ8+2A6x27doVWMKqVavsLYfmXhNAmbDp+C2EuX8/dOiQXnrpJTVs2LDAdiZPnmyHVHXr1tW4ceNUvnx5+z4TTr3wwgsaOnSoHUyNGDFC1aoV/IYNE4b17t1bX3zxhV8rx/yZNO5BAAEEEHC5wP5t0uKp0uL/uXwglI+AuwUIsKI3f/d5Z+miD4ZHrwB6doyAt2Ilpd3SRSntrnNMTRSCAALOFLADrIHznvX7wHZ/h2EOdh/SvK+/txd6X26AVbp0ad14440aPHiwrr32WjtAKmgb4Ztvvqm//vWv9n1mhdTOnTvzBVgmTOrWrZu9cmrChAkqV65cgf1v2bJFXbt2tf/27LPP2mdjmSv3fK0VK1bomWeeUfv27Qutf8aMGfbzrVq10j333GNvNeRCAAEEEIhDAV92TmhlwqsDO+IQgCEj4CwBAqzozcekVX+Rd82y6BVAz44TSKhTT2m3dlVyy9aOq42CEEDAGQLWmr0bfR3evy8s1Uz503OqnhH8lrnjAywTSpntgeYA9ldeeUVVq1bNV/uRI0fsM6tWrlxpB1xmq+CJAVbuCqz9+/frueee04UXXhjQ+M2h73369FHTpk3zrcwKqBFuRgABBBCIL4GVn0qL/idt+yW+xs1oEXCwAAFWdCbn9sQv9adZA6PTOb06XiDpDxcprdOdSqxf8C4Zxw+AAhFAIGwC1oSf3vWNXpRzVlSor94NO+mOs4NfCnp8gGUOTDfb98yWwIK2Ef7yyy/29sGLLrpI9957r/3ziQGWOQPLHKr+4osv2tsCr776al1//fU6++yz/XpboDnXypyP1alTp1OuAgu1Je0hgAACCLhUYPOSnFVXa+a7dACUjUDsChBgRWdu/735QaX8/HV0OqdX1wikXHmN0m7rJm/FM1xTM4UigEB4Baz7Phns+3LzwrD0ctEZTTTykuD/35XjAyyz5e/HH39Uz549C9xGaP4+bNgwO2A699xz7S2AJwZYZrDmXCyzQstsMTxwIOfVveYQd3Pe1SWXXKKWLVvaK6ySk5Pz2ZgVXubA9txVWOZnLgQQQAABBE4S2PtrTnC1ZDo4CCDgUAECrMhPTPukH3XbzHsj3zE9ulYgrfNdSu98l+TxuHYMFI4AAqERsNpN7enbcnB7aFo7oZUKaWU17eqXgm77xADLHKJuzrA6evRovm2EJogybxQ0gZU5nN3cd6oAyxRl/m62E5ozsz755BOZfo6/zCHw5u2D5is3yMrtY/r06fYZW7lnZAU9SBpAAAEEEIgNgayjvx/QfmhPbIyJUSAQowIEWJGf2Jd3DVbxhXMi3zE9ulrAU76C0rv0VErbws8edvUgKR4BBE4rYF34VkdfljlUNgyX1/Jo/o1vB93yiQFW2bJl9dRTT9nnVx2/jfD777+3V2aZ7YBmZdT27dsLDbBOLMyEU4sWLdJHH32kDz74QGY7ormuueYauz9z+LrZfmjO4Jo0aZJ9DhYrsIKeXhpAAAEEYkdg+Uc54dWOVbEzJkaCQAwLEGBFdnKbJ61Rn5k5L0jiQqAoAqlXllH6XQNllWxZlMd5BgEEXC7gygDLvDXQvEnwL3/5iy677DI7XDIrpMyqq9GjR9vfW7RooW3btgUUYB0/l+aQ+JkzZ2rIkCF2EGa+d+zY0b7F9Ddy5EjOwHL5h5/yEUAAgZAJbPwhZ7vgum9C1iQNIYBA+AUIsMJvfHwPIw8+pwrz/xPZTuktZgQyuldRQtn37PF4KveQp+ZjUlL5mBkfA0EAgdMLuHILoQmwTKhkAqxdu3bZB7qbVVm9e/eWOaPKnH9VqlSpAgMs8+bBRx55RB9++KF9GPzFF19cqNKoUaPsA9/NlkVzeLu55s6da6/0MudljRs3zj4IvrBr69atuv/+++03Jvbq1eukNyeefpq4AwEEEEDAkQK7N+QEVz/PcmR5FIUAAoULEGBF7hNSK3GHhszqELkO6SmmBEr8tbw8SSf8d603TZ5ag+WpyplqMTXZDAaBQgRceYi7CbDMlbsSyqyGqlmzpv3GwTvuuMN++6C5ClqBdfwWwPvuu8/eAmhZ1imJzKHwgwYNyhdgbdiwQT169NCKFSv0zDPPqH37wvdiT5s2LS/AMmGbqZULAQQQQMDFAscO5QRXi/4nHc15EQgXAgi4T4AAK3JzNixzgs789P8i1yE9xYSAJyNJxft4ZWV9ecrxWCWayVPzcVmlL4uJMTMIBBA4tYA14ad3faMXTQqLUe+GnXTH2dcF3faJZ2DlBljz5s2zgySzjdCsbnrjjTfs1Vjm7YGnCrDM72fMmGGfX2UOaTdvLGzevHmBNZo3FZqVU++///5JB7bnBlvNmjXTiBEjVK1atQLb2LRpkx2ozZ8/X3379lX//v0LDcyCxqIBBBBAAIHwCiyfI/3wH2nXuvD2Q+sIIBB2AQKssBPbHaR7jmr8vBvkO7A/Mh3SS0wIJDYso2LXbZSO/uzXeDyVu8tT60kpsYxf93MTAgi4T8Bas3ejr8P794Wl8il/ek7VMyoF3fapAiyzfdBs5fv555+VkpKi+vXry2z5M4etFxZgmWDKrLyaOnWqfe/tt9+u2267TZUrV5bX65U5zP2rr76ytwd+/PHHdsBlztaqUKFC3liOb6N27dp2e23btlVCQoJ9jzlDa8GCBfbZWQsXLpQJukxtJjTjQgABBBBwocC+X6Vv35TMQe1cCCAQEwIEWJGZxoGaogYfjY5MZ/QSEwKpV1VWyvlfSJm7AhtPYhk7xDJhFhcCCMSegOXz+XwD5z2r2es+D+norqjWUkOa9w1Jm6cKsEzjuWdUmZ/N2VbmXKzcq7BD3M3fHn30UTvEKuy64IIL7DOw6tWrd9Jte/bssVdmvf766/bfTBhWo0YNeTwebd68WebsK3OZYMus9Do+AAsJDI0ggAACCERGYNkHOeHV/m2R6Y9eEEAgIgIEWBFh1ps/dpK2bopMZ/TieoFit1dVYuXC/x3tdIO0ylwhT60hsjIan+5W/o4AAi4SsAOsNXs36sYZfeWTLySlW7L09lXPqkbxyiFpr7AA67vvvrPPvjJvITTbB80qrNzrdG8hNKukFi9erLfeesve4rd8+XL7UXMoe8OGDXXjjTeqTZs2dtunuk7VhllpZVZddejQQS1btrRXdnEhgAACCLhMYM9m6bs3pF8+dlnhlIsAAv4IEGD5oxTcPfcmzFaL2cOCa4Sn40ageJ+K8qbNCNl4PWcOynlbIRcCCMSEgB1gmZH8Z+UHGvrNmJAMasD5PXVdrT+GpC0aQQABBBBAICoCS2flrLo6sCMq3dMpAgiEX4AAK/zGk1bfLe/qpeHviB5cLmCp5N+Ky1Lo/w8jK6ORPLWHySrNv5+6/ENC+QgoL8AyFhN+elcvLM7ZDlfUq1eDW9X1nOuL+jjPIYAAAgggEF2B3RtzVl2t+DS6ddA7AgiEXYAAK7zEnZPmqd3MAeHthNZdL5BYq6SKddopHfshrGPxVO0tT+3hkiclrP3QOAIIhE8gX4BlujErsYZ983LA2wnNtsG/nd+DlVfhmytaRgABBBAIt8BPM6Tv3pQOBnhobLjron0EEAiLAAFWWFjzGv33rw8p5acF4e2E1l0tkNLqDKVe8r10LDJnpFmpZ8pz1lOyyl3rajeKRyBeBU4KsAyEORNr7JLJfh/sbg5s716/Y8jOvIrXyWDcCCCAAAJREti1PmfV1crQvtAkSqOhWwQQ8FOAAMtPqCLc1i7pR3WeeW8RnuSReBFIv6mqkmoGd1h7Ua08lbrJc9bTUkLO2+u5EEDAHQIFBli5pa/dt0lzN3ylhdt+0so967X90E77T+VSS6tmiapqUu4cta5yoapnVHLHaKkSAQQQQACBEwWWvJ8TXh3agw0CCMSZAAFW+CZ8zO7BKvHdnPB1QMuuFsjoVVkJJaZFdwwpVeU962lZ5W+Ibh30jgACfgsUGmD53Qo3IoAAAggg4DaBnWulb9+QVn/ptsqpFwEEQiRAgBUiyBOauTBprfrNvCM8jdOq6wVKPFhGHu+HjhmHp/Jd8pz1L8mb5piaKAQBBAoWIMDik4EAAgggEH8CP07LWXV1eF/8jZ0RI4BAngABVng+DCMPPacK8/4TnsZp1bUC3orpyuh+VFam885Fs8/GqvOMrLLtXetL4QjEgwABVjzMMmNEAAEEEMgR2LFa+vZNac08RBBAAAERYIX+Q1AzYaeGzmZLVuhl3d1i8oUVlHblcunoKkcPxFOtjzxn/dPRNVIcAvEsQIAVz7PP2BFAAIF4EvjpfWnBROnogXgaNWNFAIFCBAiwQv/xGJr5b9X89NXQN0yLrhVIu7aKkut/IGUfdsUYrIzG8tQZIatkS1fUS5EIxJMAAVY8zTZjRQABBOJR4PBeacGr0tIP4nH0jBkBBAiwIvYZSPcc1fh5HeQ7wPbsiKE7vKOMu6ooodx7Dq+y4PI8tZ6Up8bDrqydohGIVQECrFidWcaFAAIIICBtWJgTXm139pYFpgoBBKIjwAqs0LoPsN5RwznPh7ZRWnOtQIn7y8uTPMu19ZvCrTJt5an7nKzUmq4eB8UjECsCBFixMpOMAwEEEEAgv8D3U6QF/4cKAgggcEoBAqzQfjjeWHKbrC0bQ9sorblOwJOepOJ9E2Rlf+G62gssOKG4vCbEqtgpNsbDKBBwsQABlosnj9IRQAABBAoQ2LdF+urf0qoY+R/OTDICCIRNgAArdLT3JMxWy9nDQtcgLblSILFBGRW7fqN09GdX1l9Y0Z4qd9ursbgQQCB6AgRY0bOnZwQQQACBUAus/jInvNr7a6hbpj0EEIhBAQKs0E3qpNW95F0de6FF6IRiv6XUKysr5YIvpcydMTtYq/h58tQdLfOdCwEEIi9AgBV5c3pEAAEEEAiHgHnD4PeTw9EybSKAQIwKEGCFZmJvS5qn9jMHhKYxWnGlQLHOVZVYZaoray9K0Z56z8tTuWdRHuUZBBAIQoAAKwg8HkUAAQQQcIDAjtXSV69KG75zQDGUgAACbhIgwArNbP3714eU8tOC0DRGK64TKH7fGfKmv++6uoMt2FPpTnnOflGSJ9imeB4BBPwUIMDyE4rbEEAAAQQcKLDsw5zw6vAeBxZHSQgg4HQBAqzgZ+hPSUt0+8x7gm+IFlwpUPJvJWTpY1fWHoqirYwm8pz9kqyMpqFojjYQQOA0AgRYfEQQQAABBNwnkHk4J7haMt19tVMxAgg4RoAAK/ipGLN7iEp892HwDdGCqwQSapZQxm27pWPfu6rusBRreeSpN0aeSneEpXkaRQCB3wUIsPg0IIAAAgi4S2DzEmnBq9KWpe6qm2oRQMBxAgRYwU3JhUnr1G9ml+Aa4WnXCaRceoZSL/1BOrbRdbWHs2BP1fvkqfOvcHZB2wjEvQABVtx/BABAAAEEXCSweGpOeJV1zEVFUyoCCDhVgAAruJl59tAoVZz3bnCN8LSrBNJvrKqkWvFzWHugk2OVvlzes8dKKVUDfZT7EUDADwECLD+QuAUBBBBAIMoCRw9KX4yRfpkb5ULoHgEEYkmAAKvos1kjYZeGz76+6A3wpOsEMu6urISS01xXd8QLTj5D3rNfkVXmioh3TYcIxLoAAVaszzDjQwABBNwusGud9NkL0q8/uX0k1I8AAg4TIMAq+oQMzXpVNT/5d9Eb4ElXCZR4sIw8Xs46C2TSPHWekafqvYE8wr0IIHAaAQIsPiIIIIAAAs4VWP+t9PmL0r6tzq2RyhBAwLUCBFhFm7pU65j+/dUN8u3fV7QGeMo1At7yacroeUxW5gLX1OykQj1V7pan7nNOKolaEHC1AAGWq6eP4hFAAIEYFvh5Vk545cuO4UEyNAQQiKYAAVbR9P9mvatGc0YV7WGeco1A8gUVlPanX6SjK11TsxMLtUq3kbf+v6WkCk4sj5oQcJUAAZarpotiEUAAgXYP8UoAACAASURBVDgR+GaS9N1bcTJYhokAAtESIMAqmvwbS26TtYU30BVNzx1Ppf25ipLPnSNlH3RHwQ6v0kqtKU/9f8sq0dzhlVIeAs4WKDzA2rpc+uFdaeWnknlt+Z5NOaMpUUk6o75U6xKp0fVS+TrOHiXVIYAAAgi4R+DjkdLyOe6pl0oRQMC1AgRYgU9d74QPdPHsoYE/yBOuESjWrYoSy7/nmnrdU6glb/1XZVW8xT0lUykCDhMoOMDaslSa+YT07Zv+lXvezdKVj0oV6vl3P3chgAACCCBQkMD0R6SNP2CDAAIIRESAACtw5tfW9FLCqp8Df5AnXCFQ4v7y8iTPckWtbi3SU+tJeWo87NbyqRuBqAqcHGB9OVZ66y+SzxdYYZYl3fSSdFH3wJ7z4+4lS5aoe/fu2r59uwYMGKAuXbrIMv0VcB04cED9+vXT9OnTNWnSJLVq1cq+6/jf+9GlfUu3bt30xBNPnPT88e362xb3IYAAAggUInBgpzRtwO8rfcFCAAEEIiBAgBUYcqek+bp65t8Ce4i7XSHgSUtU8X5JsrI/d0W9bi/SU7mnPPWed/swqB+BiAvkD7BmD5OmDQyuiPZDpCtC+19suQHW2rVrddZZZ2nUqFFq0KABAVZwM8XTCCCAgDMEzBb19x+Tso46ox6qQACBuBEgwApsqidseVipS74K7CHudrxAYv0yKtZhk3T0J8fXGksFWmXbyXvua5K3WCwNi7EgEFaB3wMss/LqzZ6h6ezmMSFdiXV8gGUKvOaaa/TUU08pIyPjpHr9WYE1ePBgde3aNaCxnqrdgBrhZgQQQACB/ALLPpQ+4fXSfCwQQCA6AgRY/rtflfSTuszs7f8D3OkKgdS2lZTyh/lS5g5X1BtrRVoZTeU5d5KstNqxNjTGg0BYBHICLHPm1dD6gW8bPFVJZnvfgCUhOxPr+C2ECQkJ2rNnj72178477zxpKyEBVlg+JzSKAAIIhF7g69ekhW+Hvl1aRAABBPwUIMDyE0rSS3uGquS3H/j/AHc6XqBY56pKrDLV8XXGfIHJleQ993VZJVvE/FAZIALBCuQEWK/e6v+B7f72aA527/K6v3cXel9ugFW6dGldd911+sc//qGyZcvqpZdeUsOGDfM9S4AVEnIaQQABBMIrMOdpaeVn4e2D1hFAAIHTCBBg+fcRuSBpvf4683b/buYuVwgUv/cMeYu974pa46JIKyEnxCp/XVwMl0EiUFQBy7dlmU+Dw/T2wEFLpfJ1ilpb3nPHB1gvv/yynnvuOU2cOFF/+tOf9Mwzz+TbSkiAFTQ3DSCAAALhFfjPX6Vtv4S3D1pHAAEE/BAgwPIDSdKzh0ap4rx3/buZuxwvUPLhkrKsuY6vMx4L9NR7UZ7Kd8Xj0BkzAn4JWL7Zw3x6b4BfNwd809VDpT8G/4rQ4wOsCRMm6NChQ+rRo4cWL15sv5WwV69eeVsJCbACniUeQAABBCInYFb8Htkfuf7oCQEEEChEgADr9B+P6gm79I/Z15/+Ru5wvEBCjRLKuH2PdGyh42uN5wI9tQbLU+OheCZg7AicUsDyvXiVTz/NDA/ROVdKfwl+aeqJAVa5cuU0c+ZMPfDAA0pLS9MLL7yg8847zx6DPwGWP4Nt0qSJTFhm+iqsXX/a4h4EEEAg7gWys6RXWBYf958DABBwmAAB1uknZEjWq6r1yb9PfyN3OFog5ZIzlNpqkXRsg6PrpLgcAU/1/vLUHgYHAgicIGD5Hq3m06714YEpVVV6fG3QbRcUYGVmZsq8TXDs2LG6/PLL7W2FJUuWJMAKWpsGEEAAgRALZB6VxncIcaM0hwACCAQvQIBVuGGKlalXF9wg3769wWPTQtQE0jtWVVLt9yT5olYDHQcu4KncXZ56LwT+IE8gEMMClq9Pgk/m/xkPx+XxSs8eC7rlggIs0+jGjRvt7YPffPON+vbtq/79++vgwYPq16+fpk+frkmTJqlVq1Z2/8evzDLBV9euXQOq61QruwJqhJsRQACBeBM4dkiacFO8jZrxIoCASwQIsAqfqIet/6jxnOdcMpuUWZBAxl8qK6HUNHBcKmBVvFne+hNdWj1lIxB6AVcHWIYjdythQkKCvZXQvJWQACv0HxRaRAABBAIWOLJPerVTwI/xAAIIIBApAQKswqXf+KmzrF/Zchapz2Oo+ynxQFl5Ej4IdbO0F2EBq9zV8jacYjYWRrhnukPAeQKu3UKYS2m2Eg4fPlwvvviiWrZsqaefftreWsgKLOd92KgIAQTiSODQbmkir1yPoxlnqAi4UoAA69TT1ivhQ10ye4gr5zXei/aUS1Pxv2TKyvwq3iliZvxW6cvlbfiu5E2LmTExEASKIuDaQ9yPH+ymTZt07733av78+brjjju0efNmzZo1iy2ERflE8AwCCCAQrMCBHdKkwLZpB9slzyOAAAJFESDAOrXaa2t6K2HVT0Vh5ZkoCiSdX07p7VZJR1dEsQq6DoeAVbKFvA3/IyWWCkfztImAKwQs3+xhPr03IDzFXj1U+uPDQbd9qjOwjm/4ww8/tN9KaM6qMtsJ9+zZQ4AVtDwNIIAAAgEK7NsqvXFXgA9xOwIIIBAdAQKsgt1vTfpK18wM/n/DR2dW47fXtGuqKLnhR1LWgfhFiPGRW8UvkLfRf6SkCjE+UoaHQMEClm/LMp8G1wuPz6ClUvk6QbftT4B1/FbC3A45xD1oehpAAAEE/BfYu1l6s6f/93MnAgggEGUBAqyCJ2DClr8pdcn8KM8O3QciUOzOKkqsYN40yBXrAlZGE3kb/VdKrhTrQ2V8CJwkYPl8Pp9evVX69s3Q8px3s9Tl9ZC06U+AZTo6fiuh+edTBVj+FtWkSRNNmDBB5cqVy/cWw9M9365dO40YMULp6emnu5W/I4AAArEhsHuD9Hav2BgLo0AAgbgRIMA6eaqvTPpJd8zsHTefgVgYaIl+FeRJmRkLQ2EMfgpYxRrK2+h/UkoVP5/gNgRiQyAnwNqyVBpaX/L5QjMqy5IGLJEqhGZll78Blil+7ty5uv/++7V161YCrNDMJq0ggAAChQvsXCNNuQ8lBBBAwHUCBFgnT9lLe4ap5LezXTeX8ViwleJVib+mysr+LB6HH/djtoo1kLfxVCmZECvuPwxxBJATYJnry7Gh2/px8xjpou5xxMhQEUAAgTgV2L5SerdfnA6eYSOAgNsFCLDyz+D5ievVfxZvkHXD5zrxnNIq1vFX6egSN5RLjWESsFdiNX6P7YRh8qVZ5wn8HmCZ2mYPk6YNDK7K9kOkK/4WXBs8jQACCCDgfIGty6X/9nd+nVSIAAIInEKAACs/zIhDz+uMee/weXG4QOofKyml2VdS5naHV0p5kRCwMhrL23gaB7tHAps+oi6QP8Ay5ZiVWG/9JfDthGbb4E0vsfIq6lNKAQgggEAEBLb8LP3voQh0RBcIIIBA+AQIsH63rZawW099cH3g/w4Qvumh5QIE0m+rqqSqU7FBIE9gdVaGhmRep+fajFTxpGLIIBDTAicHWGa45kysmU/4f7C7ObD9ykdDduZVTIszOAQQQMDtApt/lN4b4PZRUD8CCCAgAqzfPwRDsv5PtT6ZwKfCwQLF760kb7HpDq6Q0iIp8HNyC03ObKIZW9bb3TYue7ZGtRqkFG9yJMugLwQiKlBwgJVbgtke8sO70spPpc1LpD2bcv5SopJ0Rn2p1iVSo+ul8nUiWjSdIYAAAghESWDvr9KbPaLUOd0igAACoRUgwMrxTLKyNHHBDfLt2xNaYFoLmUDJh0vKsuaGrD0acq/AdyltNPlIPX28LSe4Ov66sGIjPX/pI+4dHJUjcBqBwgMs+BBAAAEEEMgVOHZImnATHggggEDMCBBg5Uzlw9Z/1HjOczEzr7E0kITqxZXRZZ907LtYGhZjKYLAFylX6+1D1bRgx4ZCn7608h/0z5YPFqEHHkHA+QIEWM6fIypEAAEEnCHw75ulowedUQtVIIAAAiEQIMDKQXzj59tlbT55NUcIiGkiCIGUlmco9fLF0lHmJghG1z/6YUoHvb2/nBbv/m03lB8juqr6JXqi2X1+3MktCLhLgADLXfNFtQgggEB0BN7pI+1YHZ2+6RUBBBAIkwABlnR3whxdOntwmIRptqgCaR2qKrnONMmXXdQmeM7lAtNSOumtvelasXdLkUbSoXZbPXRe9yI9y0MIOFWAAMupM0NdCCCAgFMEZg+V1sx3SjXUgQACCIRMgABLem3tPUpYuSRkpjQUvEBGz8pKKD0t+IZowXUCPlmaktJFb+3yaOOBHUHX3/Xs69Wr4a1Bt0MDCDhFgADLKTNBHQgggIATBea9Ii3mdd1OnBpqQgCB4AXiPcC6JWmB/jzzoeAhaSFkAiX6l5Un8YOQtUdD7hA46CmpKYkd9Nb2I9p5ZG9Ii+7T+HbdVveakLZJYwhES4AAK1ry9IsAAgg4XWDx/6R545xeJfUhgAACRRaI9wBrwtYBSv1xXpH9eDB0Ap4yqSreK1tWJiueQ6fq/JZ2JFTVFE87vbV1pw5lHglbwY/+obeuPrN12NqnYQQiJUCAFSlp+kEAAQTcJLDsQ+kT3kjlpimjVgQQCFwgngOstsk/qeuM3oGj8UTIBZLOK6f09qulo7+EvG0adKbAxsSzNVmX6a3Nhb9RMJTVj7h4gFpWahrKJmkLgYgLEGBFnJwOEUAAAYcLrP5S+mC4w4ukPAQQQCB4gXgOsF7aO0wlv5kdPCItBCWQ2r6KUhrPlbL2B9UOD7tDYEXS+Zqc3UxTf438myVTE1I0pvXjOrt0LXdgUSUCBQgQYPGxQAABBBD4XWDjD9L0RxBBAAEE4kIgXgOs85I26IGZneNijp08yGJdqyqxIudMOnmOQlXb4uRLNflYA32wNfLB1fFjqFqsosZc9oTKpZYO1dBoB4GIChBgRZSbzhBAAAEHC2z7Rfrfg1J2loOLpDQEEEAgdALxGmA9c3i0Kn05JXSQtBSwQPG+FeRNnRnwczzgLoEFKVdq8uHa+nx7dIOr49WaljvHDrG4EHCjAAGWG2eNmhFAAIFQC+zZJM18QjLfuRBAAIE4EYjHAKtqwh49/cF1ks8XJ7PssGEme1Xyr6myfJ85rDDKCaXAJynXavLByvp2Z+TOuAqk/iurX6wnm/UJ5BHuRcARAgRYjpgGikAAAQSiKHBotzR7qLRlaRSLoGsEEEAg8gLxGGANzpqo2p+Mjzw2PSqxXmkVu2mLdPRHNGJUYGbKTZq8r5R+2rPZ8SO84+zr1LthJ8fXSYEIHC9AgMXnAQEEEIhngaxjOeHV+m/jWYGxI4BAnArEW4CVaGVp4tcdpL2743TGozfs1DaVlHLR19KxrdErgp7DJvDflM56e3eyVu/fFrY+wtHw387vqetr/TEcTdMmAmERIMAKCyuNIoAAAi4RmPuM9MvHLimWMhFAAIHQCsRbgPWQ9V81mTMytIi0dlqB9E5VlVSNw9pPC+WyG45ZKZqSdKve3pmtXw/tcln1v5f7fKtHdWGFhq6tn8LjS4AAK77mm9EigAACvwt8P0Va8H+IIIAAAnErEG8B1hs/d5G1eV3cznc0Bl78nkryZkyPRtf0GSaBvd5ympJwnd7etl97jh4IUy+Ra7ZsSimNazNEldLLR65TekKgiAIEWEWE4zEEEEDA1QJrv5JmDXH1ECgeAQQQCFYgngKsuxPm6NLZg4Ml4/kABEo8VEoez0cBPMGtThbYmlhTk622evvXbTqafczJpQZcW5Ny5+hl3kwYsBsPRF6AACvy5vSIAAIIRFdg72bp/cekvb9Gtw56RwABBKIsEE8B1mtr71XCSg4Pj8RHLqFqhjK6HpCOcb5kJLzD3ce6pAZ6O/sSvfOrM98oGKrxX1uzjQZe8JdQNUc7CIRFgAArLKw0igACCDhYYNZgae0CBxdIaQgggEBkBOIlwLo5aYGunflQZFDjvJeUFhWV2maJdJStmm7/KCxLbq7Jmedp+pb1bh+K3/X3a3yHbq3b3u/7uRGBSAsQYEVanP4QQACBaAoseFX6/p1oVkDfCCCAgGME4iXAGr91oNJ+/NIx7rFaSNoNVZVc933JlxmrQ4yLcX2fcpkmH6mvj7bFZwg56tJH1Kxio7iYawbpPgECLPfNGRUjgAACRRP4Za40d0TRnuUpBBBAIAYF4iHAuiLpZ905s1cMzp6zhpTRs4oSSr/nrKKoJiCBeSnt9PahMzV/R/ysuCoIqHxaGb3aZrjKppYKyI+bEYiEQKEB1oaDh/TFtp1avHuv1hw4pB1Hjto1lUlOUo30VDUoWVwtypVWlbTUSNRKHwgggAACRRXYtkKa8Xfp8N6itsBzCCCAQMwJxEOA9eLe4Sr1zayYmzsnDahE/7LyJH7gpJKoJQCBj1Kv19v7K+qHXRsDeCq2b21xRlM9e8mA2B4ko3OlQIEB1vqDh/Ta6g36eMt2vwbVqkJZ3XZmFVUlyPLLi5sQQACBiApkHpVmPCZtXhLRbukMAQQQcLpArAdYTRM36sFZtzl9Glxbn6dUior3lqysea4dQzwX/n7KrXprb4aW81KbAj8GXc+5Xr0a3BrPHxHG7kCBkwKs9zdt0XNLV8kXYLGWpPvq1dSfKlUI8MnT375kyRJ1795da9euPeXNZ555purVq6fOnTurZcuW8nq9effmPl+6dGlNmDBB5cqVO32n3IEAAgjEisDnL0o/zYiV0TAOBBBAIGQCsR5gPXP4BVX6cnLIvGjod4GkJuWUfs0a6ehyWFwm8E5KF721K0HrD/i3WMNlwwtpuf9o0V+XVWkW0jZpDIFgBPIFWG+u2agJq4I7rK5rzWq6uUblYGo66Vl/AqzjH7r77rv18MMPKyEhwf41AVZIp4PGEEDATQJLpklfvOymiqkVAQQQiJhALAdYlRP26F8fXi9lZ0fMM146Sm1XWSlNPpWy2Jbvljk/7MnQlMSb9NaOo9p+eI9byo56nSWTMzTxiqdVMa1s1GuhAASMQF6AZVZejVy6KiQqfUK8Eis3gDLFjR07VvXr1z+pzu3bt9t/MyuszPXMM8+offucV4ASYIVkWmkEAQTcJrBxUc7Wwewst1VOvQgggEBEBGI5wHoye6LO+nh8RBzjqZNiXasqseLUeBqyq8e6K6GSpniu1lvb9ujAsUOuHku0ir/ojCYaecnAaHVPvwjkE7ADLHPmVff53we8bfBUlmY74dhmjUN2JpY/AZapJTMzU4MGDdLEiRPVoUMHPfXUU0pOTibA4kOPAALxJ3BwV86h7TtWx9/YGTECCCDgp0CsBlgJytZr394g7dntpwS3+SNQvG9FeVPZku+PVbTv2ZxYV5N1ud76dbOyfaxCDHY+epx7k7rX7xhsMzyPQNACdoA1bMkvfh/Y7m+P5mD3v9U/y9/bC73P3wDLNDJ9+nT16NFD559/vsaNG6eyZcsSYIVkFmgEAQRcJfDRP6UVn7qqZIpFAAEEIi0QqwHWg9b/1HTOs5HmjN3+Ej0q+UC6LB//ver0SV6V1FSTsy/Sf39d7/RSXVff860e1YUVGrqubgqOLQFr/YGDvm7zvw/LqMY1a6wqIXgzYVECrBYtWmjMmDEqVaoUAVZYZpdGEUDAsQIL35a+fs2x5VEYAggg4BSBWA2w3ljaRdam4M61dcocRbuOxLqlVOzmbdLRxdEuhf4LEViS3FKTjzXRrK187sP1QamWUUmvt/2nkr1J4eqCdhE4rYD15poNvvErw/Mf9DtrVdNN1YM/0N3fAOv4LYSdOnXS0KFD7YPcOQPrtJ8DbkAAgVgRWPOVNHtIrIyGcSCAAAJhFYjFAOsviR+p1awnw+oWL42nXF5JqS2+kY5tiZchu26c36T8UZMP19Wn21lxFYnJ+3PNyzXogrsj0RV9IFCggDXw+598X+8Iz/74C8qU1OBGZwdNf7oAKysrS+vXr9fzzz+vqVOnKj093T7EvXXr1nbfBFhBTwENIICAGwSyjkpT/yZt+8UN1VIjAgggEHWBWAywJq67V4krfoy6rdsLSL+1qpKqc1i7U+fxs5RrNPlgVX29c4NTS4zZuh6/8F79qcalMTs+BuZsAavTF9/6th0+EpYqy6Uk67WLmgbddm4AtXbt2tO2ZcKrBx54QF27drVXXxFgnZaMGxBAIFYEzLZBs32QCwEEEEDAL4FYC7BuSvpa18180K+xc9OpBTJ6V1JC8ekQOVBgdkpHTd5fRj/u3uzA6uKjpIykdL3R9hlVSCsTHwNmlI4SsK78aJ4v2+cLS1Eey9KM1s2CbtufAKtOnTpq1qyZbrnlFjVo0ECWZd6FmHOxAivoKaABBBBwusCvP+WsvgrZ+2SdPmDqQwABBIIXiLUAa/y2gUpb/GXwMHHcQomHSsvjmRPHAs4c+tSU2/T2nlSt3LfVmQXGWVWXVWmmf7ToH2ejZrhOEHBVgGXAxo4dq/r16wdkR4AVEBc3I4CAGwVm/F1a/50bK6dmBBBAIGoCsRRg/TF5qbrN4Gyaon6YvFUyVPzOg9Kxb4raBM+FWCDLStCU5M56e6e06eDOELdOc8EKPHxeD91Q+4pgm+F5BAIScNUWQgKsgOaWmxFAIF4EFv9PmjcuXkbLOBFAAIGQCcRSgPXi3n+o1DczQ2YTTw2lNK+g1Ct+lo6e/riSeHKJ1lj3e8toSsL1env7/7N3H2BSVNnbwN+qjpMHJsAEgkgeAckgkkERjCyYkTVgXFBRWSPm8DevGdFlXVeFmTEhUYKAICBBJOc8Oefp/H3VMDjAhO7p6u6q7reeh0eYvvfcc36312c9VN2qQpGpzF9pcN1GBKS3Ec4b8w6SwlvQigI+EwiIQ9wb0+IdWI0J8XMKUEC1AkUngJ8eB6r5f/BUu4dMnAIU8JtAoDSweuoz8c8lt/jNUc0Lh45vBUPnxYDDouYyAiL3fG0bpIljkZqTj2rpxTS8FC8wLKkf3riU5+4pfqMCKEFh7tGTjn8fOu6Vku64sDVuaJPkcezG3kLY2AJsYDUmxM8pQAHVCqx8Czi4WrXpM3EKUIAC/hQIlAbW26aPkLguzZ+Uqlw74u5kaGN+UmXugZT0SX0KUh3DkJbFNwqqcV+f6nsvrm03So2pM2cVCggnKiodd27Y5pXUPx9wMZJDQzyOzQaWx4QMQAEKBKLA/pXAqncDsTLWRAEKUMAnAoHQwErSlOKtleMBm80nZoGySNQjcRD1PwdKOaqs44ChH1Kt/bAg54Qq82fSpwTCdaFIu+JfiA1pRhIKeF1AcDgcjld3HcCqnHxZFxvWIhZPpHSQJaZcDaxjxxp/rv2ll17C7bffLkveDEIBClDAawKVRcBPTwAlmV5bgoEpQAEKBLpAIDSwXrT/Dx1W8RxEV7+rYrQBkf8QIdj4tkZXzeQet90wDKmWi7Ail40ruW39FW9s2yF4vv80fy3PdYNIwNnAOlFZhSkbtsn28nVBelvggIvRSoa7r6S9YAMriL6RLJUCFHBNYN2nwK4Fro3lKApQgAIUqFNA7Q0sUXDg681/A0qKuMMuCOh7xCHs2mOAeZ8LozlEboGNxiuQWn0hfstn40puWyXE+79Bj2JE8gAlpMIcAljA2cCS6luUmYN/7T0sS6kPdm6HsYl8G4EsmAxCAQpQ4FyB45uAJS/ShQIUoAAFPBRQewPrMXE+ei9/x0OF4JgeMjYJxl6/AraS4ChYQVWuMl6H1IoE/FGUoaCsmIrcAq3CE5A+9j2IgnQ7Cy8KeEfgTANLCj/3aAbmHPbsQPfb27XGjW09P7jdO+UyKgUoQAGVC9itwPwngFz+7bHKd5LpU4ACChBQewPrm71/h5DZ+BEZCqD2awrhf0+GLoGHtft6ExYbb0RqWRT2lmT7emmu5yeByV2uxT+63+qn1blsMAic1cCSCpbuxHpv72G3HyeU+qzTeOdVMHxnWCMFKOBPgS1fA1vm+jMDrk0BClAgYATU3MC6R/sLhv/8QsDshbcKiXywJTShi70VnnHrEPjeeBvmFetxrDyPPkEo8N/L/g9dml0YhJWzZF8InNfAkhaVzsT635GTLh/sLh3YfusFybKdeeWLwrkGBShAAdUJ5Ow9dXC7nW+aUt3eMWEKUECRAmpuYH15fBp0B3co0lURSWkERP8zAoJjtSLSCfQkzEIo0g03Yl6BDblVxYFeLutrQGBgQk+8N+QpGlHAKwJ1NrBqVjpZWYV1eYXYUVyKoxVVKDCZnR/FGPRoGxaCbtGRGBTXHMkyHdbulQoZlAIUoECgCCx5ATi+OVCqYR0UoAAF/C6g1gbW9frNGL/kMb/7KTUBXYdohN9cAJi3KzXFgMmrRNMS6dprMC+3FGWWyoCpi4V4JvBc/39gXNthngXhbArUIdBgA4tiFKAABSigEIHdi4G1HyskGaZBAQpQIDAE1NrA+nfe0wjdsS4wNkHmKowjEhFy6RbAwnOXZKY9K1y2rj3ShcswLzsHVul8Tl4UqCXQMjQO34/7AFpRQxcKyCrABpasnAxGAQpQwAsCVhPww6NAIQ/q9YIuQ1KAAkEsoMYG1kj9PkxZcm8Q71r9pYfd1Ar6tvNp40WBo/oeSLNfiu+yT3pxFYYOBIHbu47H/d1uDoRSWIOCBNjAUtBmMBUKUIACdQr8+T2wcQ5xKEABClBAZgE1NrA+KnsdzTfxUPJzvwoR9ydCG7VQ5m8Iw9UI7DFcgjRrLyzOOUEUCrgskD72PbSJSHR5PAdSoDEBNrAaE+LnFKAABfwpUFUC/PAIUJbrzyy4NgUoQIGAFFBbA6uHPhNPLLklIPfCk6Ki/tkcorjCkxCcW4/AVuMopJk6Y1UeG1f8krgvMKbNYLw44EH3J3IGBeoRYAOLXw0KUIACShbY/DWwda6SM2RuFKAABVQroLYG1lumj5G0LlW13nInrkkMR8Rd1RAsm+QOHfTx1hmvRFpVG2ws4KOCI1b1KwAAIABJREFUQf9l8BDgw2Ez0a9Fdw+jcDoFTgmwgcVvAgUoQAGlCpRmn7r7qrpMqRkyLwpQgAKqFlBTAytBW4Z3VowHbDwwW/rSGQa0QOjl+wDzEVV/B5WW/HLjBKSVx2F7cabSUmM+KhXoHZ+CT4Y/r9LsmbbSBNjAUtqOMB8KUIACNQLrPwd2/EgPClCAAhTwkoCaGlgv2L9Cx1WfeUlCXWFDr0uGoevPgN2krsQVnO0C481ILQ3HgdIcBWfJ1NQqID1GKD1OyIsCngqwgeWpIOdTgAIU8IZAwZFTd1/xb9q9ocuYFKAABZwCamlgCXDgm60TgOLCoN+5iCnJ0Mb+FPQOcgA4ICDdOBmpRSJOVhTIEZIxKFCnQLuoVpg35h3qUMBjATawPCZkAApQgAJeEFjzAbD3Zy8EZkgKUIACFKgRUEsD6zFxPnov53/8RT0SD1G/lF9gDwUqxSik6yYitcCEgupSD6NxOgVcE3is1524vsMVrg3mKArUI8AGFr8aFKAABZQmkL0bmP+40rJiPhSgAAUCTkAtDaxv9t0OIeNowPm7WpAYqUfkNA0E22+uTuG4OgQKtclIE69Eam4RKq3VNKKATwXiQ2Kw4KpPIAiCT9flYoElwAZWYO0nq6EABQJBYMWbwKE1gVAJa6AABSigaAE1NLDu1q3CiKXBewCyrnsswq87AZj3Kvq7pOTkMnVdkIrhSM3KhAMOJafK3AJc4B/db8HkLtcFeJUsz5sCbGB5U5exKUABCrgrcGILsDh4/0PFXS6OpwAFKOCJgBoaWF+eeBC6A9s9KVO1c0OuSIKxz1rAWqzaGvyZ+CF9H6TaB2B+9gl/psG1KXBGIEofgQVXz4JRo6cKBZokwAZWk9g4iQIUoICXBJa8CBzf5KXgDEsBClCAArUFlN7Amqjfgr8teTQoNy18civoEucHZe2eFr3TMASplh5Ylnvc01CcTwHZBe656EbclTJB9rgMGBwCbGAFxz6zSgpQQA0Ch9cBy/9PDZkyRwpQgAIBIaD0Btbnec8gbMfagLB2p4jIBxOgCV3kzhSOBbDJeDlSqztgbT7vuOIXQrkC4bpQLLr6U4RojcpNkpkpVoANLMVuDROjAAWCTuCnJ4GsnUFXNgumAAUo4C8BJTewRhr2Ycrie/1F4591BQHRj0dAwGr/rK/SVdcYr0FqZRK2FGaotAKmHWwC9150I+7kXVjBtu2y1MsGliyMDEIBClDAQ4F9y4HV73kYhNMpQAEKUMAdASU3sD4qex3NNy12pxxVj9VdGI3wWwoBy5+qrsOXyS813oDUsmbYXZLly2W5FgU8FojUh2Px1bOh1+g8jsUAwSXABlZw7TerpQAFlCrw/SNA3gGlZse8KEABCgSkgFIbWN11WXhy6c0BaV5XUcZhCQgZ8gdgYSPGlU3/wTgJqSVGHCnLdWU4x1BAkQJTe9yK2zpfq8jcmJRyBdjAUu7eMDMKUCBYBI78Bix7LViqZZ0UoAAFFCOg1AbWW6ZPkLRunmKcvJlI2I2toL+Ah7U3ZmwVDEjX34J5RXZkVxY1NpyfU0DxAnEhzZ1nYfGigDsCbGC5o8WxFKAABbwhsOxV4Mh6b0RmTApQgAIUaEBAiQ2slppyvPvLeMBqCfi9i7g/CdqoBQFfpycFlomxSNeNx7y8CpSYyz0JxbkUUJzAjN53YWL7MYrLiwkpV4ANLOXuDTOjAAWCQSB3P/BDcL4iPRi2lzVSgALKFlBiA+t5+1fotOozZcPJkF3UjOYQNStkiBSYIXK17ZAuXo55OXkw2wK/mRmYu8iqGhO4IDIZqVe829gwfk6BMwINNrCyiu3YlWHH0Tw78kodqDA5nBPDDALiIgW0jRORkiQiIVokKQUoQAEKNEXgt9nAzp+aMpNzKEABClDAQwElNrDmbp0AFBd4WJlyp2tahiNiigmC9XflJunHzI7ruiENQ5CeddKPWXBpCvhO4OWBD+Gy1pf6bkGupGqBOhtYOSUOrNhlxe4Mm0vFdU3SYGSKFi2iBJfGcxAFKEABCgCQzrBInwpUl5KDAhSgAAX8IKC0Btaj4k/os/xtP0j4ZklD/xYIHbMfMB/2zYIqWmWffgDSbH2wMOeEirJmqhTwTECEA9dpovD4hH97Foizg0bgvAbWpsM2/LilabepXtNbh77tNLLj7dq1C1OmTMGxY8fqjX3BBRegc+fOmDRpEi699FJoNBo4HA68+eabePfdd9GhQwe8//776NatW4P57dmzB/fddx8yMzPx5JNPYvLkyfjPf/6Dp59+2uW6xo0bh3feeQdhYWEuz+FAClAgCAW2fw9smBOEhbNkClCAAsoQUFoD6+t9d0DMOKIMHJmzCL02GYaUZYC9WubI6g63zTAcaeYUrMxj40rdO8nsXRHoKYZgpE1Ej4pStCo8jrATf5yaNnUl0GGYKyE4JsgFzmpgrd5jxbKdVo9IRl+kxdAuWo9inDvZlQZW7TlSA+rxxx+HVqtFQUEB7r//fqxduxbXXnstXn/99XobSxUVFZgxYwZ++OGHs8bOmTOHDSxZd5TBKEABp8B3DwH5/FtofhsoQAEK+EtASQ2sKdpVGPnz8/6i8Oq6EXclQxvHx+VrI683jkNaVVusL+Cjgl798jG43wSiBC3GCkYMqDahQ0kOYnL2QSzJqjuf3jcCk7/2W65cWD0CZxpYntx5dW65ct+JVdPAktaZPXs2UlJSzhPOz893fiY1m6Tr7bffxpVXXun8/fr1651NLKlB9fLLL2PixIl17lBaWhqeeuopJCYm4uOPP0aXLl1c2knpTq/58+fjueeec45/4403MGrUKJfmchAFKBCkAofWAiteD9LiWTYFKEABZQgoqYH15YmHoDvwpzJgZMwiano8RMNSGSOqO9RK43ikVbTEtqIMdRfC7ClwjsAgMRTDbA50KytBUsFRGDN3umf07CEg5gL35nB00Ak4G1h5ZQ68t8SEU0e0e35JJ2FNG2NAXIQ8Z2K50sCSsrZarc47pb788ktMmDDBebeVwWA461FC6THDWbNmoX379mcVevDgQdxzzz04ceJEg02uunSWL1+Oxx57zNkgq3nsUBDkqd3z3WAEClBAkQJLXwaObVRkakyKAhSgQLAIKKWBNUG/BROWBNYbacUIPSIf1EKwrQuWr1ODdS4y3oTU0kjsK82mBwVUL5Ak6nG5Q4d+VVVoV5yF6Oy9ECo8fPnEZU8CV76kehsW4F0BZwMrdYMF20+4dmC7q+l0b6XB9QN0rg5vcJyrDSwpyMKFC3H33XejT58++PzzzxEbG+uMXftRQumcrJdeesn5iKF0mUwm5yOHqampzjO0an/WWAE7duzA1KlTceDAAefZWTWPLjY2j59TgAJBLJCzF/hxRhADsHQKUIACyhBQSgPr8/yZCNv+qzJQZMhC1y0G4eMzAPMeGaKpO8S3xslILdLieEW+ugth9kEtcJkmDIPNNnQtK0TLvMPQ5+6X3yOyJfBSpvxxGTGgBIS8Urvj3SUmrxT10BgDYmW4C6spDaxBgwY577Rq1qzZmdp++eUXTJ8+3XmnVO1HDBcsWOD8ebt27fDpp5+idevWLnkUFxdj2rRpWLFiBQYOHIgPP/wQLVq0cGkuB1GAAkEssG4WsGthEAOwdApQgALKEFBCA2uEfj/uXnKPMkBkyCJkTBKMfX8DrIUyRFNniGoxAum665FaYEFedYk6i2DWQSvQUTRgtF2HXlXlaFt4EpFZuwBThW88Jn0B9J3km7W4iioFhNV7LI6fd3h2cHt9lV/WTYshnT0/0N3VBlbtRwhvueUWvPLKK2fuspJylD6XHiuUGk01DSfpZ9L5WIcPH3aeXTVmzBiXNlKa99prrznPynL1DYcuBeYgClAgsAWkv4FNnwaYygO7TlZHAQpQQAUCSmhgfVj2BmI2LVKBVuMphk9qBV3y/MYHBuiIIm0i0sWrkJpXgnJLVYBWybICSUAUgKuFcFxitqBzSR7i8g5CW3DUfyV2HAH8Y7n/1ufKihcQvlhjcuzPtnsl0Y4tRdw2WO9x7MYaWDabzXl21QcffOA8TD0sLMx5h9Xw4cPPWzsnJwcPPPCA82B36XG/6upqvPvuu249/icd2v7FF184G2TSWjy03eMtZgAKBI/An98CG78InnpZKQUoQAEFC/i7gdVNn4WnltysYCHXU4uclgBNWGA04lyv+tTILF1HpGEUUrOzYHN457+r3M2J4ylQl0BPMQQj7SJ6VJSiVcFxhGXsAOzeuZmlyTvwzz+ApB5Nns6JgS0gvL6g2lFSKdfx7WdjRYUKeGycwWPBmgbWsWPHGo0lNZSkA9Vvv/32s+6+qj2x5lFC6ewr6U6qbt264f3333e+fdCVi4e2u6LEMRSgQJ0C0t1XhX78my1uCwUoQAEKnBHwdwPrTfMsJK+dq/odiX4iCgJWqb4Odws4ou+JVPsg/JB9wt2pHE8BrwtECRqMFUIwoNqEDiU5iMnZB7Eky+vrerzA8OnAdW96HIYBAlNAeCatymH3Tv8K0i2JL0wweiznSgOrY8eOGDBgAG666SZnQ6qhtwDWfpQwPj7erTuoeGi7x9vJABQIXoGDq4GVbwVv/aycAhSggMIE/NnAiteU471V4wGLRWEqrqejbReFiFuLAcs21ycFwMjdhkFItfTE0lw2rgJgOwOmhEFiKIZZgW4VxUjKPwpj5k511hYeD7zCt3Wqc/O8n7WqGlgSx+zZs5GSkuKxzKpVqyCdk9WzZ0/MmTMHcXFxjcbMzMx0vnFww4YNuPrqq53naUVERDQ6jwMoQAEKOAWWvAAc30wMClCAAhRQiIA/G1jP279Gp1WzFSLhfhrGoQkIGfonYMlwf7JKZ2wxjkZqdSesyWfjSqVbGDBpJ4l6XO7QoW91FS4sykJ09l4IFQUBUx9unwv0vD5w6mElsgmo6hFCfzawpDcXzpgxAz/88IPzTi93HjmUbbcYiAIUUK+AdMv2vMB5y5R6N4KZU4ACFPhLwJ8NrLl/TACK1PkfnGE3tIK+XfAc1r7WeDVSK1thU+FJ/s+HAn4RGC2GYYjFhq5lhWiZdxj63P1+ycNni3a7Bpjyvc+W40LqEQiIQ9ybwu3OHVi1D22XzsmSmlfSY4q8KEABCrgssHMB8NunLg/nQApQgAIU8L6AvxpYj4gL0He5Oh8pj7gvCdroBd7fHAWssCxkIlLLYrGzOFMB2TCFYBHoKBgw2qFDr6pytC3MQGTWruB8e/WLGUBUQrBsO+t0UUBYvcfi+HmHd948cFk3LYZ01rqYSv3DGnsLYVMWcKeBVXNou7QO3zjYFG3OoQAFsPh54MQWQlCAAhSggIIE/NXA+nr/HRBPHlGQhGupRM2IgagJ/FfczzfegtSSUBwqy3UNhqMo0EQBURBwtRCGS8wWdC7NQ1zuQWgL+LIfJ+d1bwPDH2qiLKcFqoCQV2p3vLvE5JX6HhpjQGyE4HFsfzawag5tl86/evLJJzF58uQGD4j3uFgGoAAFAk+Ajw8G3p6yIgpQICAE/NHAuku3GqOWPqcqP018KCLusUCw/q6qvN1J1i5okWaYhNRCILOy0J2pHEsBlwV6iiEYYRdxcUUpWhUcR1jmDsDmnZtJXE5KqQPbDgCm/6bU7JiXnwQEh8PhSN1gwfYTNllT6N5Kg+sH6GSJ6c8GlnTA+9NPP+1WHe4cDO9WYA6mAAXUKcDHB9W5b8yaAhQIeAF/NLD+e/Ih6Pf/qRpbQ794hF5xEDAfUk3O7iRaoWmOdO3fMC+/CkWmMnemciwFGhSIFDQYJ4RgQLUJHUpyEJOzH2IJH0d162vzxA4gwfMXuLm1JgcrWsDZwMorc+C9JSY4ZEpVuudq2hgD4mS4+0pKiQ0smTaGYShAAf8I8PFB/7hzVQpQgAKNCPi6gTVBvxUTljyimn0JvSYZhouWA/Yq1eTsaqL52tZIF8diXk4hqm3eeRrF1Vw4LjAEBomhGGYFulUUIyn/KIyZOwOjMH9WMfY5YMxMf2bAtRUm4GxgSTltOmzDj1sssqR3TW8d+rbTyBKLQShAAQqoWoCPD6p6+5g8BSgQ2AK+bmB9nj8TYdt/VQVq+J3J0MX/pIpc3UnypL4r0hzDkZrFNwq648axZwskijqMcRjQt7oKFxZlITp7D4QKdb5VVNF7m9gdeHybolNkcr4VONPAkpZdvceKZTs9ewZ39EVaDO3i+cHtvmXgahSgAAW8JMDHB70Ey7AUoAAFPBfwZQNrmOEA7l18t+dJ+yBC1PQWEA1LfLCS75Y4YOiHNGs//JRzwneLcqWAERgthmGIxYauZYVomXcY+tz9AVOb4gv551Yg6WLFp8kEfSNwVgNLWtKTO7F455VvNo2rUIACKhLg44Mq2iymSgEKBJuALxtYH5a/iZjfFyqaWAzVIfJhPQT7WkXn6U5y243DkGbuhuW5x92ZxrFBLNBRNGCUXYveVRVoW5iByKxdgKk8iEX8XPoVzwLSL14UAHBeA0tSySlxYMUuK3ZnuHawe9ckDUamaNEiyvM3DnJXKEABCgSMAB8fDJitZCEUoEBgCviqgXWRLhtPL71J0Yi6lBiET8gEzLsVnaeryW00XoG06guxLp93XLlqFozjRAi4SgzDILMFnUrzEJ97ENqCo8FIodyak3sCM7YoNz9m5lOBOhtYNRlkFduxK8OOo3l25JU6UGE6dcx7mEFAXKSAtnEiUpJEJESLPk2ai1GAAhRQhQAfH1TFNjFJClAgeAV81cB6wzwLrdbOVSx0yOVJMPZbD1jVf4bPKuO1SKtIxNaiDMV6MzH/CVwshmCkXUSPilK0LjiBsMwdgE2ec6D9V1UQrPzUbqBF5yAolCU2JtBgA6uxyfycAhSgAAUaEODjg/x6UIACFFC0gC8aWPGaCry3ejxgNivSInxSK+iS5ysyN3eSWmy8AWll0dhTku3ONI4NYIFIQYOxQggGVJvQsSQHMTn7IZZkBnDFAVzatW8AI9TzBtcA3gm/l8YGlt+3gAlQgAIBKcDHBwNyW1kUBSgQWAK+aGA95/gGnX/5VJFwkVMToAlfpMjcXE3qe+NtSC3W42h5nqtTOC5ABQZpQjHUAnSvKEZS/lEYM3cGaKVBWFaH4cDUFUFYOEs+V4ANLH4nKEABCnhDgI8PekOVMSlAAQrIKuCLBtbcbROBwnxZ85YjWPQT0RDwixyhfB7DLIQg3XAzUgusyKkq9vn6XND/AgmiDlc4DOhbXYV2RVlolr0HQoX6H4H1v6yCM3g1HwhrruAEmZovBNjA8oUy16AABYJPgI8PBt+es2IKUEB1At5uYE0XF6Lf8jcV5aJtG4WI20oAyx+KysuVZEo08UjXXovUvHKUmitcmcIxASIwWgzDYIsNKWWFaJl3GPrc/QFSGctwWeC2/wF9bnZ5OAcGpgAbWIG5r6yKAhTwpwAfH/SnPtemAAUo4LKAtxtYXx+4E+KJwy7n4+2BxiEJCBm2HbCc9PZSssbP0bVHmjAaqdm5sNitssZmMOUJdBANGG3XondVBdoWZiAyaxdgKldeoszItwL9bgNu/Y9v1+RqihNgA0txW8KEKEAB1QvsWwasfl/1ZbAAClCAAoEu4M0G1p26NRi99FnFEIZNbAV9+58AnHqruBquY/oeSHUMxndZJ9SQLnNsgoAIAVeJoRhktqJTaT7icw9CW3CkCZE4JeAFIhOAl/h20YDf50YKZAMr2L8BrJ8CFJBfYM0HwN6f5Y/LiBSgAAUoIKuANxtY/z35MPT7t8mab1ODRdybBG2zBU2d7vN5ew2XINXaC4tz2LjyOb6XF7xYDMEIu4CLK8rQuuAEwjJ3ADaLl1dl+IARePR3oHWfgCmHhbgvwAaW+2acQQEKUKBhgfSpQOExKlGAAhSggMIFvNXAGq//A9cvma6I6qMei4WoXaaIXBpL4g/jSKSaumBVHhtXjVmp4fNIQYOxQggGVJvQsSQHzXP2Q1OSqYbUmaNSBa5+DRg1Q6nZMS8fCLCB5QNkLkEBCgSRgPR/zObdG0QFs1QKUIAC6hXwVgPrs4JnEf7nGr/CiHGhiLzXCsG60a95uLL4b8ZxSK1qi40F6jqby5XagmnMIE0ohlqA7hXFSMo/CmPmzmAqn7X6QqDL5cB9i32xEtdQqAAbWArdGKZFAQqoVGD/SmDVuypNnmlTgAIUCC4BbzSwhukP4t4lU/wKqe8Tj7BxhwDzQb/m0djiK4wTkFoRh+1FvCunMSulfZ4g6jDGYUC/6iq0K8pCs+w9ECoKlJYm8wk0AZ0ReKsy0KpiPW4IsIHlBhaHUoACFGhUYO3HwG7+zVCjThxAAQpQQAEC3mhgfVD+FmJ/9995U6FXJ8PQfSVgq1CAcN0pLDDejNTScBwozVFsjkzsbIHRYhgGW+xIKStEy/zD0OfsIxEF/CMwbRXQfoh/1uaqfhdgA8vvW8AEKECBgBL49iGgQDmvTA8oWxZDAQpQQGYBuRtYXXXZmLn0JpmzdD1c+B3J0LWQ3jSozCvN+HekFok4yTt1lLlBp7NqLxpwmV2L3lUVaFuUgYjMXRBM5YrOmckFkcC4F4HLnwqigllqbQE2sPh9oAAFKCCXQGUh8L+/yxWNcShAAQpQwMsCcjew3jB/ilZrv/Fy1nWHj3q4BUTjEr+s3dCiVWIU0nQTkVpgQkF1qeLyC/aEBABXiWEYZLaic2k+4nMPQltwJNhZWL+SBbqMAe5bpOQMmZsXBdjA8iIuQ1OAAkEmcGgtsOL1ICua5VKAAhRQr4CcDaxYTSU+XD0eDrPJpyCCUYuoR4wQ7L/6dN3GFivUJiNdHId5ucWotFY3Npyf+0igh2jESJsGF1eWonXBCYRl7gBsFh+tzmUoIIOAMQJ4vUSGQAyhRgE2sNS4a8yZAhRQpsC6WcCuhcrMjVlRgAIUoMB5AnI2sJ51zEWXX2b5VFnXtTnCJ2YD5l0+XbehxTJ1nZGGEZiXnQmHw6GYvIIxkQhBg3EwYoDJjA4luYjJ2QeN9LZkXhRQu8Bjm4FWvdReBfNvggAbWE1A4xQKUIACdQp8Px3IU/Ybn7hzFKAABSjwl4CcDay5264HCvN8xhtyWSKM/TcC1nyfrdnQQof0vZFmH4gfs08oIp9gTOISMRTDrED3imIk5R+DUbq7ihcFAlFg4ofA4PsCsTLW1IgAG1j8ilCAAhSQQ8BcCfznRjkiMQYFKEABCvhIQK4G1nTNQvRb9qaPsgbCb20FXav5PluvoYV2GgYjzdIDP+eyceXLDUkQdRjjMKBfdRXaFWWhWfZeCBXKaGb60oFrBalAv8nArXOCtPjgLpsNrODef1ZPAQrIJXB8M7DkBbmiMQ4FKEABCvhAQK4G1tcH7oJ44pAPMgYipyZAE+7/A4w3GS9HWnUH/JrPxpUvNn60GIbBFju6lhUgIf8I9Dn7fLEs16CAMgVadgWe3KnM3JiVVwXYwPIqL4NTgAJBI/D7F8C2b4OmXBZKAQpQIBAE5Ghg3aH7FZctnekTjujHoyEIv/hkrfoWWWO8BmmVydhceNKveQTy4u1FA0Y7dOhTWY62RRmIyNwNwVQWyCWzNgq4L/B/RUBIlPvzOEPVAmxgqXr7mDwFKKAYgR//CeTsUUw6TIQCFKAABRoXkKOB9d+M6dDv+6PxxTwYoW0TiYjJZYBlqwdRPJu61Hg90sqaY1dJlmeBOPs8gavFMAwyW9G5NB/xuQehLThCJQpQoDGBqSuADsMbG8XPA0ygwQaWLSsTll3bYTt6GLa8HDgqyp3lC2Hh0MS1gKZtO+hSukOTkBhgLCyHAhSggBsCDjsw+1o3JnAoBShAAQooQcDTBtZ1+m24YcnDXi3FOLglQkbsBMz+eVTvR+OtSC0JweGyXK/WGSzBe4hGjLRpcHFlKVoXnkBYxg7AZgmW8lknBeQTuO4tYLh3//0rX7KMJJdAnQ0sW04WTCuWwrLbtTdX6Lp2g2Hk5dC0SJArL8ahAAUooB6BzJ3AgifVky8zpQAFKEABp4CnDazPCp5D+J+rvaYZOqEVDB0XANJflPjwsgp6pBtuQWqhA1mVRT5cObCWChc0uBIhGGA2oUNJLmKy90NTkhFYRbIaCvhLoN8k4NYv/LU61/WTwHkNLPOm9aj6Mb1J6YRcMwH6vgObNNeVSTabDWvXrkV6ejo2bNiAzMxM57SOHTtiwIABuOmmm9CtWzcIguD8udVqxcyZM/HFF1/glltuwSuvvAKtVtvgUrXnTJs2DTNmzDgTr2ZicXExFi5ciGXLlmHXrl1n5TF06FBMmjQJ7dq1O2+eKzVyDAUooEKBfcuB1e+pMHGmTAEKUCC4BTxpYA3VH8R9S6Z4DTDinmRom//ktfh1BS4TY5GuG4/UvAoUm089ecHLdYGBYgiG2wR0Ky9GUv4xhGS6djOA6ytwJAUocEYgqQfwT+8+vk1t5Qmc1cAyrV6B6mWevdXEOHosDENHyl5pXl6esxk1f379rwwOCwvD5MmT8eijj8JgMDhzWLduHe69917ExMRg9uzZ6NChQ4O5nTx5EnfffTcKCgowa9YsXHzxxWfGSw20efPm4Z133jnTtLrgggsQHR3tbJYdPXoUZWVlkPK4+eabnc2v0NBQ2S0YkAIUUJjApv8Bf6QqLCmmQwEKUIACjQl40sD6oPxtxP7unQZT1GOxELXLGktfts/ztBcgTRyD1Jw8mPg4m0uuCYIOY6BH3+pqXFichWbZeyGU57s0l4MoQAEZBEQN8I4ZOH3zigwRGUIFAmcaWOZNG1D1Y5osKYdcMxH6vgNkiSUFkZpDTz/9NL788kv07NkTDz/8sPOOK6lR5HA4IDW3vvvuO2fDKTc3Fy+88ALuuOMO5x1QpaWleOCBB7By5Uq89dZbuPHGGxvMa+7cuXjkkUcwevRovP/++4iIiHCOl3KQ/vzxxx9DFEVb9ngKAAAgAElEQVTcdtttuP3225GQ8Ndjk9KYJUuWOO/0OnbsGO677z48/vjjjd71JRsUA1GAAv4RWPEmcGiNf9bmqhSgAAUo0GSBpjawuupyMHNpw/+fsilJiTEhiLzPDsG2oSnT3Z5zXHcR0jAU6Vl8o2BjeKPEMAyx2tC1tAgJ+Yehz9nX2BR+TgEKeFvgie1AwkXeXoXxFSTgbGDZ83JR9t7rgMMhT2qCgIhpMyDGxcsS7/Dhw5gyZQqqqqrwySefoHv37nXGTUtLw1NPPYVOnTrh888/R3z8qfWlOS+++CLGjRvnvHtKanzVdZlMJufdW1Iz7Nxm1y+//ILp06c7p7366qu4/PLL631EcPv27c67vqQ7tj766CP07t1bFgcGoQAFFCrww6NA7n6FJse0KEABClCgPoGmNrBeN89G67Vfywqr7x2HsCuPAOYDssatK9h+/QCk2vpgYY5/Dob3eoEeLtBeNGC0Q4feleW4oCgDEZm7IZjKPIzK6RSggOwCt88Fel4ve1gGVK6As4FVmfo/WLbL+/yorntPhF5/qyyVS48B3nnnnWjfvj3mzJmDuLi4OuPm5OQ474qSrnfffdd5NpZ0HThw4EwD7NzHAmsH2rZtG+655x7n44affvopkpOTnR9LjwVOnTrVeebVQw895Gxy1ZyzVVci0l1hr7/+Ot577z3Ud46WLDAMQgEKKEPgv7cC1aXKyIVZUIACFKCAywJNaWDFaKrw0ZrxcJiqXV6nsYEhVyXD2OMXwObdc6f+NAxHqjkFK/PYuKq9J1eLYRhktqJzaT7icw9CW3CksS3j5xSggBIErngOuGKmEjJhDj4SEGx5uY6yd1/zynIRDz0OMbbuZpM7C9bcgVVeXu5sCvXv39+d6Wcd5v7MM884746q65IeEXzttdfOazpt3brV2QCTHid05RwtKfbGjRudTayrr77aeYB8Y4fHu1UQB1OAAsoRMFcC/5H/MRLlFMhMKEABCgSuQFMaWDMdc9H1l1myoYTfngxdS++cpVWT5AbjWKRWtcP6AjaueohGjLBp0LOyDK0LjyMsYydgM8u2nwxEAQr4UKD3TcDkr3y4IJfyt4BQvXqFo/rnhV7Jw3jZOBiGjPA4tnS2lNRYks6fkh4LvOqqqzB+/Hh06dLlzGHtjS2yePFiPPjgg85D2aW7sJo1a3bWlPz8fGdja9++fc67rwYO/Ottip999hmeffZZXHHFFc47u8LDwxtbjp9TgALBIlBwGPj2oWCplnVSgAIUCCiBpjSw5v55A1CQK4tD5MMtoDEukSVWXUF+MY5HakVLbCvK8NoaSg4cLogYh1AMMJvQsTgXMbn7oSkOTgsl7xNzo0CTBVr1Bh7b1OTpnKg+AaH8i08d1v17vZK5tmNnhN0mz+uFpcf4pMPRv/32W1RUVDjzlc6yks67GjJkCC699FL06tWr3oZW7QaVdCbWoEGDzqq55m2F0nlVtQ9vlwZJbz+UztSSHmOUDojnRQEKUOCMwJHfgGXeuYuVyhSgAAUo4F0BdxtYD2sWof+yNzxPyqBF9CNGCI5fPY9VR4RFxhuRWhqFfaXZXomv1KADxRAMswnoXl6MpPxjCMncodRUmRcFKCCHgDEKeL1IjkiMoRIBofT1Fxz2kmKvpCtGRSPisWdkiy2dLSU9Tii9KXD16tXYtWvXWbETExOdbx+UfhkMhvPWrTnM/dxzqaQ7vKQm1RdffFHnmwoba2BJeUiPGEpvHjz3atOmjfOxw5SUFNkcGIgCFFCQwJ/fARv/o6CEmAoFKEABCrgq4G4D6+uDUyAeP+hq+DrH6To3R/gNOYB5p0dx6pr8rXEyUou1OF6eL3tspQVsKegwBgb0q67ChcVZaJa9F0IQ1K20fWA+FPC7wMtZQEQLv6fBBHwjIBQ/86gDdrt3VhNFRL0gw99S1ZOddCeW9Ma/lStXOg9Ylw5rly7p3Cnp/CnpzKraV02jSTqkvfZbCk+cOIG77roLGo3mrMPba+aygeWdrwejUiAgBH79CNjjvcc/AsKIRVCAAhRQqIA7Daw7dL/isqWeHRYcMjoRxoG/A5Y82URMQjjS9DcgtcCCvOoS2eIqLdBIMQxDrDaklBUhIe8w9Dn7lJYi86EABfwhMP03oO0Af6zMNf0goOoGVm0vm82GJUuW4OWXX4b0uKD0z4kTJ55FajKZnG8QXLp0Kf71r385z7SSLumOrkceecR5F5V01tW5bxisOQNLaoy9/fbbCAkJaXSr8vLynG9ELCws5B1YjWpxAAVULLBoJnBym4oLYOoUoAAFglfAnQbWfzMegX7f1iZjhd3SCvrW85s8/9yJxZoEpGmuRmpeKcotlbLFVUKg9qIBox1a9K6swAVFmYjI2gWhukwJqTEHClBAaQKTvwZ684VKStsWb+Wj+EcIpTcPSm8OXL58OT766CMMHjy4QYuaNwnWd15VzWHu1157rfNMLamp9fDDD2P9+vWo62wsaTHps7vvvhvSnVuuvoWQDSxvfWUZlwIKE5h7D1CapbCkmA4FKEABCrgi4GoD61r9Nty45GFXQtY5JvIfidBEyPPSpGxtB6QJozEvOxs2h63JOSlp4lViOC41W9C5NB/xuQehLTiipPSYCwUooGSBq14FRv9TyRkyNxkFFH+Iu3Q+1ZNPPomvvvoK555dVZfDnDlz8PTTT9d74Hpubq7zs8rKSmczqrS0FPfcc4/zjYbnHt5eE186QH7q1KnOxxSlXO6///7z7tI6Nxc2sGT8ljIUBZQs8Ok1ABxKzpC5UYACFKBAPQKuNrA+K3wO4dtWN8kx6vFmEIWVTZpbe9IRfU+k2S/B99knPY7lzwA9RCNG2DToWVmK1oUnEZaxA7CZ/ZkS16YABdQsMPg+YOKHaq6AubshIFSvXuGo/lmevxE6d13jZeNgGDLCjXTqHlpz15R0SPurr76KgQMH1jlQajRNnz4dixYtwksvveR8hO/cSzoIXjof67333nM+RpiVlYXXXnutzsPba8+V7gB77LHHnD+Scrj88svrbWJJd3V98MEHmDVrFmJjY/kIocffAAaggEIFynKAb+R506pCK2RaFKAABQJawJUG1mD9ITyw5C63HbStIhBxewVg2eL23NoTdhsGIc3SC0tyj3sUxx+TwwUR4xCKAWYTOhbnIiZ3PzTFGf5IhWtSgAKBKnDRVcDdPwZqdazrHAHBlpfrKHvXO6+Aj3jocYixcR6jS42pGTNmYP78+c6D2W+77TbceuutSEpKch68Lh3mvnHjRufB7KtWrXI2uD788EO0aFH32wi2bdvmvOuqU6dOqKqqOnNOVbt27erNVWp8SW8plB47FEURN954o/Nth61atTrTyJLuFluzZo2zObZp0yZnrtLdWtIvrVbrsQMDUIACChPI+BNYKN+bVhVWHdOhAAUoEPACrjSw3q94G3Ebf3LLwjioJUJG7QLMTW86bTGMRpq5E1bnnXBrbX8OHiiGYpgN6F5egqT8owjJ3OHPdLg2BSgQDAKtegOPbQqGSlkjAMHhcDgqU/8Hy/Y/ZAXRde+J0OtvlS2m9Eie9DZAqYnV0NW3b1/nHVWdO3eud1jNYe7fffedc8zkyZPxwgsvNNpkkppY0gHw0h1YBw+eeoWydFeY1CiTmldHjx6F1GyTLimPJ554Av369Wv0cUPZkBiIAhTwrcCepcCvvGXZt+hcjQIUoIB8Ao01sDrrcvHc0hvcWjD0b61g6LQQaOL5VGuNVyGtsjV+L1T2o4ItBS3GwIh+1VW4sDgbzbL3QCjPd8uKgylAAQp4LBCZALzEOzs9dlRJAGcDy56Xi7L3XgccMp3jIgiImDYDYly8rAzSmwZ37NiBefPmYcOGDdi/f78zfnx8PLp3747rr78eo0aNgsFgaHTdmjcPNm/evN7D2+sLIjXApDutpGbaH3/8gSNHTh00ecEFFzgPmZfeVig1rqS7w3hRgAIBLLD5K2DrvAAukKVRgAIUCGyBxhpYr1s+Q+tfv3IZIeKeJGibL3B5fO2By4wTkVYeix3FmU2a7+1JI8VQDLE4kFJeiIS8w9Dn7PP2koxPAQpQoHEBQQD+FRgvtGi8WI5wNrAkBvOmDaj6MU0WkZBrJkLfd4AssRiEAhSggGIF1n8O7OAz94rdHyZGAQpQoBGBhhpYzcQqfLJ2PBzV1S45Rj0aB1H3s0tjaw/6yXgLUkvCcFA6V1Eh14WiAZfZtehdVYG2RZmIzNoFofrUUwa8KEABCihO4OVsIELem2cUVyMTcgqcaWBJfzCtXoHqZYs8ojGOHgvD0JEexeBkClCAAqoQkB4flB4j5EUBClCAAqoUaKiBNdMxD11/+aTRusRmRkQ+AAi29Y2OrRlgFzRIN0xCaqGAjMpCl+d5a+BVYjgGmS3oUpqP+NxD0BYc9tZSjEsBClBAfoEntgMJF8kflxEVJ3BWA0vKzrxpPap+TG9SoiHXTIC+b91vCGxSQE6iAAUooGSBlW8BB5v2WnUll8XcKEABCgSLQEMNrLnbbwTyG74rSt8rDmFXHQXMp461aOyq0DRDunYCUvOrUGjyzx1N3TUhGGkTcXFFGdoUnkCYdNC61dxY6vycAhSggHIFpv0CtB+q3PyYmWwC5zWwpMi2nCyYViyFZbdrbw7Rde0Gw8jLoWmRIFtiDEQBClBA8QI/vwIc3aD4NJkgBShAAQrULVBfA+shzSIMWPZGg2wh45Jh7LkKsDXeiMrXtka6OBapuYWospp8th3hgoixQigGmszoWJKDmJz90BTzsGOfbQAXogAFfCNwZzrQY7xv1uIqfhWos4FVk5EtKxOWXdthO3oYtrwcOCrKnR8JYeHQxLWApm076FK6Q5OQ6NciuDgFKEABvwgsnAlkbPPL0lyUAhSgAAU8F6ivgfXVwbuhOX6g3gXCb28FXcuG34wtTT6p74o0x3CkZvnmjYIDxVAMswHdy4uRVHAMIRmu/WW055KMQAEKUMCPAjfNBgbe6ccEuLSvBBpsYPkqCa5DAQpQQJUCP84AcvaqMnUmTQEKUIACQF0NrNt1a3H50mfq5Yl8qCU0IYsb5Dto6ItUa3/8lHPCa8wtBB3GwID+1VW4sDgb0dl7IZbneW09BqYABSigWIFr3wRGTFdsekxMPgE2sOSzZCQKUCDYBNKnAYVHg61q1ksBClAgYATqamB9kfkIDHu3nl+jTkT0Y2EQHGvqrX+HcShSzd2wPFf+xtVIMQxDLHaklBciIe8I9PwLlID5HrIQClDAQ4ExzwBjn/cwCKerQYANLDXsEnOkAAWUKTD3bqA0W5m5MSsKUIACFGhU4NwG1rX6P3HjkofOm6fr1AzhN+YB5rofyfvdOAap1e2xLl+extWFoh6X2XXoXVWJtkUZiMzaDaG6tNF6OIACFKBAUAoMfwi47u2gLD3YimYDK9h2nPVSgALyCXx5G1BVLF88RqIABShAAZ8KnNvAml34PCK2rTorB+PIRIQM2gxYzn8j4eqQa5FanoitRZ4djH6VGIZBZiu6lOUjPvcQtPmHferAxShAAQqoWuCSKcCNs1RdApN3TYANLNecOIoCFKDA+QJzbgAsVZShAAUoQAGVCtRuYF2qP4x/LDn7EOCwm1tB3+b8w9qXhNyA1NJm2FOS5Xbl3cQQjLKLuLiiDK0LTyA8cwdgNbsdhxMoQAEKUOC0QJ9bgNu+JEcQCLCBFQSbzBIpQAEvCXx6DQCHl4IzLAUoQAEKeFugdgPr/Yp3ELfxr2ZVxAOJ0EYuPCuF742TkFpswFEXD0sPhwZjxRAMNJnQsSQXMTn7oSn27G4tb5swPgUoQAHVCfQYD9yZrrq0mbD7AmxguW/GGRSgAAUAqwn490RKUIACFKCAigVqGliddHl4fun1ZyqJ+mcziOJK558tQgjSDDchtcCGnEYeGx8ghmK4DeheXoykguMIydiuYh2mTgEKUEAlAiljgXsWqCRZpumJABtYnuhxLgUoELwCVSXAl5OCt35WTgEKUCAABGoaWP9n+Rxtfv0fNMkRiLyjErBsRqkmHmnaa5GaV45Sc8V51bYQdBgDA/pXV+HC4mxEZ++F6OKdWQFAxxIoQAFZBQTYNTrYRd3pf2phF7WwST8TTv9Mo4Vd0MLu/Kf0s1Nj/vrZ6T+LmlM/r/nM+WfNqXHOf9Z8fvr30s8F8a/PnJ+Lp8ad+SX9ueZntf9Z83MRdpz6vU0a5/y9cOZnf/1e+lnNz2t+L5weW+vPzjGnfwmA3SH9Hqd/VvufQIbJhl4RBrzat5esO8JgyhRgA0uZ+8KsKEABpQuU5QDfTFF6lsyPAhSgAAUaEJAaWLcdegSzfh0PQ68ohIzejRyHFmm4DKk5ubDYrWdmjxTDMNhix0XlhUjIOwJ9zl7aUiCgBRzOxof+VCPE2VyRGiC6U02VmgaJ1HBxfl7TSJEaLqebJzU/OzO2diPl9HipUeJstJxuqjibJLUbLVIzpGZeTfOl5mfnNFKkcc755/w601ip3VCRYtQ0SE7/vqbhIv3c+fu6fuHUZ46aJkpNY6VWU8X52elfdf3e4Tj1ufSZ8/cO5+95NV2ge3Qk3uiV0vQAnKkaATawVLNVTJQCFFCUQOExIH2qolJiMhSgAAUo4J6A1MDatL8D+kYvQPZFR5HmGIxvs0+inajHZXYd+lRVom1RBiKzdkOoLnUvOEd7ReBUI0V/+u6TmubJqbtUnI0VjdTEOH13ivRPZ3Ol9s9ON0fONFVqGimN3aVS0zypdVeKB3epOJsskO5WcfEulXobKg3dpdJIU6WmuVK7oXK6mSI1VthT8cpXmEG9IHBRdCTeYgPLC7LKC8kGlvL2hBlRgAJqEMjdB/zwmBoyZY4UoAAFKFCPgNTA2mPZi61GIy6sFNC5tAAt8g5Cm3/YZbNTd6nUPPpz6g6VU48Bnb5b5fRdK3XfpaL563Ggeu9SOd1Y8eQuFecdLKfvSmnwLhXpzpOaxkrNeDnuUqnj0R+371I5dbcKLwpQgALnCqREReDt3hcRJggE2MAKgk1miRSggPwCtuNboFnyvPyBGZECFKAABXwmUBQai4Mhl2JJ7BAcE0thFaznP/rDu1R8th9ciAIUoEBTBDpHhuNffbo1ZSrnqEyADSyVbRjTpQAFlCFQfXADjCtfUUYyzIICFKAABZokUB3fATs6tESnHWZs0V+BPyO6AKFVyBSK8Gd1bpNichIFKEABCvhWoEN4KD7o18O3i3I1vwiwgeUXdi5KAQqoXaB09xpErn1T7WUwfwpQgAJBLSA1sGa36YT7NT/DfKgXyvNj8WvccGy1tIJRB0RHW1GhL8cBWz5OWMqC2orFU4ACFFCqwIWhRnw0oKdS02NeMgqwgSUjJkNRgALBI5C/7WfE/v5B8BTMSilAAQoEoIDUwHoyJg73xlTjQss2WE70h2lDPso69sWi8KE4bmt2pupmEYAu3IQ8sRjbTNkwO6T3iPGiAAUoQAF/C7Q16jHrkt7+ToPr+0CADSwfIHMJClAg8ASyNy9Cy62fBF5hrIgCFKBAEAnUNLAujorFLY4Fzsotmf1hWpfv/H3ORSOQqh2Kaof2LBVBAOKa22ExVuCovRD7zYVBpMZSKUABCihLoLVei9mX9lVWUszGKwJsYHmFlUEpQIFAF8jcugyJm98P9DJZHwUoQIGAFqhpYElFzmieiTjrcWe91tz+qF59qomFsAgc6jAC3zn61WsREQKERVpQpC3FbksuCm3VAe3G4ihAAQooSSBZI+Lzof2VlBJz8ZIAG1hegmVYClAgsAUy/1iBxK0fATZLYBfK6ihAAQoEsEDtBtbQ5s1xpXXRmWqthf1RveJ0EwuAPT4J25KHY4WtS6MisdEO52HwGUIRtvMw+Ea9OIACFKCAJwKJcGDOiEs8CcG5KhFgA0slG8U0KUABZQk4G1jbPwdM5cpKjNlQgAIUoIDLArUbWHqNDs+Gb4beUXVmvq2kH6p+LjgrnqlNZ6yNHY6t1mSX1pEOg4+KtqJSX479tnyc5GHwLrlxEAUoQAFXBVrYLPjv6CGuDuc4FQuwgaXizWPqFKCA/wSkBlbCrv9BqDz7P2z8lxFXpgAFKEABdwVqN7CkuVfFRGCIZdlZYWzl/VC1+Px/15d27IvFEcNw3Brt1rI8DN4tLg6mAAUo0KhATHUlvh47stFxHKB+gQYbWI6qI3CUrAcqdsFRfRKwlpyqWBsFwZgMhKVAiBoIIeQC9UuwAgpQgAJuCEgNrJZ750Esy3ZjFodSgAIUoICSBM5tYMUZIzFD//N5Kdoq+6JqYd0HtWdfNBKp2iEwnXPQuyt1igIQy8PgXaHiGApQgAL1CkSUlSD9mjEUCgKBOhtYjupjcGR/A0fJBpcIhKgBEFreBMHYxqXxHEQBClBA7QJSA6vF/m+hKTmp9lKYPwUoQIGgFTi3gSVB3BqrQQ/zuvNM7NV9UPlTUd1W4ZE42H44vm/goHdXkKXD4EMjLSjWlmKXJQdFNpMr0ziGAhSgQFAL6PPz8NP1Vwe1QbAUf14Dy1GwFPaTHzepfjH5Pggxlzdpbn2T5syZg6efftqtmG3atMHs2bORkpKCVatW4ZZbbkF8fDzeeOMNjBo1qt5YeXl5uP3221FYWHhmfu3BNpsNa9euRXp6OjZs2IDMzEznxx07dsSAAQNw0003oVu3bhCkdyvzogAFAlpAamDFHfgRuuKjAV0ni6MABSgQyAJ1NbDaR8TgHmFhnWXbLb1Q+cPpJxLqGGFvkYQ/kkZgpa2zLGw8DF4WRgahAAUCXMCWcQLLJ10f4FWyPEngrAaWIzcd9qz/eSQjJtwKIX6CRzFqT5argSXFlJpM77//PhITE+vMr6EGlvTZzJkzMX/+/HprCwsLw+TJk/Hoo4/CYDDIZsBAFKCA8gSkBlbMwQUwFB1SXnLMiAIUoAAFXBKoq4ElTXwgphxtLTvrjOGw9UTFd6UNxje16YI1scOwzcWD3l1J9uzD4PNw0sKXiLjixjEUoEDgC5Qe2I/190wO/EJZ4V8NLEfBz7Cf/EgWEjH5fggxl8kSq64gFRUVePjhh7Fw4UK89NJLzrum6rtq7sCq+fy+++7D448/Dq1We96U+hpYVqvVeRfYl19+iZ49ezrXlpphUsPK4XBAmvfdd99h1qxZyM3NxQsvvIA77riDd2J57RvAwBTwv4DUwGp2aDFCCvf7PxlmQAEKUIACTRKor4HVOzoWN9oX1BvTYe+Bim8bbyCVdOqHRWHDcNIW1aT8Gpp06jD4auSJJfjDnA2L3S77GgxIAQpQQA0CpXt3Y/39d6ohVeboocCpO7BMJ2HbOxWAw8NwNdMFaDq/Dxhce72wu4s2pYEVFRUFqREl3RklPUo4Zsz5h7zV18A6fPgwpkyZgqqqKnzyySfo3r17nSmnpaXhqaeeQqdOnfD55587H1vkRQEKBKaA1MCKPLgY4UVsYAXmDrMqClAgGATqa2BJtT/Z7Dia2U4dF1HX5UA3VKRVNs4kCMhKGYFU7VCYHZrGxzdhRO3D4I/YC3DAXM9ZXU2IzSkUoAAFlC5QsnM7Nky7R+lpMj8ZBJwNLPuxt+Ao/lWGcH+FEKIHQ2zziKwxa4I1pYE1duxYdOjQAf/617/Qp08ffPTRR0hKSjorv/oaWOvWrcOdd96J9u3bQ3qkMS4urs66cnJyztwN9u677zrPxuJFAQoEpoDUwArd+xOiyw4HZoGsigIUoEAQCDTUwBrRvBmusC5uUMEhdEVFqosHrUdE4sCFI/CDo6/XZc8cBq8rxS4zD4P3OjgXoAAF/CpQsm0rNkx/wK85cHHfCAiO6pMO217vbLam84eA4ewmkRxlNaWBNW7cODz33HPOxwdXrFjhvKNKeiyw9qOEjd2BVV5ejvfeew/9+/eXowzGoAAFVCwgNbC0279FvIlvIVTxNjJ1ClAgyAUaamCFaA14NmwdNA5rw0piZ5SnWwGba08y2FskY2vycPxileegd1e2MC7aAUdoFTKEImyvznVlCsdQgAIUUI1AyebfsWHGg6rJl4k2XUCw56Q77FlfNj1CAzPFhEkQ4v8me+ymNrDeeecd7N27F/fffz+Kiorw9ttv48orrzyTX0NnYL322mv4+OOPnY8FXnXVVRg/fjy6dOnCw9pl310GpIA6BKQGlnXTN2gN/oeAOnaMWVKAAhQ4X6ChBpY0+rrYUFxiXtk4naYDKuaLcFQ20uyqFcnUtitWxwzDn1b5/7K3oYRrDoOv0JfjgI2HwTe+uRxBAQooWcAoisjZ+Bs2/PNhJafJ3GQSEGyHnnc4yrbKFO7sMEJEL4jtZsoe25MGVmhoKP7973873yjYrVs3fPrpp2jdurUzx4beQlhWVoZXXnkF3377LaT1pUs6xF0672rIkCG49NJL0atXLza0ZN9tBqSAMgWkBlbRqn8jJaxMmQkyKwpQgAIUaFSgsQZWy5BoPKJb0mgc5wDtBahcHAp7cbVr40+PKunUHwvDhiLDCwe9u5LIWYfBm7JhcfAweFfcOIYCFFCGQDONiGMb1mP9Px9SRkLMwqsCgnXXnQ5Y8r2ziC4Wmq6fyR7bkwaW1HSSmlHTp0/HokWLMGnSJOebDKVHCRtqYElFSOfdSwe6z507F6tXr8auXbvOqi0xMdH59kHpl3RYPC8KUCBwBaQG1rGf/oWBLQO3RlZGAQpQINAFGmtgSfX/PRZIMW9wjULbGlXLo2DLc+Fw99oRpYPeLxqJuZqhsDpE19bywijpMPi45naYjBU4ysPgvSDMkBSggNwCLUQBB3/fiN/4CKHctIqMJ1j/vM4Bb/1NiyBC0/072Qv3tIElJbR9+3bce++9yM/Px8svv4yJEyc22sA6txApDynOypUrsWzZMhw4cMA55Oqrr8brr7+OiIgI2WtnQApQQBkCUgNr239mYmxKjDISYhYUoAAFKOC2gKa5agwAACAASURBVCsNrE4RsbhLWOB6bG0iqtbEwZZR7vqcmpERUTjQfgR+sPdxf64XZvAweC+gMiQFKCCrQILDhoNbt2DtYzwDS1ZYhQYL2gaWdDdVzaOEnTt3xqxZsxAVFeV8i2BhYSFmz56NlJQUl7fNZrNhyZIlzmZY7aaYywE4kAIUUJWA1MDa8vmTuLJ/ZwhVfF25qjaPyVKAAhQ4LeBKA0sa+mBMCZIte1x308ajen0irEeb9pi5vWUrbEkahlU+POjdleJiox2A8zD4QmyvznNlCsdQgAIU8KpAi+pKHNm1C78+Ns2r6zC4MgSC8hHCGnrpUcIZM2Zg/vz5uP766/Hwww87D3iv3cCS3jz4zDPPYPny5fjoo48wePDgBnfu/fffh3Tg+5133okXXnhBGbvMLChAAdkFahpYY4cNhKbwsOzxGZACFKAABbwv4GoDq3+zWEywuXEXlpS6tjlMm9vCcqCkyYVUt+2KNTHD8ac1sckxvDXRqAeio6wo52Hw3iJmXApQwAWB6KICZB05gjWPTnVhNIeoXSDoDnGXzsCqfe3YsQNTp05FZmYmpkyZ4jzbqnYDy2q14sknn8RXX32FadOmORtegiDUu+9z5szB008/zQaW2v+Xwfwp0IhATQNr9OjRMOZspxcFKEABCqhQwNUGllTaM80OI9Lm5ptnNZEwbe8Iy27P7tQt6TQAC8KGItMWqVjlmsPgc8USbONh8IrdJyZGgUAT0B4/ivKCfKx+hA2sQNvbuuoR7DnpDnvWl16pVUyYBCH+b7LHluMMrJqkpEcJv/jiC+cbBqWD3KWGVWxs7FmPEC5evBgPPvggpEPaX331VQwcOLDOmmofDi8dDC89jsiLAhQITIGaBtaQ0eMQlbM5MItkVRSgAAUCXMCdBtZlMdEYbXHxjYS13cQQmPdeBPOfhZ5piiIyU0ZinjgEVvjvoHdXiqg5DN5srMARHgbvChnHUIACTRQo3b4NBrsNq6b/o4kROE1NAoKj+qTDtvcBr+Ss6fwhYEiSPbacDSwpudqPEkp/btOmzVkNrNqfSwez33bbbbj11luRlJQEjUYDKZ+NGzfi888/x6pVq5wNrg8//BAtWrSQvXYGpAAFlCFQ08DqO/JKtMzbpIykmAUFKEABCrgl4E4DK0IXgpkhv7gV/8xgQQvzoV4wbylo2vzasyKjsb/dcPzoUMZB764U9Ndh8CXYZc5Fkc3kyjSOoQAFKNCoQN76dYgOCcHK6d7paTSaAAf4VEBwOBwO+7G34Cj+VdaFhejBENs8ImvMmmByN7CkuDWPEkpvEjy3gSV9npeXh5kzZzrPy2ro6tu3r/MMLOlgeF4UoEDgCtQ0sDr1GYqO5r2BWygrowAFKBDAAu40sCSGCbFG9DevarKI5UQ/mDbI0MT6/4802pwHvQ/HamunJufjr4lx0Q44QqtwEoXYYeJh8P7aB65LAbULNNdqsO/XNWgWGoIVD7OBpfb9dCV/ZwMLppOw7ZWeGXW4MseFMQI0nd8HDMkujHV/iDcaWFIWX375JV588cXzHiGsyVB606DU6Jo3bx42bNiA/fv3Oz+Kj49H9+7dnQfBjxo1CgaDwf2iOIMCFFCVQE0DK651BwyILlVV7kyWAhSgAAVOCbjbwEoObYYHtYs94rNk9odpXb5HMWpPrr4gBauaD8MOBR707kqR0mHwUVFWVOjLsd+WhwxLuSvTOIYCFKAAkjQCtq1di+ZhoVj+0P0UCQKBUw0sqXVV8DPsJz+SpWQx+X4IMZfJEotBKEABCihRoKaBJYgaXNkzGbBUKzFN5kQBClCAAg0IuNvAkkLdGWtDZ7Nnj45bc/qjeo18TSwpr+LOA7AgdBiybBGq3vPmEYA2vBq5YjG2mXJgcdhVXQ+TpwAFvCeQYDFh++bNiAkLw7KH7vPeQoysGIEzDSxnEys3Hfas/3mUnJhwK4T4CR7F4GQKUIACSheoaWBJeY67tCfE0kylp8z8KEABClDgHIGmNLBSImPxdyzw2NJa0B/VK+VtYkGjQWbXEfhGMxR2R/1vzfY4eR8F4GHwPoLmMhRQqUBEQR4O79+P2PAw/PwgG1gq3Ua30j6rgeVsYhUshf3kx24FqRksJt8HIebyJs3lJApQgAJqEqjdwBo9ZCCMxYfVlD5zpQAFKECBJjxCWIM2PaYACZYDHhvaivuhapk8Z2KdlUxkNPZdOALz7b09zlFJASJDgZAIC4q1JdhpyUUxD4NX0vYwFwr4XKBq7x6UFxUiPiIcS6bd6/P1uaDvBc5rYDmbWNXH4Mj+Bo6SDS5lJEQNgNDyJgjGNi6N5yAKUIACaheo3cAadMlANC9nA0vte8r8KUCB4BNoyh1YktIlzWJxnc3zu7CkWLayfqha4oUmlhQ7oTU2Jw7HGmvHgNxcHgYfkNvKoijgskD+po1wWK1oERmBxVPvcXkeB6pXoM4GVk05jqojcJSsByp2wVF9ErCWnPpIGwXBmAyEpUCIGggh5AL1CjBzClCAAk0QqN3Akl7i0AY5TYjCKRSgAAUo4E+BpjawBAh4ttlehNmKZEnfVtkXVQsLZYlVVxDpoPdfmg/HTmuC19bwd+AQPRDJw+D9vQ1cnwI+E4jSanDw1zXO9VpGRmARG1g+s/fnQg02sPyZGNemAAUooGSB2g2sVkmJuDjGpuR0mRsFKEABCtQh0NQGlhRqTEwURlqWyuZqr+6Dyp/kaYjVl1Rx54H4KXQoslV+0Lsr6LUPg//DlAMrD4N3hY1jKKAagZo3EEoJJ0RFYuE/7lZN7ky06QJsYDXdjjMpQIEgFqjdwNJpBIxJiQ9iDZZOAQpQQJ0CnjSwovVheMq4QtbC7ZZeqPzh9BMPskauFUyjQUbXkfhaHOqtFRQXVxSBuGZ2mI0VOGIvwAGzdxuFigNgQhQIQIEkiwnbNm92VpYYHYUFD0wJwCpZ0rkCbGDxO0EBClCgCQK1G1jS9LGX9ICmPLsJkTiFAhSgAAX8JeBJA0vK+YZYPfqYTz3CItflsPVExXelcoWrP05UM+xtNwI/2Xt5fy2FrXDqMHgzirWlPAxeYXvDdCjgqkBUXjYOHjzkHJ4UHYWf2MBylU7V49jAUvX2MXkKUMBfAuc2sIYNG46Iwt3+SofrUoACFKBAEwQ8bWC1CWuOf2gWNWHlhqc47D1Q8W257HHrCmhLaIPNicMC9qB3VxBPHQZfiZMowg5TnitTOIYCFPCzQOWOP1FRfurfk62aRePH++/yc0Zc3hcCbGD5QplrUIACASdwbgOrx8DhaF3BBlbAbTQLogAFAlrA0waWhHN3rAkdzH/I7uRAN1SkVcoet76AVe0uwirpoHdLS5+tqcSFpMPgo6KsKNeXY78tDxkW3zQSlWjBnCigVIFIrQaHTh/gLuXYunkz/HDfnUpNl3nJKMAGloyYDEUBCgSPwLkNrISOPdDHyEcIg+cbwEopQIFAEJCjgdU9KhaTHAu8wuEQuqIi1eSV2PUFLep8ifOg9xxbuE/XVepiPAxeqTvDvIJZoLVOgy1r/np8u01MM3x/LxtYwfCdYAMrGHaZNVKAArILnNvAkha4amgfoOiE7GsxIAUoQAEKeEdAjgaWlNmjzXPQwnrEO0mKnVGebgNsdu/EryuqVouMLtJB70N8t6YKVtKIQGwzO0zGChx1FOCAiYfBq2DbmGIACiSbq/HHli1nKmsb0xzf3XtHAFbKks4VYAOL3wkKUIACTRCoq4E1esw4GDNPvQ2FFwUoQAEKKF9ArgbW4OYxuNq60HsFazqg4kcRjiqr99aoK3JUc+xpNxwLgvCgd1egaw6DL9KWYpclF8U2394t50qOHEOBQBQwnjyOEyf++kvjC2Jj8O09twdiqazpHAE2sPiVoAAFKNAEgboaWL2HXo7Eom1NiMYpFKAABSjgDwG5GlhaUYNnI7fDaC/zXhnadqhcZIS9xPdNEltiG2xKGI5frR28V18AROZh8AGwiSxBFQL5v2+Aw2Y7k+uFcTFIu5sNLFVsnodJsoHlISCnU4ACwSmQtW0lNn/2xFnFJ7ZPQe/Q/OAEYdUUoAAFVCggVwNLKv3KmEgMtfzsXQVta1Qtj4Itz3eHu9cuqKpdN6xsNgy7rcF90Lsrm8zD4F1R4hgKuC/QUqfFjjWrz5rYPi4WqXf/3f1gnKE6ATawVLdlTJgCFFCCQNa2X7D5s8fPS+XKSy+GUJqlhBSZAwUoQAEKNCIgZwMrxhiBx/XLvG+uTUTVmjjYMvz3dryiLpdgfsgw5NrCvF9vgKxQcxh8jliMbaYcWB0+PNMsQAxZBgUkgbawY9P69WdhdIiPw7wpkwkUBAJsYAXBJrNEClBAfoHsP1dj0+wZ5wUeNWo0QnK3y78gI1KAAhSggOwCcjawpORuidXiYvNa2fM8L6C2BarXJ8J6tNT7a9W3glaHk11H4BuBB727uwm1D4M/4ijAQR4G7y4hxwexQIviAuzcs/csgY4t4jD3LjawguFrwQZWMOwya6QABWQXyN6+Bps+fey8uH0uHY6E0t2yr8eAFKAABSggv4DcDax24TG4T/TiYe61CbTNYdrcFpYDJfLDuBMxOgZ7LpAOeu/pziyOrSVw1mHw5lwU231/zhk3hAJqETDv+BMl5WffgdqpRTy+ues2tZTAPD0QYAPLAzxOpQAFglcgZ8ev+H3Wo+cBJLXrhF7hxcELw8op8P/YOw/4Ksuz//9OcrJ3TgKBMEIgEAgzjLACSVgqzrqtOFEcdbS1VluV2rpea6tW0bZqfa2vrQW1qIAgsiFswg57k5CQHU7Gmf//fTTISMgZzzzn93w+76d9zX1f1+/6Xk9Ff7nv6yEBEtARAakNLFH6Q0kN6GFR6CRucCyat2fAulv9P3fsndOwoVM+Vtt66egN0KZUDoPXZl+oSn0CncNCsW35souE9E3piE/unaa+QCqQnQANLNkRMwEJkIA/EijbuRob/vrLVku7clR/GMyn/bFs1kQCJEACfkVADgNrSHwSbnPMU45TUAQsxf1h2V6lXM5LZBKD3pck5KGYg94l6YcYBh8bZ4M59Az22k+jxKre7DNJCmIQEvCBQFZoMJavWHlRhH6dOuL/7qGB5QNa3WylgaWbVlEoCZCAlgiU7VqDDe/+olVJE8ePRUT1fi3JpRYSIAESIIFWCMhhYIk0TyWegMl2QjnmBiMsB7Nh2VypXM52MlX1HYMvw8ejwsFB71I2hcPgpaTJWHoj0KfJjNVFWy+SndU5BR/ffbveyqFeLwjQwPICGreQAAmQQPnuQqx/5+etghg2YiQ6NR0mJBIgARIgAY0TkMvAyktMxFTbAsWrtx4bgeb12jGxEBKKE33FoPdcxVkEQsLvh8Hb0RzegMOOShywVAdC2awxgAlE7ivG0cqLT5v279wJ/7z7pwFMJnBKp4EVOL1mpSRAAhISKN+9DuvfeazViF26pWFIfKOE2RiKBEiABEhADgJyGVjhwaGYGb0BRmeTHLIvGdNaMgLNazRkYgm1CSbsTivAfMdgxXkEUsJzh8HvtJSjlsPgA6n9fl9rr4gwrF26tNU6B6R2wkd30cDy+5cAAA2sQOgyayQBEpCcwOni9Vg369E2416ROwzBtcclz8uAJEACJEAC0hGQy8ASCq8xRWOs9TvpxHoQyVaWg6aVFR7sUGaprXMPbOiUhzUc9K4IcA6DVwQzkyhEoJ/BgRWFa1vNNrBLZ/zvnbcppIRp1CRAA0tN+sxNAiSgWwKn92zAurcfaVP/mNw8JNYW67Y+CicBEiCBQCAgp4HVMTwOT4QuUg2jrTIHTUu1Z2IJIA09B2JpvBj03lE1PoGW+Oww+LB67LVVcBh8oL0AflBvQslx7Dt6rNVKBndJxT/uvNUPqmQJ7RG4pIF10lyG7RX7cKj2GMoaKnHG2uCKFx0SiY6RJqTHdcPApN5IjeIfPu2B5s9JgAT8i0DF3o1Y+9bP2iyqe+8sDAzX5r84+FcnWA0JkAAJeE9ATgNLqLrDZMAAa+snBrxX7f5Oe80INC7W2HXCc+RX9R2LLyPGo8Ie6X5RXCkJgcQYJ4zRzSgLqkFRcxnsTockcRmEBOQg0CE0BLtWLG8z9JCuqfjgDhpYcrDXWsxWDaxS82ksOrbKZV658wgTa0q3XHSKSnZnOdeQAAmQgO4JVOzbhLV/efiSdVwxbgSCa47qvlYWQAIkQAL+SkBuA6t3jAn3Gearis9ePwKNC7VrYiE0FMczJ+BTw1hVOQVycg6DD+Tu66P2PkYDVq9a3abY7G5d8P60W/RRDFX6ROAiA2ttaRHmHPDuuPONvaZgVKchPgm6cPNbb72FV155BT/96U/x0ksvwWg0XhT/0KFDuO+++7Bnzx4UFBRg1qxZiI2NvWhdWVkZ7r77bhw/fhx///vfMWrUKCxfvtwVu62nc+fOGDRoEKZNm4axY8ciODj4vKUt+6dOnYrXX38dUVH8VLCkLwCDkYBGCVTu34zCNx+6pLqxeROQULVToxVQFgmQAAmQgNwGliD8iKke3ay7VIVtbxiOxvkXf7lLVVEXJHcmJGF3jwIssA/SkqyA1OIaBh9rQXVwHTgMPiBfAc0VnVJ1Gjv2tn24Zmj3rnjv9ps1p5uCpCdwnoH13fG1WHBkhU9Zrkgbj4ldR/kU49zNa9euxf3334/09HR88MEHSEpKuij2/PnzXWvE0717d7z33nvIysq6aF1LrLS0NFesDh06tGtgtQQRxtRdd92FJ5988jwTjQaWZK1mIBLQFYHqwzux+k/3XlJzj36D0d9Yqqu6KJYESIAEAomAEgbW8Pgk3OSYpzpWR9MwNHxdrbqO9gTYUntgfUo+Cm0921vKnytEQAyDd0Q24ASqsbP5tEJZmYYEvicQYwzGoVUrL4ljdM8eePuW64ksAAicNbDWntqKOfsXSlLyjRmXYVSKNJ/JFaelpk+fjoqKCpcxlZ2dfZ5Gm82G3/zmN1iyZAn69u2LZcuW4c0338QNN9xwUS3vv/8+Zs6ced5prvYMqJqaGnz++ed4++23XfHeeecd18mtlqe9/ZIAZRASIAHNEag7uR8rXr69XV1T83IQVHWk3XVcQAIkQAIkoDwBJQwsUdVvE44g3n5K+QIvyOiwZqNhbq3qOtwR0NBzEL6Lz8NeWwd3lnONQgTEMPi4OBvqQ+uxz85h8AphD+g0vUOCsWblpQ2sgswMvHb9NQHNKVCKdxlYYkD7q5vfhxNOSeo2wIAnh053DXr39Wlubnadevrss89aNabKy8tx7733IiIiwnVC6te//rXrGuGrr76KsLCws+nbiuOOASVMsueeew4fffQRZsyY4frvNLB87Sz3k4C+CZhPH8fS5y82yi+sKrdgCuIrtuq7WKonARIgAT8loJSBNTExAVNs32iCotM+BOYv6jShxR0Rlf3GYm54HqrsEe4s5xqFCSTGOmGM4jB4hbEHVLpu9TXYvPPS17CnDuiHP1x9RUBxCdRiXQbWx3u+QtHp3ZIyGJLcD9Myr5Yk5ocffohnnnnGNb/qD3/4AwwGw9m4LdcCr7/+ejz44IOu01oWiwXitFXXrl3PrmsxuiorK8+7YuiOgSWCtGgQZtnvf/97GliSdJZBSEC/BJpqTmPxM1e2W0DPgSPQDxzk3i4oLiABEiABFQgoZWBFGcMxM3IFDBL9sthXVE7HIJg/P+NrGOX2h4bhWGYB/sNB78ox9yITh8F7AY1bLkkgKjgYp9avRZPVesl112cPwm8vn0SaAUDAUN5Q6Xx5099lKfXpYfcjOSLR59hbtmxxDWnv16/fRQPaW4a8i6HsU6ZMcV0nnDt3Lv72t78hPz//IqNr8ODB58Vwx8A69wTWs88+iwceeIAGls9dZQAS0DcBa0MdFj7Z/h+UwSFhuGxsNoIqD+m7YKonARIgAT8koJSBJdD9xBSJUdalmqHoxACY5zRoRo87QpyJydjVPR/fODjo3R1eaq9pGQZfFVyHXdZy1Nqb1ZbE/Doj0C88FCuWLWtX9U9zhuKXE3/8d/92N3CBbgkYvjtW6Jzv4+D2tqqfmjYeEyQY6F5dXe26uldaWuo6PZWZmelKaTab8fOf/xwHDx50/XUx6F1cNXzsscdc/yeuHrY8LSeoLvzr7RlYYvaWiCkMMRFfGGbiy4QtT3v7dftmUDgJkMAlCThsFsx/PNctSuMmXYG4ss1ureUiEiABEiAB5QgoaWB1jozHz43SzJuVipDT0A/m2fozFWyp6ViXko+1tnSpUDCOAgSSE5xwRHAYvAKo/SZFT3Md1m3f0W4908eOxEPjx7a7jgv0T8Dwtx3/ce6pludkQGZCOu7vf5PPlJxOJ55//nmXSSVOWk2dOtUV89ChQ66TWT179sTrr78O8aXAXbt2nf1rs2bNQmxsLFrmX33zzTcXncxqMaDaE3nNNde4Zl+lpKSct5QGVnvk+HMS8F8C8x4ZBafT0W6BvbPHoI/tQLvruIAESIAESEBZAkoaWKKyu01O9LOuV7bI9rIFZeLMZ3bA3v6fZ+2FUvrnYtD74vg87OOgd6XR+5zPNQw+3ob6EA6D9xmmnwaICzHiyOpVsDna/3vTz/Jzcc/oHD8lwbLOJWB4fv0sZ02zPIMc48Ni8dyIhyQh3trJqpa/9tRTT+GRRx5x5amrq8PDDz989lRWVlYWWuZftTYby10DS5hjV199tWtIfHJy8tmaaGBJ0l4GIQFdEvjml/mwNbd//SIkMhZTcvrDUHlQl3VSNAmQAAn4KwGlDay+sUm4B/O0hzM4A+Yvg+BstGlPmxuKKvvl4r9h41Ht4KB3N3Bpcsn5w+BPwe6U5uNimiyWotwi0MdowOpVq91a+6vJBbh1eLZba7lI3wQMv1z1P06HGycIvCkzyBCE18b+eI3Pmxgte1pOVok5WG+88QbCw8Nd867EqSpxKmvUqFFnw4svEL755pt45ZVXMG3aNLTM0Bo7duxFXydsz4AS1xTXrVvnOuFVVFSEa6+91hVDGFriaW+/LzVzLwmQgLYJfPv0ZWiur3ZLZO6EKYg/za8RugWLi0iABEhAIQJKG1iirMcTq5Fq26tQhR6kMaajYUE4HLX6u1LoqjIsHMf6iEHvYzwomku1SODcYfCHHJU4aHHvn7W0WAs1eU8g8VQJ9h4+7FaAZ6dOxnWDB7q1lov0TUA3BlbLyaqSkhLXVcLo6GiILwKK54MPPkCHDh3OdmLZsmWumVnCbHrppZfw8ccfu75i+MILL7i+ZHju464BtX37dtfwdjET69wB8e7u1/drQvUkQAKtEVjy3LVoqCp1C06PvoPQP+SUW2u5iARIgARIQBkCahhYIxOScL1dg6ewBHJjNzQujoW9olGZBsiQxTXoPa0A39j5L7My4FUlpGsYfIwFVUYOg1elASok7Rgagp0rlrud+cVrp+LyrL5ur+dC/RLQzRVCgVicfHr//fddhpXRaMT999+Pyy+/3GVSif+/5Tl+/DimT5/uOqUlTmf96U9/wpIlS1zGV3b2+UcL3TWgWgbGz58//zwjzN39+n1FqJwESKAtAstfuAX1p9z7zZCIcXnuMBhrjxMoCZAACZCARgioYWCJ0p+LP4AYR4VGKFwgw5iKxhVJsJec0aY+N1VZu/TE+o55HPTuJi89LeMweD11yzut6XYL1m/Y6PbmP994LfJ693J7PRfql4Auhri34G05WSXmXUVERGDmzJmuq4I33HDDeR1oGdq+ceNGvPjii64rh2FhYa6TUwkJCeetddeAooGl35ecyklALgKrXr0LNceK3Q4/fPQ4pJzR4LURtyvgQhIgARLwLwJqGVhTTPGYaNXWFwnP66yxI5oKO8N2VJ45uUq+ReZeg/FdnBj0/uMMWyXzM5e8BMQw+Nh4G86E1GOvvQKlVn0br/LS0k90e/EuVNXUuC34ndtuxMge3d1ez4X6JWD47lihc/6RFbJUMDVtPCZ0/XE2la9JWk5WpaWluULt2LHDdapKDGq/8Pnwww9d1wYfffRRzJ49G1dddZXL8DIYDF4ZWC0zuHiF0Ncucj8J+A+BwjdmoPKA+3Ot4jukIrdHNNDo/h/I/kOLlZAACZCA9gioZWDFhkbi2fCl2gNyriKjCc2busO6v1bbOt1UV+Ea9J6HGke4mzu4TI8Ezh0Gv6W5FA7OgtddG3uEBmPDipUe6f7k3mnom9LRoz1crE8ChvKGSufLm/4ui/qnh92P5IhEyWK3nIIS86isVivEQPdZs2YhNjb2ohwtg9vFSa3Dhw+7rhJOnTr1onXtncCy2WzYsGGD6/qiONElBsG/8847MJlMrljt7ZeseAYiARLQHIFN7z+F0q3LPNKVP3EKosvdN708Cs7FJEACJEACHhFQy8ASIm9KCsNwizy/RPYIwqUWB8eieVsGrMV+8ouX8HAc7TMBszFaMkQMpF0CxiDAlGBHc7gZhxxVHAav3Vadp6xzbRW27Xb/hoPY/O1jDyIp+vuPrPHxbwIGp9Pp/HjPVyg6vVvSSock98O0zKsljSmCvfXWW66vC4rnsccew5NPtv6Vw+rqatcg9zVr1iAzM9N1Uis9Pf0iPS0GlDtCRRxxZbF///5nl3uy/5NPPkFeXp47qbiGBEhABwR2zH4NR1bO8Uhpz0Ej0c/p/twsj4JzMQmQAAmQgEcE1DSwukYl4NHgbzzSq8rioAhYivvDsr1KlfRyJHWaOmBn9wIstA+QIzxjapTA2WHwIXXYaSlHnV2nX9zUKF8pZCWEGLFvpWfGvrhhtfk3v5QiPWPogIDLwCprqMSrm9+HE9KcsTTAgCeHTkfHyO9PKUn5rF271jW8Xcy5OvdrgBfmcDqdeP75513GlTh59frrryMq6mJXtj0DSnzdUFxZnDx5Mm699VbEx8efl6q9/ecupoEl5ZvAWCSgPoH9iz7Enq//6rGQyy+bAmMJT2F5fqvSuAAAIABJREFUDI4bSIAESEBiAmoaWKKU+0w29LZukrgqGcIZjLAczIZlc6UMwdULae3SC2s75mG9rYd6IphZNQIcBq8a+jYT9zE4sbqw0CNhHWKisfDRBzzaw8X6JeAysIT8tae2Ys5+aYZJ3phxGUalDNYvFSonARIgATcIHF/7NbZ+8oIbK89fMrTgKnSu2ODxPm4gARIgARKQloDaBlb/2CTciXnSFiVjNOuxEWhe718mlsBl7jUE38bl4YAtSUZ6DK1lApFhQEwch8Gr3aOoIwdxpPSURzKyOqfg47tv92gPF+uXwFkDS5Tw3fG1WODjQPcr0sZjooSD2/WLlspJgAT8nUD57rVY/87jHpcZm5qB8X07AeX8IqHH8LiBBEiABCQkoLaBJUr5ZeJppNgOSliVvKGsJTloXlMhbxKVoldkjcMXoeNRy0HvKnVAO2nPHQa/ualUontK2qlPi0oywkJQuHy5x9LyevfCn2+81uN93KBPAucZWKKEtaVFmHNgkVfV3NhrCkZ1GuLVXm4iARIgAb0RqDuxHyte8e43PnnX3IaYw0v0VjL1kgAJkIBfEdCCgTUmwYRr7fN1xdVWloOmlf5pYiE8Akf6FGAOB73r6p2UUyyHwctJ98fYnaorsH2P57/cvXHoYDx92URlRDKL6gQuMrCEolLzaSw6tgrbK/a5JXBgUm9M6ZaLTlHJbq3nIhIgARLwBwLN9VX49unLvSolbcQUDAg+Dpj97yqGV0C4iQRIgARUIKAFAyvIEITfxe1ChKNWBQLep7RV5qBpqZ+aWACcpo7Y0T0fizjo3fuXxE93xkUC4TEWVLmGwZehzm7x00qVK6tzWAi2eXH6Sih8aPxYTB87UjmxzKQqgVYNrBZFJ81lLhPrUO0xiEHvZ6wNrh9Fh0S6BrSnx3WDMK9SozqqWgSTkwAJkIBaBOY9MgpOp8Pj9AZDECZfcxNCDy3zeC83kAAJkAAJSENACwaWqOQKUyzyrd9KU5SCUew1I9C42L9/EWPt2guFHfOxwZqmIFmm0hOBs8PgDdXY2XRaT9I1o7V7kxmbirz7wNHMKy/DNYP6a6YWCpGXwCUNLHlTMzoJkAAJ6J/A4meuQlNNuVeF9B17BXrVbfZqLzeRAAmQAAn4TkArBlZiWDSeDvvO94JUiGCvH4HGhf5tYgms5l7ZWBQ3Hgc56F2Ft0w/KcUw+Ng4G+pD6rHXdhqlNrN+xKukNNYYjIOrVnqd/e1brsfonvySqNcAdbaRBpbOGka5JEAC2iKw6tW7UHOs2CtRwaHhmDyxAMYTNLG8AshNJEACJOAjAa0YWKKMW5NCkG1Z5WNF6my3NwxH4/wqdZIrnPV01nh8HjoO9Rz0rjB5faYzxToRHNWMsqAacBh86z3s6bRh3br1Xjf4P/fdiYwOHGXkNUCdbaSBpbOGUS4JkIC2CGz42xMo2+H9v3AMzr0MXWuLtFUU1ZAACZBAgBDQkoHVIzoRDwUt0C15R9MwNHxdrVv9HgmPiMSR3mLQ+yiPtnFxYBMwBgOmeDuaws047KjEQUtNYAMBEGQAmnduR01dvdcslv7iYcRHRHi9nxv1RYAGlr76RbUkQAIaI7D936/g6Jr/eq0qNCoOk3L6I6jigNcxuJEESIAESMA7AloysEQFD5ia0dOq319qOKxD0TA3cP6l3JnUETu6FWCRnfN3vPtfYGDviov6YRi8sQ47LGWoD8Bh8L2DDVizerXXL0J4SAgKn3zM6/3cqD8CNLD01zMqJgES0BCBvQvex74F7/mkaMS4iehYs8OnGNxMAiRAAiTgOQGtGViD45LxU+fXnheioR1O+xCYv6jTkCL5pVi7ZqCwQz422LrLn4wZ/JbA2WHwqMLOZv/9wue5DYw6cghHSku97mm/Tin4v3tu93o/N+qPAA0s/fWMikmABDREoHTrMmx6/ymfFEUndkBenyQYzP4/BNcnUNxMAiRAAhIT0JqBJcp7MrEUybajEleqbDinYxDMn59RNqkGsp3JyMa3sXk4aDNpQA0l6JlAIAyDzwwLwarly31q05UDsvD7qy/3KQY364sADSx99YtqSYAENEbAXH4MS39/o8+qxowrQGLNLp/jMAAJkAAJkID7BLRoYI1PNOFK23z3i9DoSicGwDynQaPq5JXlGvQeMh71zjB5EzF6wBBIjHXCGNWMU0E12NJUCqcfVN7p9ClsP3DQp0oeyR+Hu0eP8CkGN+uLAA0sffWLakmABDRIYP7juXDYLD4pi+vYFbm9EmGoP+VTHG4mARIgARJwn4AWDazQoBDMjNmMUKf+zR+nIQvm2U3uN8SfVkZE4nDvCfgMI/2pKtaiAQLnDoM/5KjEIR0Og8+KDMfyJUt8pvn6jddifO9ePsdhAP0QoIGln15RKQmQgEYJrHr1LtQcK/ZZ3egJV8B0erPPcRiABEiABEjAPQJaNLCE8qtMMRhnXexeEVpfFZSJM3PsgMOhdaWy6HMmpWB7twJ8a8+SJT6DksDZYfDBddhh1ccw+NTKcmzdt9/n5n354L3ompjgcxwG0A8BGlj66RWVkgAJaJTA1k9ewPG1vg/djevcE+P6JAOVhzVaKWWRAAmQgH8R0KqBlRweiydDv/Uf2MEZMM8NgrPJ5j81eViJpVtvFCbnYSMHvXtIjss9JdAyDP44qrBLg8PgM8JCUOjj7CvBxBgchA1P/cJTPFyvcwI0sHTeQMonARJQn8ChZf/Grs/fkETI6Mt+AlPJGkliMQgJkAAJkMClCWjVwBKqb08KxiCLH/15YExHw/xwOOqaA/q1rM8YikUxeThsTwxoDixeGQJiGHxMnA1nQuqxx3Yap2xmZRJfIkt8yXHsP3rMZx29Oybj0+l3+hyHAfRFgAaWvvpFtSRAAhokULF3I9a+9TNJlMV07onxWV1hKPP9SqIkghiEBEiABPyYgJYNrF7RJswI0v8w9/NeH2M3NC6Ohb2i0Y/fKvdKK8/Kw2eh42F2hLq3gatIQAICplgngl3D4KuxpemU4sPg041BWL9qlQSVAFOyMvHytVdKEotB9EOABpZ+ekWlJEACGiXQXF+Fb5+W7hO+wydcjZTT6zVaLWWRAAmQgP8Q0LKBJSg/bDIjzbrDf4CLSoypaFxhgr1E/ZMgqoONjMKh3gX43MlB76r3IgAFuIbBJ9jRFGaGUsPgQw4dQElZmSS0Hxw/BveNHSVJLAbRDwEaWPrpFZWSAAlomIAwsISRJcUTFpuICSOHIPjUTinCMQYJkAAJkEAbBLRuYA2NT8Itjnn+1z9jRzQVdobtaJ3/1eZFRc7kTtjWNR+LOejdC3rcIhWBH4fB12K7tRxn7L59YftCXT0MTmwoLJRKLv54/dWYkNlbsngMpA8CNLD00SeqJAES0DgBcYVQXCWU6hk4ZjK612+TKhzjkAAJkAAJtEJA6waWkPx0wnEk2k/6X/+MJjRv7A7rgVr/q83LisSg99XJ+dhs6+ZlBG4jAekISD0MvnnXdtTV1Usm8LMZdyM9ySRZPAbSBwEaWProE1WSAAlonIAY4i6GuUv1GAxBmDJpAkJObZcqJOOQAAmQAAlcQEAPBlZBYiIuty3wz94Fx6J5WwasxTX+WZ+XVdVnDMPC2PE4YuOgdy8RcpvEBHwdBt/dYcWm9RskVbXlt09IGo/B9EGABpY++kSVJEACGidwfO3X2PrJC5KqzBw6FhnW/ZLGZDASIAESIIEfCejBwIowhmFmVCGCnVb/bF1QJCzF/WDZXu2f9flQVXlWPuaEjkMDB737QJFb5SAghsEHRTWjLKgam5tOXTJFRFAQjq8rhNNul0zK4K6p+Mcdt0oWj4H0Q4AGln56RaUkQAIaJlB3Yj9WvHK75AonTpqEiDKewpIcLAOSAAmQAAA9GFiiUdcmRWGMZYn/9swQAsuBIbBsqfTfGr2tLCoahzLEoPccbyNwHwnISuD8YfAVOGQ5/1pw1+YGbNlSJKmGu0aPwKP54ySNyWD6IEADSx99okoSIAEdEFj060mwmKUdSJvWbwgGhJYBDul+a6UDlJRIAiRAAooQ0IuBlRIRh1+GLFKEiZpJrMdGoHk9TazWeuBI7uwa9P6dvZ+aLWJuEmiXwLnD4Pc1laF47fJ293i64M2brkNuRk9Pt3G9HxCggeUHTWQJJEAC2iCw6f2nULp1meRi8gomIqbCzz6jLjklBiQBEiABzwnoxcASld2ZBPS3rPO8SJ3tsJbkoHlNhc5UKyfX0q3PD4PeuyqXlJlIwEsC9sbdWHR8qZe72962+PEHYYqKkjwuA2qfwKUNrMrDwOFCoHQXUHMcaPzhOGBEHBDfFeiUBfQYDZh6aL9SKiQBEiABmQkcWTkHO2a/JnmWlO4ZGN7BATSfkTw2A5IACZBAIBPQk4HVJyYJ0w3zAqJdtrIcNK2kiXWpZtf3HoZvovNw1J4QEO8Ei9QfgYSwRpw+vRHfSvxBop7JSZhz/136A0LFkhBo3cCqOgps/hdweK17SXqMAobeBiR2d289V5EACZCAHxKoLz2E5S/KM1By7Ph8JFTv9kNqLIkESIAE1COgJwNLUHrUVIuu1mL1gCmY2VaZg6alNLHaQ14mBr2HjEejM6S9pfw5CShK4OS+QnRMsUluYF2fPQi/vXySorUwmXYIXGxgFS8EVr3jncLch4C+l3m314NdNTU1mD9/PhYvXoxdu3ahpKTEtbt3794YP348pk2bhvT0dBgMBg+iamupqOu+++5DYmIiPvzwQyQnJ7cpsGXt0aNHPSrihRdewN133+3RHrH44MGD+PLLLzFjxgxE+Xh087nnnsMHH3wAb7V4LJ4bSEBmAktmXouGylLJs8QkdsC4rFQE1X7/9zs+JEACJEACvhPQm4E1IiEJN9oD4xSW6K69JgeNi2litfumR8XgYEY+vuCg93ZRcYEyBCIcp7G9aCN6ZERLbmDNvHIKrhk0QJlCmEVzBM43sIrmABs/9k3k8GnAkBt9i9HGbrvdjv/85z94/fXXz5pWPXr0QHx8PGw2G44cOYL6+nqXqXLbbbfhySefRGRkpCxa5A6qVQNrz549LmOtb9++rj7QwJL7TWB8vREo+mgmTmxcKIvswSPHoWvDXlliMygJkAAJBCIBvRlYokfPJBxCnL08YNplrx+BxoUc7O5Owx0dOmNr1wIssfV1ZznXkIAsBMKNDuzcuBhOh10WA+vT6Xeid8e2D3fIUhSDaobAjwZW8SJg1SxphOU+DPSdIk2sH6IIg+qtt97Cu+++i6CgINxxxx2u00OdOnU6m0esWbhwIV566SWI00gPPvggnnrqKRiNRkm1KBHMEwOrLT3i5NYzzzyDqVOnSmI2iTwtuvr37y9JTJ7AUuJtYg4lCRxd819s//crsqWcOHECIsp3yhafgUmABEggkAjo0cCaZErAZOs3gdQm2BuGo3F+VUDV7Euxzd0zsTopD1tsHPTuC0fu9Y5AY8VenDh60LVZ6hNYHWKisfDRB7wTxl1+QeB7A6vmBDD7YQBOiYoyADfNAuK7SBQPWLZsGX7xi1+44r388suYMmVKm1cEt2/fjgceeADixNY777yDoUOHSqZDqUA0sJQizTwkIC0Bc/kxLP29PKdQhdLOvfpjaJIdaOA/yEvbOUYjARIIRAJ6NLCiQyIwM0L6L95qvf+OpmFo+Lpa6zI1pa+u93DXoPdj9nhN6aIY/yUQFWzG1g0rzhYotYFV0CcDr91wjf8CZGXtEvjewFryGnBwZbuLPVrQcxww4QmPtrS1WFwLfOSRR1wzrx5//HE88cQTl5xvJUp69dVX8Ze//AWPPvqo6yphyzyslhM/H330EXbv3u2aLyWeCRMm4Omnn4bJZEJzczO+++47zJ49G8IMKy8vd12V69OnD66//nrccMMNiI6OPiu35aSTmON0+eWX47333sNXX33luuaYkZGBn/zkJ7jnnnvO29Oy+dSpU+etHzhwIB577DF06dIF999/v1szsNri5s4JrDNnzuCzzz7D559/jr17v7+aJOoUVzCF7rCwsLPhW9idm2/IkCHnzeg6ffq065rnokWLXPHMZjM6dOiA7Oxs16m5sWPHIjg4+KKYnIElyf9UGEQjBFa8/FPUnTwgm5qc/CnoULlVtvgMTAIkQAKBQkCPBpbozQ1JEcixBKCJZR2Khrk1gfJ6Slbnqf4FmGMcjyan/m6lSAaBgRQhcKx4NZob6s7mktrA+lleLu4Zk6NILUyiTQIGZ80JJ/7zoDzqbn4XiEv1OfaWLVtcc5diYmJcZo8whdp71q9f7zKxrr76avz0pz89e42wxYQpKCjA5s2b0blzZ9dJrcGDB+OVV16BxWJxGV7CgBKmVbdu3RAeHg4xOP7w4cOutCKmiC30iKfFKLr55puxbds2HD9+3LVPPMeOHXOZOPn5+XjzzTddBlnLs2PHDpcxt3//fpfJI65D1tXVuQyzK6+8EuvWrZPVwBLzrIQZWFRU5KolLS3NNUusRbMwm8ScK8FIPH/605/wzTffuH4u2Ai94mf/8z//46qrtXrEvtLS0rMm4G9+8xvceeedFxmKNLDae6P5cz0R2PGfV3Fk1eeySTaGR2FSbg6MZbtky8HAJEACJBAIBPRqYKVGJuBxY2BdI2x5H532ITB/8eO/IAfCeypJjdExONCrAP91jpAkHIOQwIUEDI0nsW/3tvP+stQG1qxbb8Co9DTCD2ACBmfRHCc2/FMeBCPuAAbf4HPs999/HzNnznSdbnrjjTdaPcnkbpIWA0t83U8YLyKmeIRxExISgr/+9a/4wx/+gEmTJrkMrZSUFNfPxakucY1RnNKqrq52fTkvNzfX9bMWA0v89yuuuMK1v2Xf1q1bXafGhEklDCxxeks8lZWVeOihh7B69WrXLC8xq0uc6hJm2qefforXXnvNZfpceMLJ3TrP1dXaDCxhyInTaUuWLHEZcoJvi+aTJ0+69CxduhTXXnuty6xrGdbe1gysc0/JCUbCcGw5vSVOtInTcKJ3w4YNc7FLSkpylcIZWJ50lGv1QuDkpkXY8r/PySq3d/YY9HEeBexWWfMwOAmQAAn4MwG9GliiJ/cm2ZFp2ejP7WmzNqdjEMyfnwnI2n0t2tEhFUVd8rHUzkHvvrLk/h8JRBqt2LZ+8UVIpDSwOsXF4quHpiM4KIjoA5iAwbngd04c3ywPgq5Dgctn+hy7xeS499578fvf/96neC2xWjN1xHU6YeSI01vC3BozZsx5uYTJJU4QffLJJzj3xFCLgSVOhrV2QkwMnxdm2IwZM1yGjXjESSZxVXDkyJEuc0d8SbHlOfcKpFwGVkv+rKws15ywc4fhCx3ilJW4wijMLGHqtbBoy8ASf10MjA8NDcWsWbPOGlQtNYlTadOnT3d9JVIwEnnFQwPLp9eZmzVKoLH6FL57Vv77+eMnX4nYU4H5Ly8abT1lkQAJ6IyAng2sfrFJuBvzdEZcOrlODIB5ToN0AQMskhj0viopH0U26WYWBxhClnsOgVOHNqG++uKvo0ppYF03eACenSrth+LYRP0RMDg/uceJM6flUR6dDNz2gc+x2zOwWkwV8eXBC5/u3bu3apicayZ5IrA1w6XFwBInmf785z8jIiLivJAff/yx60TTuQacMOL+9re/4fnnn3cZOxc+LdcmhbEk4icne/6p0LZmYAmD7Nlnn3XFFbrENcbWHnHySpwaE0abuFYpHm+/QihmY4mTZlVVVTSwPHnhuFa3BNbNehSni9fLqj+2UzrG9UuF4fQ+WfMwOAmQAAn4KwE9G1iiJ78wVaKTdb+/tqfdupyGLJhnN7W7jgvaJlDXZwQWRI/HcRsHvfM98Y5AuKMSO4pa/2deKQ2sV667CpP79fFOJHf5DQGD8+/XOOF0yFOQIQi4b67PseUwsNyZuSROXLXMvhLGjbhC2DLUvbUTWG2dEFu+fLlrDlfLzxsbG11fVBRztsRprry8vIsYlZWVuQyfoKAgyQ0sMZPr5z//OebPn99mfiFIDHcX5pW49ijMLHEl0F0DS+Sora1FcXExhBm3cuVK11B3cXWQJ7B8/p8EA+iAwMGl/8LuL96UXemgcZehW02R7HmYgARIgAT8kYDeDazRCUm4zh64p7Bc72RQJs7MsQEOqb6m7o9vevs1neo/AbON49DMQe/tw+KKswQijHbs2PgdnA57q1SkMrBiw8Px1cPTIf6TT2AT0IWB1TIDq60TTq210NsTP2IGlfgCoTBZhFkljJiWRww6FyZORUVFq1cI3TWw3DGQWvSL3FKfwHInv8jbYryde93yUgaWuIL5j3/8A1988YVr5te5jzCuxCwsMXuMBlZg/00nUKqvLzmI5S/dpki5k664BuEn1imSi0lIgARIwJ8I6N3AMvz/Oa0zE/Yiyl7tT23xvJbgDJjnBsHZZPN8L3f8SCA69odB78NJhQTcItBQvgsnj198C6pls1QGljh5JU5g8SEBXVwhXLt2rWsek/jSnbtfIfTGwBJX6z766CO89NJLrpNPgwYNcg1RHzBgAHr37u36suCLL77oGkIu1Qmsf/7zn5gwYcJFb6IWDKyWE1ji9JhgYjQa2zyBJWZbtXy9UXyZUAxrHzhwIPr27YvMzEzXVweFwccrhPybTiARKHzjAVQekP90VOd+wzE0yQHUnAgkvKyVBEiABHwmoHcDSwC4zBSHCdZFPrPQfQBjOhrmh8NR16z7UtQuwNFRDHovwFJbptpSmF/DBGKDarB5Y+ElFUplYInZV2IGFh8S0MUQ93O/cCeGqIuv9wlD5FKPNwbWoUOHXF/PEybLH//4R0ycOPG8FOfOjvLFwBJBW+ZLtTWDaufOnS7TTpxYkvoElqhDzN4SZmBb+c8dJO/ODKwWs0sMpRdD64WJde7TciVSXMnkCSz+jSdQCOxf9CH2fP1XRcrNmXgNOpTzFJYisJmEBEjAbwj4g4EVHxqF34Yv8Zue+FSIsTsaFsfAUdHoUxhu/p5Ac1pfrEzKx1ZrKpGQwHkEokId2L5+MRxtXB1sWSyFgSW+Oii+Pii+QsiHBAzOojlObPinPCRG3AEMvkGS2OJa369+9StXrJdffhlTpkxp08QSV9Xefvtt15B0T2YutVyZa+vLfy1f5tuxY4dPJ7BEDWvWrMEDDzyAPn36uL7yJ3S2PMI8El8GFKee1P4KoTD1BMf8/HyXvLauELY3p2zevHmuuV+e9EOSF4dBSEBFAjVHd2PVH+9WRIEhKAiTJkxAWNl2RfIxCQmQAAn4AwF/MLBEH25OCsMwywp/aInvNRhT0bjCBHvJj2NAfA8a2BFqxaD3qDycsMcFNghW/yOB2r3Yf+Bgu0SkMLBG9+yBt2+5vt1cXBAYBAzOmhNO/OdBeaq9+V0gThrH/sLrfbfccgvuuecedO3a9ayRJYaui2Hhf/nLX7Bx40aImVXitJb4P3H9TTytfUWwpfgWc0ac+BInlK677jpXbJF73759EF8OFCaXeHw9gSXmUIkrd3PnzsVtt92GZ555BnFxcRAzuL788kv84Q9/QHl5uWwGljgJ9eijj2LJkiUQs8VmzpyJlJQUV20nT550ncxaunQprr32WtdpsaioKNfPWhjFx8e7ToZ17NjR9ddbvngoDLc33ngDvXr1cv110ZOFCxe6zDjxlci2vgrpzlB9eV5SRiUBeQkIA0sYWUo8nXr0wbBkJ9BUq0Q65iABEiAB3RPwFwOre1Qifha8QPf9kKwAY0c0FXaC7Wi9ZCEDPpDBgNKsAsw2jofFGRzwOAIZQHJYHQoLV7uFQAoD6xcT83B7zjC38nGR/xMwOIU7s+Q14OBKaavtOQ6Y8ISkMYXURYsWuU5gHThwwBVbXFUTJoowSo4cOQJhPoln+PDhePrppzFixIjzTmpdysASMV555RW8++67rhg9evSAMGpavkQoZjllZ2fjX//6F2bMmOEyw8TTYt64O8S9BUpJSQkeeeQRrFu3zmW2paWlQQxCP3z4sGvmlsibmpoq+RXClvx79uzBE088gaKiorP5BQNx0kwYbGPHjsXrr79+3nVAYaqJOsWXBQWfnj17uvohnpZahNkl5oWFhoaitLTUZcSJE3NNTU3YtGmTa4ZYbm6ua8+l+iHpy8NgJKASAXGFUFwlVOoZOmIkOjcdViod85AACZCArgn4i4ElmnB/kgUZli267oek4o0mNG/sDusB/lJHUq4xcdjfMx9znRz0LilXnQSLC7dh05pv3VYrhYE1+7670KvDj7eV3E7OhX5J4HsDSwz+nf3w//+OiVSfnzUAN80C4rvIAk1cERQnrb766iuX+SIMH/EIQ0UYI+JEkTCugoMv/u1Ae4aJiC2+oieGq4uvEAozRlzzu/7663HDDTe4TmKJOVkiV8vVP28NLKH5wi/3CUPupptucuUShpB4pJ6BdW5TRP6PP/4YCxYswN69e10/EsPXb7zxRtfpK/HVxQufVatWuU5UCT7i1JaYaSWMvVOnTrn+u+iLMOc6dOjg+ut33HGHywwT1yKFQShOfonTZ+J0W3v9kOUFYlASUJCAGOIuhrkr+eSPG4Pomu9Nfj4kQAIkQAJtE/AnA2tgXBKmOeex3ecSCI5D87YMWIsD/CuNMrwVjo5dsCU1H8vsHPQuA17NhjxTUuQ6oODu46uBNahLKj6881Z303FdABD43sAST/EiYNUsaUrOfRjoO0WaWIxCAiRAAjonsPyl21Bf0v6cAKnKjIyOQd6QPgiuPS5VSMYhARIgAb8k4E8GlmjQE4ll6GjjKdzzXtagSFiKs2DZXuWX77DaRTWl9cNKUx622aQZG6N2PczfNoEwSwl27tjqESJfDawZuaMxY9xoj3JysX8T+NHAEnUWzQE2fuxbxcOnAUNu9C0Gd5MACZCAHxHY/cWbOLj0X4pW1COzP/pH1gO2JkXzMhkJkAAJ6ImAvxkyb33zAAAgAElEQVRYuYkmXG2br6cWKKPVEALLgcGwbKGJJRfw2j45mB+Vh5N2filOLsZqxo0xmrFlvecfivDVwPp0+p3o3TFZzdKZW2MEzjewhLjihcCqd7yTmfsQ0Pcy7/ZyFwmQAAn4KYHTxeuxbtajilc3bEweOtUXK56XCUmABEhALwT8zcAyBgVjZux2hDs4vLy1d9B6LAfN6yv08nrqT6chCKX9C/Bp0HjYEKQ//VTcKoHQYAf2bl0Om8XzX4r6YmCN7ZWOv9z8E3aFBM4jcLGBJX5cdRTY/C/g8Fr3cPUYBQy9DUjs7t56riIBEiCBACOw/IVbUH9K+Wsd+RMnI7p8W4DRZrkkQAIk4B4BfzOwRNVTTTHIsy52D0AArrKW5KB5DU0sWVsfE4d9PQvwpZNfjpOVs0LBa0t2oLzUu7EUvhhYz14xGdcNGahQlUyjFwKtG1gt6isPA4cLgdJdQM1xoPGHr3hExAHxXYFOWUCP0YCph17qpU4SIAESUIXA3vnvYd837yueOyK+A/KHZiL49PcfaeBDAiRAAiTwIwF/NLBMYTF4KowG1qXec1tZDppW0sSS++8FjpSu2Jyaj+W2PnKnYnyZCAQ3l2LPziKvo3trYMVHRuCLGfdA/CcfEjiXwKUNLLIiARIgARKQhIAY4i6GuavxpA0YgQHR9YCZsz/U4M+cJEAC2iXgjwaWoH1bkhFDLKu1C14DymyVOWhaShNLiVY0pWVhhSkP222dlUjHHBIRiAxqwLaNy32K5q2BJU5eiRNYfEjgQgI0sPhOkAAJkIBCBDa9/xRKty5TKNv5aYbmXYHOVZtVyc2kJEACJKBVAv5qYKVHm/BgEIe5t/fe2Wty0LiYJlZ7nKT6eW3mSHwdOR6lHPQuFVLZ4oQEObB/+wpYmxt9yuGtgSVmX4kZWHxIgAYW3wESIAESUInAyc3fYsuHz6qUHRg/6QrEltHEUq0BTEwCJKA5Av5qYAnQDyY1It3CGYjtvXT2+hFoXFjZ3jL+XCoCQUEoyZqAT4PGwc5B71JRlTxO5fFtqCo/6XNcbwws8dVB8fVBPiTQGgGewOJ7QQIkQAIKEXDa7Vj24i0wlx9TKOP5aYxhkZiQm4PQ8t2q5GdSEiABEtAaAX82sIbEJ+M2x9daQ65JPfaG4Wicz2v2ijYnNv77Qe+OoYqmZbL2CRgaTmBf8fb2F7qxwhsDa0buaMwYN9qN6FwSiARoYAVi11kzCZCAagT2fP0u9i/6X9XyJ3dJR05aLAx1pappYGISIAES0AoBfzawBONfJ55Eks27r4dppUdK6XA0DUPD19VKpWOeHwjYU7phc2oeVnDQuybeiUhDHbZtkm5+njcGljh9JU5h8SGB1gjQwOJ7QQIkQAIKEqg9sQ8rX5mmYMaLU/UZMBS9DSdU1cDkJEACJKAFAv5uYOUlJmKqbYEWUOtCg8M6FA1za3Sh1d9ENvXIwvLEfOywdfK30nRTT2SIFTs2LIXDYZdMs6cGlph7JeZf8SGBtgjQwOK7QQIkQAIKE9jwtydQtmOVwlnPTzd85BikNBxQVQOTkwAJkIDaBPzdwAoLDsXM6A0IcTapjVo3+Z32ITB/Uacbvf4mtCZzJOZF5qHUHuNvpWm6niADcGLvWpjrpT2F6KmBJb48KL5AyIcEaGDxHSABEiABjRA4seEbFP3zd6qrycsdjZjag6rroAASIAESUIuAvxtYgus1SdEYa/lOLcS6zOt0DIL58zO61O4XooODUdJvAv4dPA4Op8EvStJ6EfaafTh0UPpfbHpiYJmiojDn/rsQHxmhdVzUpyIBnsBSET5TkwAJBCYBu7UZy1+4BQ2VJaoCMAYbMHHkYITUq6tDVQhMTgIkENAEAsHA6hARh1+FLAroPntTvBMDYJ7T4M1W7pGKQFwC9qbn4ysOepeKaKtxYpzl2LJlkyw5PDGw7ho1Ao8WjJNFB4P6DwEaWP7TS1ZCAiSgIwK7576Ng999rLriDh07YkT3OBiaalXXQgEkQAIkoDSBQDCwBNM7kgwYYFmrNF7d53MasmCezeuXajfS3qkbNnXOx0pbb7Wl+F1+U5gZ6wpXyFaXuwZWSHAw/j39DqQnmWTTwsD+QYAGln/0kVWQAAnojEDNsWKsevUuTaju1acv+oZXA06nJvRQBAmQAAkoRSBQDKyMGBPuN8xXCqt/5QnKxJk5NsDBPyPVbmxjj/5YnpiHnRz0Lkkr4sIs2FQo7/Vidw2s6wYPxLNTJ0tSF4P4NwEaWP7dX1ZHAiSgYQJF/3weJzZo4+tQg4floKvliIZpURoJkAAJSE8gUAwsQe4R0xl0s+6UHmIgRAzOgHmuAc4m6b7OFgjY5KqxOnMUvo7IQ5kjWq4Ufh83IsSB3VuWw2aR94ShuwbWP+64FYO7pvo9dxboOwEaWL4zZAQSIAES8IpA5f7NKHzzIa/2yrFp1NjxSKrbI0doxiQBEiABTRIIJANrWHwSbnbM02QfdCHKmI6G+eFw1DXrQq7fiww24mS/AvwraLzflyp1gQYDUHZwA2qrK6QOfVE8dwysCZkZ+OP118iuhQn8gwANLP/oI6sgARLQKYFN7/0apduWa0b9+HG5iK3Zpxk9FEICJEACchIIJANLcPxt4lHE20rlROrfsY3d0bA4Bo6KRv+uU0/VxSVgT3oBvnZk60m1qlrNZbtRckKZU/fuGFiv33gdxvfuqSoTJtcPARpY+ukVlZIACfghgbIdq7Dhb09oqrIJuaMQWXtIU5oohgRIgATkIBBoBtYEUwIus34jB8rAiWlMReMKE+wl5sCpWQeV2jt1x8bO+Vhly9CBWvUkOuoP4+C+YsUEtGdgDeveFX+//WbF9DCR/gnQwNJ/D1kBCZCAzgmse/sRnN6zQTtVGAyYMnoIQutPakcTlZAACZCADAQCzcCKMoZjZtQqGJyc5eTT62TsiKbCTrAdrfcpDDdLT6AxvT+WJeRjly1F+uA6j2hsPoXinVsUraI9A+v5qy7DVQP7K6qJyfRNgAaWvvtH9SRAAn5A4OSmRdjyv89pqpKQyFhMHtQVQWb55yNoqnCKIQESCCgCgWZgieb+xBSJUdalAdVnWYo1mtC8sTusB2plCc+gvhGozhyNryPHo8zOQe+CZLijGjuK1voG1YvdlzKwMjok49Ppd8AghnLxIQE3CdDAchMUl5EACZCAnARWv3Yvqo9o6+tQ8R1SkdvFCNjk/UKNnFwZmwRIgAQuRSAQDazOEfH4echCvhhSEAiOQ/O2DFiLq6WIxhhSEzCKQe8T8C/DOKkj6ypeZNAZbNu4UhXNlzKwfjExD7fnDFNFF5PqlwANLP32jspJgAT8iMDRNf/F9n+/ormKUtN6ITuWVyQ01xgKIgESkIRAIBpYAtzdJif6WddLwjDggwRFwlKcBcv2qoBHoVkA8Yko7lGAeY4hmpUol7CYkGYUrV8Gp9MhV4pLxm3LwOoYG+M6fRUXEaGKLibVLwEaWPrtHZWTAAn4EQGH3YaVr0xDfan2hqf3zsxCn1BeJfSj142lkAAJ/EAgUA2svrFJuAfz+B5IRcAQAsuBwbBsoYklFVI54tg7p2Fjp7yAGfQeG2bH1o3LYbc2y4HTrZhtGVgPjh+D+8aOcisGF5HAuQRoYPF9IAESIAGNEDi45BPs/u9fNKLmfBmDs4ehq+24JrVRFAmQAAl4SyBQDSzB6/HEaqTa9nqLjvtaIWA9NgLN6yvJRuMEGtMHYGlCPnbbOmpcqffyosOc2LllJaxN6n4tszUDq0t8PP7v3tsRGx7ufYHcGbAEaGAFbOtZOAmQgNYIWBvqsOKVaWisOqU1aS49Y8bmIrFunya1URQJkAAJeEMgkA2skQlJuN7OU1jevDeX2mMtyUHzGp5alpqrHPGq+47BlxHjcdoeJUd41WJGhAIHdxbCXF+jmoaWxK0ZWD+fmIdpnH2lem/0KoAGll47R90kQAJ+SWDvgvexb8F7mq1tQv54RFbu0aw+CiMBEiABTwgEsoElOD0XfxAxjtOeIONaNwjYynLQtJImlhuo1F8SEoITfSfg34Zc9bVIoMAYDFQd3YKyMm38MvRCA6tXchL+c99d4IcHJWh2gIaggRWgjWfZJEAC2iRgbajH6tfuwZnyY9oUCOCy8aMQUq29WV2aBUZhJEACmiUQ6AbWZFM8Jln5RUI5XlBbZQ6altLEkoOtLDHjTdjdIx/zdT7o3VFdjIOHDsuCyJugFxpYv7l8Em7IHuRNKO4hARcBGlh8EUiABEhAYwSOrPwMO2b/UWOqzpdDE0vT7aE4EiABNwkEuoEVGxKJZyOWukmLyzwlYK8ZgcbFnInlKTc119tcg97zsdrWS00ZXuWOcxzFpqJdXu2Va9O5Blb/zp3wz7t/Klcqxg0QAjSwAqTRLJMESEBfBNa8fj+qDm7TtOjL8sYgpOqApjVSHAmQAAlcikCgG1iCzY2mcIywLueLIhMBe/0INC6kiSUTXtnCNqQPxNKE8Si2pciWQ8rAaVHlWLxyk5QhJYl1roH18nVXYkq/TEniMkjgEqCBFbi9Z+UkQAIaJlBStASbP/iNhhV+L21KwTiEVvArVppvFAWSAAm0SoAGFtA1MgGPGr/hGyIjAbt5OBoXVMmYgaHlIlAlBr2H56HCESlXCp/jdgo7hZWFW3yOI0eAFgNrWPeu+PvtN8uRgjEDjAANrABrOMslARLQD4GN7/0ap7Zp/7fiUybkIfR0sX7AUikJkAAJ/ECABtb3IKabbOhj1d7pDX96UR1Nw9DwdbU/lRQ4tYSE4njfAnyqwUHvScElWLthq2Z70WJgzbr1BoxKT9OsTgrTDwEaWPrpFZWSAAkEGIHK/VtQ+OaDuqh6ysQChJZra+6CLsBRJAmQgKoEaGB9j79/bBLuxDxVexEIyR2WoWj4siYQSvXPGhOSsCstHwscgzVRX5zjODYV7dCElrZECAPLFteI1264RtM6KU4/BGhg6adXVEoCJBCABLb/+2UcXTNXF5VPnjQRYWXa/gcpXYCkSBIgAcUI0MD6EfUvE08jxXZQMfaBmshpGwLzf+sCtXy/qNuW2gPrU/JRaOupWj2RliPYtmO3avndTSwMrNsvHwAxwJ0PCUhBgAaWFBQZgwRIgARkIlBfegirX7sXtuYGmTJIG3by5CkIO6Xdo+zSVstoJEACeidAA+vHDo5JMOFa+3y9t1QX+p2OQTB/fkYXWimybQINPQdiSXwe9tg6KoopxHwQu/foY/6oMLBeuXeyonyYzL8J0MDy7/6yOhIgAT8gsGfeX7F/4Ye6qWTylMsRVqrNYaK6gUihJEACihCggfUj5iBDEGbG7UKko1YR9oGexIkBMM/Rxy+nAr1X7dVf1Xcs5kaMR6Vd/kHvztq9OHBAHyclE2MjcN8tg5Cd3rk9hPw5CbhNgAaW26i4kARIgATUIWA5U41Vr92LhoqT6gjwIuuky6YivIQDgb1Axy0kQAIKEqCBdT7sK0xxyLcuUrADgZ3KaciCeXZTYEPwl+pDw3A8Uwx6HytLRUEGoKl8F44eOypLfDmC3nvtYEwemS5HaMYMYAI0sAK4+SydBEhAPwQOL/8Pdn72Z/0IBjDpiqsQfmKDrjRTLAmQQGARoIF1fr8TwqLxm7DvAuslULlaZ1AmzHNsgMOpshKml4KAMyEJu9MKsMAxSIpwrhihRqDy2DacKtXPLzKHZ3XGE9NGSsaAgUighQANLL4LJEACJKATAmten4Gqg/qaL5U/6TJElxXphDBlkgAJBBoBGlgXd/zWpFBkW1YG2qugbr3BGTDPDYKzyaauDmaXjIAtNR3rU/J8HvQeGerEsb2bUF11WjJtcgcKCwnG72aMQ3qXBLlTMX4AEqCBFYBNZ8kkQAL6JFC+ex3Wv/OY7sSPyytAXNUu3emmYBIgAf8nQAPr4h6nRSXi4eAF/t98rVVoTEfD/DA46ixaU0Y9PhBo6DkI38XnYa+tg8dRYsOd2L11DRrN+vpq5S1TsnBdfh+P6+UGEnCHAA0sdyhxDQmQAAlohMCuz1/HoWWfakSN+zJGjx4N0xl9DB11vyquJAES0DsBGlitd3CGqRm9rDw9q/j7beyOhsUxcFQ0Kp6aCeUlUNlvLOaG5aHKEeFWosRIOzavXwmbRV/vQr/0JMy8f5xbNXIRCXhDgAaWN9S4hwRIgARUIiAGuq95/QGcKTuikgLv044Ylo2OFv3Mb/C+Uu4kARLQCwEaWK13alBcEm53ztNLG/1LpzEVjStMsJeY/asuVgOEheFYnwn4j2HMJWkkR1mxbs0yOOz6u1L623vHYmCG56fN+HqQgLsEaGC5S4rrSIAESEAjBE5s+AZF//ydRtR4JqPfgEHoaTjl2SauJgESIAGZCNDAahvsk4mlSLbp54tnMr0i6oQ1dkRTYSfYjtark59ZZSXgTEzGrrR8fGO/eNB7x6gmrF65VNb8cgW/alwGbr9igFzhGZcEXARoYPFFIAESIAEdEtjy0XM4uVGfnzrv3KM3hsbU6pA6JZMACfgbARpYbXd0XKIJV9nm+1vL9VOP0YTmjd1hPcA/L/XTNM+U2rqkY13HfKy1pbs2pkSdwaqV+vyAQvdOca7B7ZHhIZ5B4GoS8JAADSwPgXE5CZAACWiBQP2pwyh8fQYsZn3+g210QgeM72NCUEOVFnBSAwmQQIASoIHVduNDgoyYGbMFYc6GAH07NFB2cByat2XAWlytATGUIBcBc6/B+M6QgfnFJXKlkD3u47flYNTAVNnzMAEJ0MDiO0ACJEACOiVwaOm/sOuLN3WqHjAEGzFp3GiEVe7VbQ0UTgIkoG8CNLAu3b+rTDEYZ12s7ybrXX1QJCzFWbBs5y989N7KtvSXxydhrr07NlWH67LEguFpmHF9ti61U7T+CNDA0l/PqJgESIAEzhJY9/ajOL1nva6J5E66EvFlG3VdA8WTAAnokwANrEv3LTk8Fk+GfqvP5vqTakMILAcGw7KFJpY/tRVBQTiIYOzfuxfHsm/Cpuow3ZWXFB+B380Yj+SESN1pp2B9EqCBpc++UTUJkAAJuAhU7t+Cwjcf1D2N4QVXIaVig+7rYAEkQAL6IkADq/1+3Z4UjEGWNe0v5ArZCViPjUDz+krZ8zCB/AScMbHYcvQ4Tld+389j2Tfq8gTWfdcNwcScHvIDYwYS+IEADSy+CiRAAiSgcwLFX72DA99+pPMqgH4jC9CzsRhwOnRfCwsgARLQBwEaWO33qVe0CTOCOMy9fVLKrLCezEFzYYUyyZhFFgK2xCSs2rwZzTb72fh6PIGV0z8Vv7g9RxZGDEoCbRGggcV3gwRIgAR0TsDW3OAa6F57Yp/OKwG6ZmZjYIdgBNUc030tLIAESED7BGhgudejh01mpFl3uLeYq2QnYCvLQdNKmliyg5YhgTnBhFUbLh6boLcTWOFhRtdXB3t0jpeBEkOSQNsEaGDx7SABEiABPyBQvnsd1r/zmB9UAkQnp2LUoEyEl+/0i3pYBAmQgHYJ0MByrzdD45Nwi2Oee4u5ShECtoocNC2jiaUIbImSlEdGY8u27a1G09sJrNsu649r8npLRIZhSMB9AjSw3GfFlSRAAiSgaQL7v/1f7PnqXU1r9ETcuPwJiKukieUJM64lARLwjAANLPd5PZ1wHIn2k+5v4ErZCdirR6DxO87Ekh20BAkO2Jw4cPhwm5H0dAKrf89kPHtfrgRUGIIEPCdAA8tzZtxBAiRAApolsOmDp1FatFSz+jwVNmxULjqZ9X810tO6uZ4ESEAZAjSw3OdckJiIy20L3N/AlYoQsNeNQOMimliKwPYiiSMqGpsOHETVGfMld+vFwAoPNeK3945B7+4mL2hwCwn4ToAGlu8MGYEESIAENEOgoeIk1r79CMR/+svTd2A2eobWwGC59D/8+Uu9rIMESEA5AjSw3GcdYQzDzKhCBDut7m/iSkUI2M3D0bigSpFcTOI+geb4RKzZUgSL/cdh7W3t1ouBNf3awZg0Mt19CFxJAhIToIElMVCGIwESIAG1CYgTWOIklj89Xbr3wMDUGASfKfOnslgLCZCAygRoYHnWgGtNURhjXeLZJq5WhICjaRgavq5WJBeTtE+gOjYe6zdvaX/hDyv0YGAJ40oYWHxIQE0CNLDUpM/cJEACJCATATELS8zE8qcnMjISI4dnI6p6vz+VxVpIgARUJEADyzP4KRFx+GXIIs82cbViBByWoWj4skaxfEzUOoFjIWHYvbvYIzxaH+IurgyKq4PiCiEfElCTAA0sNekzNwmQAAnISEB8lVB8ndDfnpyxeehQvwdwOv2tNNZDAiSgMAEaWJ4DvzMJ6G/xvz9bPCehzR1O2xCY/1unTXF+rsoRG4ftJadwqrTU40q1fAKLc688bic3yEiABpaMcBmaBEiABNQkUHdyP9a9/Qia6/3vSkHm0NHoGW1FUPUxNREzNwmQgM4J0MDyvIF9YpIw3TDP843coRgBp2MwzJ/XK5aPiYCmpA5YtX4D7A6HVzi0fAKLc6+8aik3yUSABpZMYBmWBEiABLRA4Pi6edj6f3/QghTJNSR2TkN2v56IKN8peWwGJAESCAwCNLC86/Ojpjp0te72bjN3KULAiQEwz2lQJFegJ6mMN2Hjxo0+YdDqCSzOvfKprdwsAwEaWDJAZUgSIAES0BKBnXP+hMMrZmtJkqRacnILvr9S6Gj/Kz+SJmYwEiAB3ROggeVdC0fEJ+FGB09heUdPuV1OQxbMs5uUSxhgmZyRUdhXb8bhQ4d8rlyLBhbnXvncVgaQgQANLBmgMiQJkAAJaImA3dqMdW89gqpD27QkS1ItGf2zkZEQhODa45LGZTASIAH/JkADy/v+PpNwGHF2fhnWe4LK7HQGZcI828a5kRLjbopPROGWIljs0vzyTGsGFudeSfzCMJxkBGhgSYaSgUiABEhAuwSqj+zC+ncfh9Xsv4Ndo+NNGDG4P6Kq9mi3EVRGAiSgKQI0sLxvxyRTAiZbv/E+AHcqRyC4N8xzDXA22ZTL6ceZyiKiUbR9u6QVas3A4twrSdvLYBISoIElIUyGIgESIAEtEzixcSGKPpqpZYmSaBs2cgw6NR8F7FZJ4jEICZCA/xKggeV9b6NDIjAzYpn3AbhTWQLGdDTMD4OjzqJsXj/K5oiMwu7yCpzw4iuD7WHQkoHFuVftdYs/V5MADSw16TM3CZAACShMYO+C97FvwXsKZ1U+XVqvTPRNiYKx7oTyyZmRBEhANwRoYPnWquuTIjDSQhPLN4oK7jZ2R8PiaDgqOBfLU+pnYuOxrmgrbF5+ZbC9fFoxsDj3qr1O8edqE6CBpXYHmJ8ESIAEFCaw5aOZOLlxocJZlU8XGhKCUTnDEVt3UPnkzEgCJKALAjSwfGtTamQCHjfyGqFvFBXebUxF4woT7CVmhRPrN93x4FDs2iPveIJj2TdhU3WYqpA490pV/EzuJgEaWG6C4jISIAES8BcCFnOdax5WzZFd/lLSJesYPGQouqIcsPPaREA0nEWSgAcEaGB5AKuNpfck2dHXstH3QIygHAFjCpoKU2A7Wq9cTh1mssbGY8u+/aiul5+TFk5gce6VDl/SAJRMAysAm86SSYAESCAQhrqf2+XULl0woFsyQs6UsPkkQAIkcJYADSzfX4Z+sUm4G/N8D8QIyhIwmtC8sTusB2qVzauTbFUxcdiwpUgxtWobWJx7pVirmchHAjSwfATI7SRAAiSgVwKBMtS9pT/GIANGDB8GU+MxvbaMukmABCQmQANLGqA/N1Whs3WfNMEYRTkCwXFo3toL1j01yuXUeCZndAz2VNfi6JEjiipV08Di3CtFW81kPhKggeUjQG4nARIgAT0TCJSh7uf2KL1nL/ROiUVI/Uk9t47aSYAEJCBAA0sCiABGJSThJ3aewpKGpsJRgiJh2Z0Fy44qhRNrL53Z1AFr1q+Hw+lUXJxaBhbnXineaib0kQANLB8BcjsJkAAJ6J1AoAx1P7dPQQYDRo4aDdOZA3pvH/WTAAn4QIAGlg/wLtg6M2Efou00QaQjqmAkQygsBwbDsqVSwaQaShUVjaMOA4q3b1NNlFoG1sM3DcO47G6q1c3EJOApARpYnhLjehIgARLwMwKBNtT93Pb16N0XfTrFIaT6sJ91leWQAAm4Q4AGljuU3FtzmSkOE6yL3FvMVZokYD06As0bAsvEau7UBZt27kJ9lbp1q2Fg3X7FAFw1LkOT7yJFkUBbBGhg8d0gARIgARJAoA11v7Dlo3LzkGQ+BNia+TaQAAkEEAEaWNI1Oy40Cs+EL5EuICOpQsB6cgSaC9U1cxQpPDIKJ42h2LF5syLp2kuitIEljCthYPEhAb0RoIGlt45RLwmQAAnIRKBk82Js/vAZmaJrP2xa5iD0SY1H6Ok92hdLhSRAApIQoIElCcazQW5OCsMwywppgzKa4gRsZTloWlmheF6lEjYmp2DTjp0w19cplbLdPEoaWOLKoLg6yIcE9EiABpYeu0bNJEACJCATgaOrv8D2T/9HpujaDxtkDMGI3AIkmw8DTfy0uPY7RoUk4BsBGli+8btwd7eoRDwSvEDaoIymCgFbRQ6alvmXieUUs66sduzZtUsVppdKeiz7JmyqDpNd1+DeHfH0PWNkz8MEJCAXARpYcpFlXBIgARLQKYED336E4q/e0al6aWSnZQ1HZpdEhJRulSYgo5AACWiSAA0s6dtyf5IFGZYt0gdmRMUJ2Ktz0Pidf5hY9aZkrF2/QZUvDLrTOCVOYPVIjccrjxS4I4drSECzBGhgabY1FEYCJEAC6hEo/vJtHFj8sXoCNJDZGB6FYbkTkNxwGKgv14AiSiABEpCaAA0sqYkCA+KScIdznvSBGVEVAva6EWhcpN+ZWPa4eOyvrsWRgwdV4eduUrkNrMS4CJd5FRct/ykvd2vmOhLwhhmkgDcAACAASURBVAANLG+ocQ8JkAAJBACB7f9+GUfXzA2ASi9dYmrmEPTtmoyIMvU+rx3wTSAAEpCJAA0secA+kViOjrZD8gRnVMUJ2M3D0bigSvG8viasjDdh48aNvoZRZL+cVwiNwUF48eF8pHWOU6QWJiEBOQnQwJKTLmOTAAmQgM4JFL75ICr38yqIaOOgnLHoEnIGQXWlOu8q5ZMACbQQoIElz7uQm2jC1bb58gRnVFUIOJqGoeHralVye5rUktQBO48cQXnpKU+3qrZezhNYT989GoP7pKhWGxOTgJQEaGBJSZOxSIAESMDPCNgtTVj6/PVoqvWPGRi+ticqLgHZA7MQX7vf11DcTwIkoAECNLDkaYIxKBgzY3cg3KGdr7zJU2lgRXVYhqLhyxrtFh0ZhZNBRuwoKtKuxjaUyXUC64EbspE/LE13PCiYBNoiQAOL7wYJkAAJkMAlCTTVnsbi315JSucQSOvVB707JyCs5jC5kAAJ6JgADSz5mjfVFIs867fyJWBkVQg4bUNg/q/2jElzSmds3FKEJrNZFS6+JpXjBNbNk/vhJwWZvkrjfhLQFAEaWJpqB8WQAAmQgDYJ1JcewvIXb9WmOBVVDcoeji7hFgSd0c81BRVxMTUJaI4ADSz5WmIKi8FTYYvlS8DIqhFwOgbB/PkZ1fKfm9jRsRMOVNXg0O5dmtDjrQipT2BNGZWOe64Z7K0c7iMBzRKggaXZ1lAYCZAACWiLwOni9Vg361FtidKAmrDwCAwdOgymxqOArVkDiiiBBEjAXQI0sNwl5d2625KMGGJZ7d1m7tI0AScGwDynQTWNhpgYVMTEY+OKFappkDKxlCewRmR1xi+njZRSHmORgGYI0MDSTCsohARIgAS0T+DwijnYOec17QtVQWHnbunom56KyKp9KmRnShIgAW8I0MDyhpr7e9KjTXgwiMPc3Semr5VOQxbMs5sUF93UPR07DhxE5RH/ucYv1QmsjG6JeOGhPMV7woQkoBQBGlhKkWYeEiABEvATAvsW/gN75/3NT6qRvozMQUPRI84IY80R6YMzIgmQgKQEaGBJirPVYA+aGpFu3SZ/ImZQhYAzKBPm2TbA6ZQ9v61TKvZXVuHoLn1fF2wNlBQnsJITIvH2ry+TvQ9MQAJqEqCBpSZ95iYBEiABnRI4sPhjFH/5tk7VKyN7+Kix6OishKGhSpmEzEICJOAxARpYHiPzeMOQ+CTc5pjn8T5u0BGB4AyY5wbB2WSTRbQzwYTjVht26/Drgu4C8dXAMgYH4ZMXr3U3HdeRgG4J0MDSbesonARIgATUJXBo2afY9fnr6orQePa4RBMGZvVFfO1+jSulPBIITAI0sJTp+68TTyLJdlyZZMyiDgFjTzTMD4WjziJd/ogIlIdGYMumTdLF1GgkX64QhocZ8dHzV2u0MsoiAWkJ0MCSliejkQAJkEBAETiy8jPsmP3HgKrZm2K7pfVE767JiKj1n3kd3nDgHhLQGgEaWMp0JC8xEVNtC5RJxizqETB2R8O30XBU+j4XqyYhCZuKtsBmledUl3qQWs/s7QmspPhIzHqK1wa11k/qkY8ADSz52DIyCZAACQQEgWOFX2Lbv14KiFp9LbJf/wHoHmuA8UyZr6G4nwRIQAICNLAkgOhGiLDgEMyM3ogQp+/GhhvpuERNAsYuaFyeCHup2SsV5sQk7Ni7DzU1NV7t1+smbwys7p3i8OpjE/RaMnWTgFcEaGB5hY2bSIAESIAEziVwYsMCFP3zeUJxg0BwkAHZ2dnfz8eyNrqxg0tIgATkIkADSy6yF8e9OikauZbvlEvITOoRMKagaU0KbMfq3dZgMSVjz7HjKCkpcXuPPy301MDql56EmfeP8ycErIUE3CJAA8stTFxEAiRAAiTQHoGSzYux+cNn2lvGn/9AIC46EgP790N8A+fC8KUgAbUI0MBSjnyH8Fj8KvRb5RIyk7oEjElo3tAN1oO1l9RhNyXhQHkFDh86pK5elbN7YmCNyOqMX04bqbJipicBdQjQwFKHO7OSAAmQgF8SKN22HJve+7Vf1iZXUSmdUpGZ0QMxNRz0LhdjxiWBtgjQwFL23ZiWFISBlkJlkzKbegSC49C8tResey6+DuhMSMTRMw3Ys3u3evo0lNldAyt/WHc8cMNQDSmnFBJQlgANLGV5MxsJkAAJ+D2Bsp1rsOGvv/D7OqUusFuvfsjo3hmRp3dIHZrxSIAE2iBAA0vZVyMjxoT7DfOVTcps6hIIioJld19YdlS7dBji4lHiNGDb5s3q6tJYdncMrCtzMzBt6gCNKaccElCWAA0sZXkzGwmQAAkEBIHTezZg3duPBEStUhfZo/8wpKckILJ8u9ShGY8ESOACAjSwlH8lfmY6g+7WnconZkZVCTRt6oUycwo2rlmjqg6tJm/PwLpxUl/cMKGvVuVTFwkoRoAGlmKomYgE/l97dxocyX3ed/w3B+bAPcAAWCyuXezJJXeXFK+lJTGmRFKkLFm0JNqWREqWrIO2k1QqqVQqrnJUyYskFeuFXkQvUpGdipKUKlI5sROGpESLFnVQXpLicpe73IPA3hfOwTE4BnOluvcWl6vGoHv6+kKFApb89/95/p9nyCr+1NODAALhEpga2adXvvlMuA5t42mHtu/WpvVZNU3yH3o2srIVAjcIEGDV/wVxT3tWv1d5tv6FqeiOQLxNE0s9OvbWii68cMqdHnxQ9VYB1mc+crueeGibD05Biwg4L0CA5bwxFRBAAIHQCsyfH9WP/+1nQ3t+Ow4+uOV2bervUvPUYTu2Yw8EELhOgADLnZfDn3acUqZ0wZ3iVK2LQDXWpvF8Rq+//veqVqVM8x4CrFvIv1eA9dRHd+rjD26py8wogoAfBAiw/DAlekQAAQR8LLA8O6GX/vWnVV5Z9vEp3G+9f3irtgysU3PuqPvN0AECAREgwHJnkB/uzOix4vPuFKeqowJGcHVhtllvvHHjM64IsG7NfrMA6wsf26WPfmCzo/NicwT8JkCA5beJ0S8CCCDgQ4FysaC/+zdPaik35sPuvdVy39Cw+bB3PrXQW3OhG38KEGC5M7fGeEpfb/qpotWyOw1Q1XaBSiyj87m03nzzjZvuTYC1ugDrS5+4Ux95YNj2ObEhAn4XIMDy+wTpHwEEEPCRwE/+/ec1e5Y7iOwYWW//oLZu6Ffr3Kgd27EHAqEUIMByb+yfzDbqgZWX3GuAyrYIlGNZnZtq0IED+265HwGW9QDrq5+8Sx++b6Mt82ETBIImQIAVtIlyHgQQQMDjAsanExqfUsiXPQI963q1bXhIbfkT9mzILgiESIAAy71h96bb9U8bXnCvASqvSaAUW68zExUdOvimpX0IsKwFWH/06bv1m/cMWTJlEQJhFCDACuPUOTMCCCDgssAb/+XPdO6XP3S5i2CV7+7q0pbNw8qUphQpzAfrcJwGAYcECLAcgrW47RezVe1Y2WtxNcu8IFCIDujUxWUdO/LWqtohwPr1AdaeRz+gD941uCpXFiMQNgECrLBNnPMigAACHhE4+P1v6MTL3/dIN8FpI5VMaMfO3epJlRWfOxecg3ESBBwQIMByAHUVW25vzeoP9ewqrmCpWwL56oBGTk7o7JmTNbVAgPXebLFEQp2/+4we+vhDNdlyEQJhEiDACtO0OSsCCCDgMYGjz31bx577zx7rKjjtbLtjtwY6m5XOjQTnUJwEARsFCLBsxKxxq3/SOaO+4pEar+YyRwUiMU0XenXk6HFN56bXVIoA6+Z87YNDuveP/pE6hjetyZeLEQiLAAFWWCbNORFAAAGPChh3YRl3Y/HlnEDfhs3aNNin1sJFRZZmnCvEzgj4TIAAy/2B3Z/J6tNl7sJyfxLXOihH2zQ+m9aBt/arWKra0hoB1rsZ++/bo3uf+YdKNDXZYswmCIRBgAArDFPmjAgggIDHBYznYb31P/+Dios8u8nJUbVksrptx+3KxpcVy9X2NhAn+2NvBOotQIBVb/Gb1/tXmVG1lCe80UyIu1iJrNPpsYKOHDlsuwIB1o2k23/7d7T7c5+33ZkNEQi6AAFW0CfM+RBAAAGfCOROvKW3vv8NzZ7mrSROjywSiWjH3Q+ory2p5MTbTpdjfwQ8K0CA5Y3RPNrZrkeKfCKhW9OYrwxo9NSYzp457VgLBFjXaO/92h9r+EOPOGbNxggEWYAAK8jT5WwIIICAzwQK89M6+L1v6Py+H/msc/+2O7TjLm1c36OWhTPSwqR/D0LnCNQgQIBVA5oDl7Q2NOrP0i85sDNbvpdAJdqqyYUWvX34qPL5vONQBFhSU3eP7vvan6j7jp2Oe1MAgaAKEGAFdbKcCwEEEPCxwOG/+ZZGXvyOj0/gv9Yz6zdoy+bNykbzik2f8N8B6BiBGgQIsGpAc+iSJ7Mp3bfyY4d2Z9srAsuRXp0dW3bkbYK3Ug57gLVu15265yvPmCEWXwggULsAAVbtdlyJAAIIIOCgwKmf/7UOfu/PVSmXHKzC1jcT2L77XvVnUkpPHwMIgUALEGB5Z7wDjRn94/jz3mkoQJ1UI0nNrHTrndHTGh8fc+VkYQ6wNj/6uO7+w6+64k5RBIImQIAVtIlyHgQQQCBAAhNHXzXfUpgfOxWgU/nnKN19gxreuEEd0UXFZs74p3E6RcCiAAGWRag6LftyZ0nbiq/XqVrwy6xEe3VhqqpDB/erUrXn0wRrVQtrgHXn03+gbR/7RK1sXIcAAr8iQIDFSwIBBBBAwNMCi5PnzIe7jx96xdN9Br25rbvuUV+2Tc2L56TFXNCPy/lCIkCA5a1B39Ga1Rf0rLea8ls30bRmS706fvKCzp31ztvBwxZgJVvbdM+Xn1H//Xv89gqiXwQ8LUCA5enx0BwCCCCAwBUB406sEz/5PiAuC7R192vztu3qSpbVMM4nGLo8DsqvUYAAa42ADlz+zzomta404sDOwd5yJTaosVxEhw69qVKx4LnDhinAym7drvd96SvKbBz23BxoCAG/CxBg+X2C9I8AAgiESOD4S9/Vof/1zRCd2NtH3XDHfRpc363W4pQiU8e93SzdIXATAQIs770s3p/J6okyd2FZmUwlllFuqV2jJ85qfMzbb/MOS4A19IEH9b4vfVWJpiYrI2QNAgisUoAAa5VgLEcAAQQQcFfg4oGXzediLc2Mu9sI1a8KNHb2avNtO9XTHFcqNyotzaCDgC8ECLC8N6ZoJKKvtx1WY4V/j9x0OpGY8pUBnbkwq9GRw94b4Ht0FIYAa8cnn9TO3/usb2ZCowj4UYAAy49To2cEEEAg5AJz50d0+K//o8bf/kXIJbx3/M6BLRoe3qjOeEENE0e81yAdIXCdAAGWN18Oj3e26UPFH3izOZe6KkQHNJYr6/DbB1UsrrjURe1lgxxgxdNp3fWFL2n4oYdrB+JKBBCwJECAZYmJRQgggAACXhQ48ux/0jsv/KUXW6MnSQNb79Bgb7faKzOKzp7DBAHPCRBgeW4kZkOZZLP+NPm33myujl2V472azKc0MnpcuamxOla2v1RQA6zu2+/Qrs8+rc7NW+1HY0cEEHiXAAEWLwoEEEAAAV8LGG8pPPw331J+7JSvzxH05rftvEvrO5rVtHhekUI+6MflfD4RIMDy7qB+P5vQ3Ss/8W6DDnVWiWc1W8jo1JlxnT191KEq9d82iAHW9o8/YYZXkWi0/qBURCCkAgRYIR08x0YAAQSCJLCUG9fh//MtnXvthSAdK5BnSTc2atO2O9TTnlbj4pi0lAvkOTmUPwQIsLw7pw1NHfqT2HPebdDGzqrxjOaKWZ05P62To4ds3Nk7WwUpwGrq6jaDq8Hf+IB3gOkEgZAIEGCFZNAcEwEEEAiDwPG/+655N1alVAzDcX1/xqb2rDZt26HutrTSCxekeX+/Rcb3AwnhAQiwvD30r3UWtLm4z9tN1tidEVrlS906d3FGI8f217iLfy4LSoDVf/8D2v3Zp9W8rtc/+HSKQIAECLACNEyOggACCCAgTY28ad6NlTt+AA4fCTR1rteGzVvU05JU4/KEInPnfdQ9rfpVgADL25Pb3ZbVU9Vnvd3kKrqrNnQpX+rS+bE5jRx9Q9VqZRVX+3tpEAKsXZ95Wrc98Ul/D4LuEfC5AAGWzwdI+wgggAAC7xYoryybd2KdePl78PhQIJ5q0vC2HVrX0aKWEg+A9+EIfdMyAZb3R/XPOy6qu3TS+42+R4fVZJ8WjNBqfFajx95Uubjk27OspXE/B1iZ4U3mXVc9O3evhYBrEUDABgECLBsQ2QIBBBBAwJsCZ/Y+ZwZZhblJbzZIV5YEhrbuUF93Vm2RBcVnz1q6hkUIWBEgwLKi5O6aBzs69fHS/3O3iVVWLyc2aK7QaoZWZ08eUpEPrpBfA6xNDz9qPu8q0dS8ylcByxFAwAkBAiwnVNkTAQQQQMAzAvMXjpsh1tjBn3mmJxqpXaC3f1D969erI1FUYo4wq3ZJrjQECLC8/zpoiMb19ZZ9SlYXvNtsJK5CbEjTc1GdPnteExdHvdurS535LcBKNLeYd10Nf/gRl8QoiwACNxMgwOJ1gQACCCAQCoGjz31bx57/tlSthuK8YThkR0dGQ0MblE1HlMqfC8OROaPNAgRYNoM6tN3HO1v0YPFFh3avbdtKrEP5UkZjkwt659hbqpTLtW0Ukqv8FGCt23WneddVZuNwSKbDMRHwjwABln9mRacIIIAAAmsUmBrZp2PPfVuTx15f405c7jWBdENMQ5u2qCvToubqkuKLE15rkX48KECA5cGh3KSlbKpV/yLxQ9ebXYn1azof0+nTZzQ+xgdNrGYgfgmwbnviU9r1madWczTWIoBAHQUIsOqITSkEEEAAAW8IvPPCX+ro83+harnkjYbownaBbGen+gcG1NGUUGMxp8jynO012ND/AgRY/pnh57Ix3bny87o2XIl1ar7YqovjMzoxekSlMnfw1joArwdYLb3rzbuu+u/bU+sRuQ4BBOogQIBVB2RKIIAAAgh4T2D6+AHzbqyJI3u91xwd2S4wMLRRvT1dyiSlRP68VC7aXoMN/SdAgOWfmW1q7tQzUYcf5h5t0rJ6NDm7olMnR5XL5fwD5PFOvRxgDb7/g+bzrhqzXR5XpD0EECDA4jWAAAIIIBBqgZEf/lcdff7bqhRXQu0QpsPHGxIa3rJN6zrb1axFxfhkwzCN/4azEmD5a/R/3LmgjcW37Gs6ElcxPqSZhajOnT+vs6d5+Lp9uDfu5MUAK53JyHjL4JbHfsupY7MvAgjYLECAZTMo2yGAAAII+E8gd/KQ+YD38UOv+K95Ol6zQFu2RxuGtyjbklR6aUyRPM/PWjOqTzYgwPLJoC63+b72rD5Tebb2piMxVZKbNF9I6eLYtI6/s19l7sas3XMVV3otwBp+6GEzvGpet24Vp2ApAgi4LUCA5fYEqI8AAggg4BmB0b/972aQVSoseaYnGqm/QFffBg309aojJaUWLipSXKx/E1SsiwABVl2YbS3yLzNn1FG2+Kmj0aSKsT7lCylNTOd15swJLc0TUNs6EIubeSXAygxv0o4nPqX++x+w2DnLEEDASwIEWF6aBr0ggAACCLguMHP6sI49/xcae+unrvdCA94Q6Mx2aX3/oDpbG9VYWVBszuJ/PHujfbq4hQABlv9eHg91dOijpedu2ng11qrlSkYzC1WNT+Z07vQJVSp8WIcXpux2gBWJxczgyrjrKpZIeIGEHhBAoAYBAqwa0LgEAQQQQCD4Asdf+q55N1ZxKR/8w3LCVQk0pNIaHN6m7mynWhNVJRbHJd52uCpDrywmwPLKJFbXx79r3au4qirFurSw0qjc3IrGxsY1MU64vDrJ+q12M8Baf/e92vE7n1Lnlm31OzCVEEDAEQECLEdY2RQBBBBAIAgCc2eP6Z0Xv6Pzv3wxCMfhDA4K9AzvUO/6fnU0p5QuzSo6fVIqLTtYka3tECDAskOxPns0xdNqUkor+WXtWDmqlosjWl6cq09xqqxZwI0Ay/hUQeOuq02PfGTN/bMBAgh4Q4AAyxtzoAsEEEAAAQ8LnHvtBY28+N80d37Ew13SmpcEEk1tWjewQV0dGbUlpVRxVrG5815qkV4kEWB582WQiiaVrMS1NL+g8fEJzc3MqlQoXm329/tTSk/v92bzdHVTgXoHWEZoZYRXRojFFwIIBEeAACs4s+QkCCCAAAIOCpSWFzTy4nfMIKtaKTtYia2DKhCNRtU/uEFdnUaoFVG6OKtogTtI3Jw3AZab+pdqp6NJRYvS4tyCxsbHtJxfuiGsulmHBFjuz221HdQrwDLeJmi8XdB42yBfCCAQPAECrODNlBMhgAACCDgokDt50AyyLu5/2cEqbB0WgUQ8qs5st7Jd3WprblRjvKpEcU6RxemwELh6TgKs+vFHI1E1KqlKoWzeUTUxMaGVxWWVi6v/PwQIsOo3N7sqOR1gGQ9mNx7Qbtx1ZTywnS8EEAimAAFWMOfKqRBAAAEEHBY4/Yv/q9EXv6P8+GmHK7F9GAUSybS6evvU0ZFRa2NKjbGyEsW8ogvjUrUaRhJHzkyA5QirWuNNipUiWl5Y0tTUlKanp7WyWLCtGAGWbZR128jJAKv//gfM4CozvKlu56EQAgi4I0CA5Y47VRFAAAEEAiCwks+Zbykc/dH/CMBpOIJfBDq7e5Xt6lJbc5OaEhGlKkuKL03z0PgaBkiAVQPa5UsaonE1R9OKVWIqLxe1OJ/XubELmpudczxkJcCqfW5uXelEgNW8bp1519XwQw+7dSzqIoBAnQUIsOoMTjkEEEAAgeAJTI28YQZZ44deCd7hOJFvBJqbm9XV06v29la1pBqUjhQVLy0pujwj8dy2m86RAOvWL+9YJKbGaFKxclTlQlEL8wuanslpbvbGh6rX+x8SAqx6i6+9nt0B1pbHfssMr9KZzNqbYwcEEPCNAAGWb0ZFowgggAACXhc4+dO/MoOspekLXm+V/kIm0NzcqrZsl1pb29Tc1Kh0IqZktKKGckHRFeOZW7mQiVw6LgGW1BRLK6G4VKqqsFRQfn5e07lpLS4s/tqHqbv1oiHAcku+9rp2BVgDe35DWx7/mLq231Z7M1yJAAK+FSDA8u3oaBwBBBBAwIsCyzPj5kPeT7z8fS+2R08I3FQgkW5Re1eP2tozMu7kakwllIpJieqKYsWFSw+VL8wHTi/oAVZjPK3GWEoJxVQtVVVcXtHCwqJmZmc0PjVuBlRVHz5TjQDLf/8orjXA6t5xuxlc9d+3x3+Hp2MEELBNgADLNko2QgABBBBA4JrA9PEDOvHy93T+ly/CgoDvBWKJlBpbM2ppaVVTU6MZcKUbYjI+RbEhIsUjZcUqRUXLBUWKi1Ih74sz+zHAikWiSsWSSkYaFFdMkUpEKlVUWilpZbmgpaUl5RfympubU35pwRdzWG2TBFirFXN/fa0BVmv/gLY+/jFtevhR9w9BBwgg4LoAAZbrI6ABBBBAAIEgC4wd/JlO/Ph7mjiyN8jH5GwI3CBgBF7NbRk1Nrcq3dSsdDqtZDKpRDymhqgReFUUq5bM0CtWWVHEeFbXyqK0Ut/Axc0Ay3i+VDKWUCIaVzwSV6waVaQqVcsVlYtllYpFFQpGILWshcW85vPzWl4uqFIqh/7VRoDlv5fAagOsZGurGVzt+OST/jssHSOAgGMCBFiO0bIxAggggAAC1wTO7n3OvCNr5vRhWBBA4BYCyUSD0o1NSpmhV0rxREqJZELxBuO7QfF4g2KxmKKRiKIRmd8xVRWJVBU1flYrilYriqiiSLWsSKWsSLVkPsg+UilJ5ZIilaJULmqpc6O+0bfJ7MZ4K10kEpEUMYMk4yti/u/Kb5f/fOXvXf6pinGxucGlt+NVpGqlokqlqmrJ+FlW2fhZNn6WNL+Y11x+XrMLc758+54XXrwEWF6Ywup6WE2AZQRXOz/zOcWTqdUVYTUCCARegAAr8CPmgAgggAACXhEw/qPWCLGM78XJc15piz4QCK1AamC7vhXa0/v34ARY/pudlQBr8P0f1O7PPq3GbJf/DkjHCCBQFwECrLowUwQBBBBAAIFrAiv5matBVnExeA/GZtYI+EWAAMsvk7qxTwIs/83tVgFWz87d2v25zyuzcdh/B6NjBBCoqwABVl25KYYAAggggMA1gYXx05eDLD6xkNcFAm4IEGC5ob72mgRYazes9w43C7DahzZo91Nf0Lpdd9a7HeohgIBPBQiwfDo42kYAAQQQCI5A7uRBM8g699oPgnMoToKADwQIsHwwpJu0SIDlv7ldH2ClMx268+k/kPGWQb4QQACB1QgQYK1Gi7UIIIAAAgg4KDD+9is6+ZO/kvHJhXwhgIDzAgRYzhs7UYEAywlVZ/c0AqyxF8/pzs9/UVse+6izxdgdAQQCK0CAFdjRcjAEEEAAAb8KGAHWqZ/9b4Isvw6Qvn0jQIDlm1Hd0CgBlt/mFlGm+X49+MVv+q1x+kUAAY8JEGB5bCC0gwACCCCAwBUBgixeCwg4K0CA5ayvU7sTYDkla+++0Whcm9/3lLbf/xVFojF7N2c3BBAIpQABVijHzqERQAABBPwkQJDlp2nRq58ECLD8NK1rvRJgeXtusXhSG3c9aQZXxu98IYAAAnYJEGDZJck+CCCAAAIIOCxAkOUwMNuHToAAy58jJ8Dy5tziiSYN3f7b2n7fl2X8zhcCCCBgtwABlt2i7IcAAggggIDDAgRZDgOzfWgECLD8OWoCLG/NLZFq1dCOT2jz3U8pkWrzVnN0gwACgRIgwArUODkMAggggECYBAiywjRtzuqEAAGWE6rO70mA5byxlQrJdEZDt39Cw7t/V8nGDiuXsAYBBBBYkwAB1pr4uBgBBBBAAAH3BQiy3J8BHfhTgADLn3MjwHJ3bunmHg3u+JgZXqWbu91thuoIIBAqAQKsUI2bwyKAAAIIBFlgpWcWMQAAFNVJREFU4shenX31BZ199XlJ1SAflbMhYIsAAZYtjHXfhACr7uRmwfaeHRrY9pgGtj+uhmSLO01QFQEEQi1AgBXq8XN4BBBAAIEgCsydHzFDLCPMKsxNBvGInAkBWwQIsGxhrPsmBFj1JV+38YMa2P6Y1m/+cH0LUw0BBBD4FQECLF4SCCCAAAIIBFRgJZ+7HGQ9r9mzxwJ6So6FQO0CBFi127l5JQGW8/qxeFL92x43g6vO9Xc6X5AKCCCAgAUBAiwLSCxBAAEEEEDA7wLnXv+BGWaNv/0Lvx+F/hGwTYAAyzbKum5EgOUcd2PrejO0MsKr5vYB5wqxMwIIIFCDAAFWDWhcggACCCCAgF8FJo+9fvWurGql7Ndj0DcCtggQYNnCWPdNCLDsJ+9Yt1P92x/TwLbHFU802l+AHRFAAAEbBAiwbEBkCwQQQAABBPwmMH/xhBlknXv1eS3NjPutffpFwBYBAixbGOu+CQGWfeTrN39I/VsfVe+m37RvU3ZCAAEEHBIgwHIIlm0RQAABBBDwg0Bxce7SHVmvvaCZU2/7oWV6RMA2AQIs2yjruhEB1tq4G1t71bflEfVtfVht2a1r24yrEUAAgToKEGDVEZtSCCCAAAIIeFlg/NArOr/vJV3Y9yOVCotebpXeELBFgADLFsa6b0KAVRt518C9l4OrRxRvSNe2CVchgAACLgoQYLmIT2kEEEAAAQS8KLCUGzNDLCPMyp14y4st0hMCtggQYNnCWPdNCLCskzckW9S35WH1bX1E2b73Wb+QlQgggIAHBQiwPDgUWkIAAQQQQMArAhOH9+r8vh/pwr6XVFya90pb9IGALQIEWLYw1n0TAqxfT97efZv5FkHjrYLp5u5ffwErEEAAAR8IEGD5YEi0iAACCCCAgNsCy7MTZohlhFnTo/vdbof6CNgiQIBlC2PdNyHAem/yS8+2ekS9ww/WfS4URAABBJwWIMByWpj9EUAAAQQQCJjA5NHXrj4ra2VhNmCn4zhhEiDA8ue0CbBunFtm3R1mYNU7/A/UnBny51DpGgEEELAgQIBlAYklCCCAAAIIIPBugcL89NVnZU298wZECPhOgADLdyMzGybAkoxPEjQCq3XDD/JsK3++jOkaAQRqECDAqgGNSxBAAAEEEEDgRoHcyYMyPsXQ+J45fRgeBHwhQIDlizG9q8mwBljRWMIMrXo3XbrbyvgzXwgggECYBAiwwjRtzooAAggggEAdBKaPH7gcZv1cs2eP1aEiJRCoTYAAqzY3t68KW4BlfHqgcaeVEVoZd17xhQACCIRVgAArrJPn3AgggAACCNRBYGpk39U7s+bOj9ShIiUQsC5AgGXdyksrwxBgGc+yMu+2Gn5QxjOu+EIAAQQQkAiweBUggAACCCCAQF0EJo+9fjXMmr94oi41KYLArQQIsPz5+ghqgGWEVj1DD6h7cI+6h/b4czh0jQACCDgoQIDlIC5bI4AAAggggMDNBSaOvHr1bYb58dMwIeCKAAGWK+xrLhqkAKu1c1jdgw+YgVXXwL1rtmEDBBBAIMgCBFhBni5nQwABBBBAwAcC42//Qsb3xOG9yo+d9EHHtBgUAQIsf07S7wFWW3aLuo07rYb28AmC/nwJ0jUCCLgkQIDlEjxlEUAAAQQQQODdApPHfqmJI3s1cfjvNXvmKEQIOCpAgOUor2Ob+zHAau++zQysjLcHdq7f7ZgNGyOAAAJBFiDACvJ0ORsCCCCAAAI+FsidPGQGWUagNT2638cnoXWvChBgeXUyt+7LLwFW5/o7le2/Rz1De3gQuz9fanSNAAIeEyDA8thAaAcBBBBAAAEE3i0wd370aphlvNWQLwTsECDAskOx/nt4NcBKpNqU7b9bXf33KDtwj5rbB+uPQ0UEEEAgwAIEWAEeLkdDAAEEEEAgiAILk2fN52WZ30f2qryyHMRjcqY6CBBg1QHZgRJeCrBaOjaad1ldCa0aEk0OnJgtEUAAAQQMAQIsXgcIIIAAAggg4FuB5dnJy8/M2qupkTe0PDPh27PQeP0FCLDqb25HRbcDrKt3WfXfo47enXYciT0QQAABBCwIEGBZQGIJAggggAACCHhfoFqtaHr0gHLH92v6+AFNHnudu7O8PzZXOyTAcpW/5uL1DrBSzV0ynmdl3mXVf4+a2vpq7p0LEUAAAQRqFyDAqt2OKxFAAAEEEEDAwwKlwqJyxw9cDbN4ELyHh+VSawRYLsGvsazTAVa8IW0GVR29uy5/71QkEl1j11yOAAIIILBWAQKstQpyPQIIIIAAAgj4QqAwnzPvzpp855eaOPKq8hdP+qJvmnROgADLOVsnd3YiwDLvsBq492pgFYunnDwCeyOAAAII1CBAgFUDGpcggAACCCCAgP8FFqcvaOrYpTBr8uirMgIuvsIlQIDlz3nbEWC1dAyre/A+89MCO3t3qSHZ6k8MukYAAQRCJECAFaJhc1QEEEAAAQQQeG+BuXPvaGpkn4y3Ghrfy7M8ED7orxcCLH9OuJYAq7F1vbJ9d136xMCBe5Vqyvrz8HSNAAIIhFiAACvEw+foCCCAAAIIIPDeAouT5zRtPBB+dL+mRvcrf/EEXAETIMDy50B/XYAVicTUmt2s9u7tZmjVuf4upVt6/HlYukYAAQQQuCpAgMWLAQEEEEAAAQQQsCCwsjB79e6s6eNvKnfioIWrWOJlAQIsL0/nvXv71QArmc6oNbtJrZ2blem5XZ19d3GHlT9HS9cIIIDALQUIsHiBIIAAAggggAACNQhUK+XLgdabl+7SOr5f5cJSDTtxiVsCBFhuya+trhFgberoNO+yMkIr4xlWiXT72jblagQQQAABzwsQYHl+RDSIAAIIIIAAAn4RmD17TDOn3tbs6cOaOXNEs6eP+KX1UPZJgOX9sW/sHlRfZ6/6OnrV39Fr/t7d3KLmpg7vN0+HCCCAAAK2ChBg2crJZggggAACCCCAwI0CRoh1Kcwi1PLaa4MAyzsTSSVSGu4e1GBX/9Wgygitutt42Lp3pkQnCCCAgLsCBFju+lMdAQQQQAABBEIoQKjljaETYLkzh0xTmzb2DGm4Z0j9l++uMu6sakyk3WmIqggggAACvhAgwPLFmGgSAQQQQAABBIIucH2oZbwVMT92SqXlhaAf29XzEWA5z9+b6TGDKuOtgBuMtwN29Ko30+18YSoggAACCAROgAArcCPlQAgggAACCCAQFIHl2UkzyFoYP2X+vPR9UotTF4JyRFfPQYBlL/+VoMr82TOkwWyfmlNN9hZhNwQQQACB0AoQYIV29BwcAQQQQAABBPwqUCmtXBdo3RhulVeW/XqsuvdNgLU68o7mdnW3damnvUs9bdlLv7d1qbs9a/7kCwEEEEAAAScFCLCc1GVvBBBAAAEEEECgzgJLubGr4dbi5Fnzbq3F6Qtamrqg4tJ8nbvxdjkCrBvn05JuvhZMtXddDqguhVPd7V1qiMW9PVC6QwABBBAItAABVqDHy+EQQAABBBBAAIFrAkaAZQRZRqBlBFtLl3+GNeAKW4CVakiad09dunMqa4ZSRjh15W6qxiQPUeffFwgggAAC3hUgwPLubOgMAQQQQAABBBCoq8B7BVzLsxNamc+pkM8pSG9RDEqAlYg3qLWxRa3pVrUZP83fW2R82t+Vt/cZoZXx9/hCAAEEEEDArwIEWH6dHH0jgAACCCCAAAIuCBgBlhFkGYHWSj6nwvzMpZ/GX7vuz34IvLwaYDUlGy+FUI0taktfC6TMP18Op67/+6lEyoVXAiURQAABBBCorwABVn29qYYAAggggAACCIRK4PrAq7g4p+LygkrXfy8tvOuv/eqaaqXiiJndAVZDvMF8TlRDrEHXfr/053jc+Bk374y6/i6p1sbLd01dCaoaWxSPxhw5L5sigAACCCDgZwECLD9Pj94RQAABBBBAAIEQCJQLSzeGXIUlVSvly9+V6343/tr1f77172O5MV3ccPul0MkMny4HUFeCqHiD4mYgdTmEuvJ7PK74lbWxS7/HotEQTIIjIo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L/H7O20najppM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BLAAAALmCAYAAABSJm0fAAAAAXNSR0IArs4c6QAAIABJREFUeF7s3QeYVNX9xvH3zmxflt6kCwgoUtUIggpKRAMaC9gQERGIoAIGSwA1Ki2aiIioiED8IzbQJAhSFLGDWFAQBaRX6b3v7vyfc9ddWViWmZ1278z3Ps8+u+7ee87vfM7kSXxzzrmWz+fz6RTX+p3Z+nxZlhaty9Kabdnavt+n7GypZLqlamU8aljNo0vqJqhWBc+pmuD3CCCAAAIIIIAAAggggAACCCCAAAIIBCVgFRRgrduRrf/77Jjm/pTpV+MX101Ql0sSdWY5giy/wLgJAQQQQAABBBBAAAEEEEAAAQQQQMBvgZMCrOkLMzVi5hGdel3Wqdvud1Wy2jdJ8Ltzf29csmSJunfvrrVr1xb4SPny5VW3bl116tRJV1xxhZKTk/Pdd7rnzc1nnnmm6tWrp86dO6tly5byer2nLG/z5s165513NGvWLC1btkwHDhxQpUqVVL9+fXXs2FFt2rQ5qQZ/x8p9CCCAAAIIIIAAAggggAACCCCAAAL5BfIFWK9/eUzjPj4alFG3Vkm69aLEoNo48WF/AqjcZ2644QYNGTJEGRkZec0E8rx56O6779bDDz+shIT8YdzBgwf1/PPPa/z48dq3b5/dR40aNez7du/erdWrV9t9XnDBBRo+fLgdiHEhgAACCCCAAAIIIIAAAggggAACCAQnkBdgTTMrr2YcCa61354O9Uqs3ACqdOnSmjBhgsqVK5evTrMC6qOPPtKwYcO0fft2O8AyK6Fyr9znzT+PHTvWXil14mWeM38z7ZvrmWeeUfv27fNuM4HVwIED7ZVXtWvX1oMPPqi2bdvmhVzmKLHly5friSee0Mcff6xmzZpp1KhR9sosLgQQQAABBBBAAAEEEEAAAQQQQACBogvYAdbqbdm6a+yhordSwJOvdE8N2ZlYpwuwcrt/6aWX9OSTT+qaa66xA6jU1FT7T/4EWOa+zMxMDRo0SBMnTlSHDh301FNP2VsBTTj1wgsvaOjQoXYwNWLECFWrVq1Ar23btql379764osv1KVLFzvQOnElV0ihaQwBBBBAAAEEEEAAAQQQQAABBBCIcQE7wPr7O0f02TL/Dmz318Mc7P73G/KfReXvsyfe52+AZVY+mXOw2rVrZ4dM6enpAQVY5ubp06erR48eOv/88zVu3DiVLVtWGzZssH+3YsWKk1ZmFTSmGTNm6Nlnn1WrVq10zz335NvOWFQDnkMAAQQQQAABBBBAAAEEEEAAAQTiVcBa8WuWr8e40K6+ysV8uVuqalUI/s2E/gZYuSuwTlz55O8KrOMDrBYtWmjMmDEqVaqUpkyZoj59+qhp06Z2qGUOjedCAAEEEEAAAQQQQAABBBBAAAEEEIiMgDX+kyO+1z4/FpbebmuZqK6XJAXd9ukCLHM+1ezZs/Wvf/1LSUlJ9tlTDRo0yOvX3wDr+C2EZiWX2TJotv+ZbYAmzDr+d0EPigYQQAABBBBAAAEEEEAAAQQQQAABBPwSsPpOPORbtC7Lr5sDvalhNa9G3JYS6GMn3e/vWwSbN29uH+R+1lln5WvjdAFWVlaW1q9fb79hcOrUqfbWQ3OGVuvWrXXkyBH7wPbcVVjmZy4EEEAAAQQQQAABBBBAAAEEEEAAgcgJWNc/e8C3+4AvLD2WTLf0Tp+0oNv2N8AyHV1++eX2iqkaNWrk9RvI8ya8euCBB9S1a1d79ZV5w2G/fv3ss7EGDx5s/54LAQQQQAABBBBAAAEEEEAAAQQQQCByAtZlQ/aHJ736bQxzBuQcpB7MdbothGaV1I8//mivmjIHuZuVWKNHj1aFChXsbv0JsOrUqWO/YfCWW26xtx9almU/a7YVDhgwQJMmTbLPwWIFVjAzybMIIIAAAggggAACCCCAAAIIIIBA4AIxEWDlDnvjxo3q1auXvvnmm3yrpU63hfB0bE899ZRGjhzJGVing+LvCCCAAAIIIIAAAggggAACCCCAQBgEXLWFsHTp0powYYLKlSt3SopHH33UflNgt27d7K2E5go2wJo7d6569uypunXr+vUWwq1bt+r+++9X1apV7UDNfOdCAAEEEEAAAQQQQAABBBBAAAEEECiagKsOcY9WgLVhwwb16NFDK1assLcptm/fvlDtadOm5QVYY8eOVc2aNYs2OzyFAAIIIIAAAggggAACCCCAAAIIICBr/CdHfK99fiwsFLe1TFTXS5KCbvt0Z2DldrB582Z7xdOCBQtCuoXQtG9Wfg0aNMg+J2vEiBGqVq1agePatGmT7r33Xs2fP199+/ZV//79887TChqCBhBAAAEEEEAAAQQQQAABBBBAAIE4FLBW/Jrl6zHuUFiG/nK3VNWq4Am67dMFWFlZWfrll180dOhQzZkzR/Xq1dOYMWNUu3Ztu+9gtxCaNvbt22cf4D516lS7XfNz27Zt7TcVmsvUYIKzIUOGaOHChXbQNWrUKFWqVCno8dMAAggggAACCCCAAAIIIIAAAgggEM8Cls/n8/39nSP6bFlmSB0urpugv9+QHJI2/XmLYG5HJjAaPny4Lr/88ry+QxFgmcb27Nljr+x6/fXX7bYzMjJUo0YNeTwemdVf5uwrc5lga9iwYXlvQQwJAo0ggAACCCCAAAIIIIAAAggggAACcSpgB1irt2XrrrGhXYX1SvdUnVku+NVXZl5OF2CZIMmsimrZsqVuu+02ValSJd90hirAMo2alVaLFy/WW2+9ZW8TXL58ud2XCc7MqqsOHTrYdXi93jj9SDFsBBBAAAEEEEAAAQQQQAABBBBAILQCdoBlmpy2MFMjZhwJSev9rkpW+yY5W+u4EEAAAQQQQAABBBBAAAEEEEAAAQQQCEYgL8Ayjbz+5TGN+/hoMO2pW6sk3XpRYlBt8DACCCCAAAIIIIAAAggggAACCCCAAAK5AvkCLPPLYFZisfKKDxYCCCCAAAIIIIAAAggggAACCCCAQKgFTgqwTAfmTKxXPz3m98Hu5sD2LpckhuzMq1APkvYQQAABBBBAAAEEEEAAAQQQQAABBNwrUGCAlTuclVuy9emyTC1al611O7K1+4B9XJZKpluqVsajhtU8uqRugmpVCM1h7e5lpHIEEEAAAQQQQAABBBBAAAEEEEAAgXAJFBpghatT2kUA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QaYGWuXK4jn83VsUULlbVutbJ377KL9JQsJW+1M5XYsImSL26thFp1olI8nSKAAAIIIIAAAggggAACCCCAAAIIxL5AgQFW5uqVOvjqyzry+Vy/BJJbtlZalx5KOLOWX/dzEwIIIIAAAggggAACCCCAAAIIIIAAAv4KnBRgHZ72rvY9O9zf5/Pdl9H3YaW0v75Izwby0ObNm/XOO+9o1qxZWrZsmQ4cOKBKlSqpfv366tixo9q0aaPk5ORCmzx48KA++ugjTZ48WYsWLdLWrVuVkZGhevXq2c/fdNNNKleu3EltfPzxx+rUqdMp2y5fvrzq1q2rdu3a6brrrlOxYsVOunfJkiXq3r271q5dW2iNZ555ppo0aWLX0qJFC1mWFQgT9yKAAAIIIIAAAggggAACCCCAAAIxIZAvwDr4+gQdGP9iUANLv/Nupd3aNag2TvWwCZ2ef/55jR8/Xvv27bMDpxo1aighIUG7d+/W6tWr7UcvuOACDR8+3A6jTrx8Pp8dfA0bNkwrVqyw/1ynTh2lp6fr8OHDWrduXV4g1r9/f9144435gqPTBVjH92f6Hzp0qC688MJ8ZeQGWNu3b1e1atWUkpJyUp3H12JqGzBggLp06UKIFZZPFo0igAACCCCAAAIIIIAAAggggICTBfICrGBWXp04wHCsxDKB1cCBA+2VV7Vr19aDDz6otm3b2uGVuUwwtXz5cj3xxBMyIVOzZs00atQoe2VW7mXuee211zRkyBD7V127dlXPnj1VsmTJvHtMEPbiiy9qwoQJdqj19NNP2yuycq/cAMusjDL3nLhKy6wGmz9/vt33119/rbPOOsv+uUGDBnlt5AZY5hdjx461V44VdO3fv99+1vRTqlQpjRkzRo0bN3by54naEEAAAQQQQAABBBBAAAEEEEAAgZAL2AGWOfNqV/dbQtp4qbFvhOxMLBM8vfDCC/ZqJhNMjRgxwl65VNC1bds29e7dW1988YW9YskEWrkh17fffqtevXrp6NGj9gosE4AVtC0vKytL//znP/Xcc8+pUaNGevnll1WlShW7u9MFWLk17dmzRw899JDee+89ezuhqdkEYubyN8Ay9+7du9cej9nu+Pjjj+uuu+4K6TzRGAIIIIAAAggggAACCCCAAAIIIOB0ATvA2vv3h/w+sN3fAZmD3Yv//R/+3l7ofRs2bFCPHj3sLX/PPPOM2rdvX+j9M2bM0LPPPqtWrVrpnnvusbcaZmZm6tFHH9Wrr76qzp07a/DgwXnBVkGNmT779u1rr7Dq06dP3nZEfwMs02ZuYGa2PpoQrHnz5gEHWCa8e+SRR+xVWN26dbMDOS4EEEAAAQQQQAABBBBAAAEEEEAgngSsYyuW+Xb1vC0sYy415jUl1KoTdNtTpkyxQ6SmTZtq3LhxMgelB3qtWrXKPjh9/fr19la81q1bB9qEfX8gAdaRI0dkztF699139fDDD+vee+8NOMAyZ3KZ8G7x4sUaOXKkOnToUKS6eQgBBBBAAAEEEEAAAQQQQAABBBBwq4C1f8JLvoOvjQtL/Wm3dVP6HT2DbtusOjKhk3n7n9lGmLslMJCGP/vsM3sFk3mz3yuvvKKqVasG8njevYEEWOYhc4aVOVDeBE9PPfWU/XZEf7YQmvDrxx9/tFecmT7N6q3Ro0erQoUKRaqbhxBAAAEEEEAAAQQQQAABBBBAAAG3Cli7+vX0HVv0XVjqT2zYVCWfeSmotk2QYw5sz12FZX4uypX7fIsWLewwzByKXpQr0ADLbP0bNGhQvnOwcgOstWvX+lXC5Zdfbm8dNG9c5EIAAQQQQAABBBBAAAEEEEAAAQTiTcDafsMVvuzdu8Iybk/JUiozZVZQbZu3+vXr10/Tp0+3z60ybw4sylVQkFSUdkIZYG3fvt0+jD4lJcUuJTs7W5s3b9bWrVvtbZJmrOa8r+rVq8vr9RalXJ5BAAEEEEAAAQQQQAABBBBAAAEEXC9gbb38Al84R1HuwwVBNW8OXx8wYIAmTZpkn4NV1BVYJgAzZ0k5aQWWgRk7dqzq16+fZ7R//357y6EJ3Jo0aWK/DbFevXpBGfIwAggggAACCCCAAAIIIIAAAggg4GYBxwdYBtecHWUOMA/mDKx58+bZAValSpUiegZWQbWf7gysffv22UHd1KlT1axZM/scLVM3FwIIIIAAAggggAACCCCAAAIIIBCPAo7fQmgmZe7cuerZs6fq1q3r11sIzRa8+++/3z6ovVevXvZ38ztziPuyZcv8eguhz+fTkCFD9Msvv9hb+Vq1amV/PgLZQmiCKPPmwQ8++CDf9sfTBVimn59//ll333233X/nzp3t54tyeH08fqgZMwIIIIAAAggggAACCCCAAAIIxJaA4w9xN9wbNmywV0+tWLHCfiufOReqsGvatGl5AZbZolezZk2ZrYiPPvqoXn31Vb8CoXXr1tl9Ll682F79Zd4iGGiA9e2339oBmrnMwfGNGze2f/YnwDIB2vjx4+2aS5curaefflpXXnllbH36GA0CCCCAAAIIIIAAAggggAACCCDgh4C1f8JLvoOvjfPj1sBvSbutm9Lv6Bn4gwU8kXsIu9lSN2LECPvw84KuTZs22aue5s+fr759+6p///6yLCtfcHTo0CENGzZMbdu2zfvb8W2ZsMucQ/Xiiy+qZcuWeuGFF1SmTJmAAqw9e/bor3/9q2bMmKEbb7zRbi85OdnvAMvcuHv3bt13332aM2fOSXWEBJVGEEAAAQQQQAABBBBAAAEEEEAAARcIWMdWLPPt6nlbWEotNeY1JdSqE5K2jz8Xqnbt2vYZUSaAyt1Wl5WVpQULFtjb/hYuXFjg2VFmVZNZgTV06FB5PB57a6DZmliyZMm8Gs1qL7PK66233rLfBGhWPrVp0ybv76fbQmjqNHWYc6u+/vprnXXWWXYQdvbZZ+e14c8KrNybzfZJsx3SbIE0h9mbFV25gVxIYGkEAQQQQAABBBBAAAEEEEAAAQQQcLiA5fP5fHv//pCOfD43pKUmt2yt4n//R0jbNKuazFlQr7/+ut1uRkaGatSoYYdRmzdvtkMec5lgy6ywqlChwkn9m6DrzTfftN/ul3t/nTp1lJ6ebq94Wr16tf2MCclMXxdffHG+NnIDLH8GZt4e+K9//Stv62DuM4EEWGY12KBBgzRx4sQCwzB/6uAeBBBAAAEEEEAAAQQQQAABBBBAwM0CdoCVuXqldnW/JaTjKDX2DSWcWSukbZrGTABlzqUyK6TMNsHly5fbfZi39JntheasKrPtz+v1Ftq3Cbzeeecdffjhh1q6dKnMyikTiDVq1Mg+Y+u6665TsWLFTmrjdAGWqaN+/fp2HZdddpnS0tJOaiOQAMs8bM7+MivFTJ0c6B7yjxQNIoAAAggggAACCCCAAAIIIICAwwXsAMvUeHjau9r37PCQlJvR92GltL8+JG3RCAIIIIAAAggggAACCCCAAAIIIIBAfAvkBViG4eDrE3Rg/ItBiaTfebfSbu0aVBs8jAACCCCAAAIIIIAAAggggAACCCCAQK5AvgDL/DKYlVisvOKDhQACCCCAAAIIIIAAAggggAACCCAQaoGTAizTgTkT6+CrL/t9sLs5sD2tS4+wnHkV6gHTHgIIIIAAAggggAACCCCAAAIIIICAuwQKDLByh5C5crmOfDZXxxYtVNa61crevcv+k6dkKXmrnanEhk2UfHFrJdSq465RUy0CCCCAAAIIIIAAAggggAACCCCAgGsECg2wXDMKCkUAAQQQQAABBBBAAAEEEEAAAQQQiFkBAqyYnVoGhgACCCCAAAIIIIAAAggggAACCMSGAAFWbMwjo0AAAQQQQAABBBBAAAEEEEAAAQRiVoAAK2anloEhgAACCCCAAAIIIIAAAggggAACsSFAgBUb88goEEAAAQQQQAABBBBAAAEEEEAAgZgVIMCK2allYAgggAACCCCAAAIIIIAAAggggEBsCBBgxcY8MgoEEEAAAQQQQAABBBBAAAEEEEAgZgUIsGJ2ahkYAggggAACCCCAAAIIIIAAAgggEBsCBFixMY+MAgEEEEAAAQQQQAABBBBAAAEEEIhZAQKsmJ1aBoYAAggggAACCCCAAAIIIIAAAgjEhgABVmzMI6NAAAEEEEAAAQQQQAABBBBAAAEEYlaAACtmp5aBIYAAAggggAACCCCAAAIIIIAAArEhQIAVG/PIKBBAAAEEEEAAAQQQQAABBBBAAIGYFSDAitmpZWAIIIAAAggggAACCCCAAAIIIIBAbAgQYMXGPDIKBBBAAAEEEEAAAQQQQAABBBBAIGYFCLBidmoZGAIIIIAAAggg4HIBX7aUnSVlZ/rxvZB7so7/m/k555+37jqq96wOsizJkuzvHvOzZcnryfnZfE/w/vbdYynRq5yvhJyfkxLMl2V/TzZfiZZSEqWUxJzfcSGAAAIIIIBAaAQIsELjSCsIIIAAAggggAACpxLIPCod2ZfzdXj/7z+f9M/7pcO/3Wf+Zp4L43Wg9Lm6ZvnAsPXg8UipiZZSk6TUJEtpSVJasqX03O8ploolS8Xs75aKpVrKSJGKp1jKSLVUPJUQLGyTQ8MIIIAAAq4TIMBy3ZRRMAIIIIAAAgggEEUBs3pp//acr9xQKspBVFE1wh1gFbWu458zwVeJVKlEmmV/lTRf6ZZKpVkqZb6nWypdzFLp9JzfcyGAAAIIIBCrAgRYsTqzjAsBBBBAAAEEECiKwIEd0oHfAqr92377eVtOYGV+f3BXUVp15DNuCLACgTPbHcsUs3K+MiyVzfCobIalcvbPlsoXt1SuuMfe+siFAAIIIICA2wQIsNw2Y9SLAAIIIIAAAggUVcCslLJXT50QTNnh1G8hlTl3Kk6uWAuw/J02E3CZMKtCCY8qlDDfLVUs6VHFEpbOKOnh7C5/IbkPAQQQQCCiAoUGWL59P8i37T/y7fpMvoNLpaNbc4pLKi8rrZ6sUhfLKnedrIxGES2azhBAAAEEEEAAAQROIbB7g7RzrbRr3W+rpn4LpkxolXkEtuME4jXAOt2HwKzWqlTKozNK5nyvXMpSZfO9tKX0ZLYpns6PvyOAAAIIhEegwADLt/9HZa96XL5t//WrV6vctfLUfExWsXP9up+bEEAAAQQQQAABBIIU2Ls5J6TauU7atfa37+ukOFpBFaSgCLACFzTnbVUp7VGV0paqlvaoahnzlfM7LgQQQAABBMIpcFKAlb3xZWUv7V2kPj31RstTuUeRni3soSVLlqh79+5au3at321PmjRJrVq10qhRozR8+HB16tRJQ4cOVULCye8zXrVqld3+0qVLddlll2n06NEqXrz4SX1t2bJFXbt21fr16/Xyyy+refPmftfDjQgggAACCCCAQJEEzMqp44Oq3J+zwvuGviLV6rKHCLBCN2EJXql6GY+qlfWouv1lqUbZnH/mQgABBBBAIBQC+QKs7DXDlb3ykaDa9dR6Up4aDwfVxokPBxNgzZs3Tz169FDNmjU1btw4lS1b9qTapk+fbt9jrurVq2vs2LGqX7/+SffltlWjRg27rfLly4d0nDSGAAIIIIAAAnEsYA5HN+HU8aupzFbAY4fiGCW8QyfACq+vad0EW2eW86hGOY/9vWb5nC9zDhcXAggggAACgQjkBVjBrLw6scNQr8TKDbBMP6cKl041aLNa6q677tL27dvtZ5s2bZrv1szMTA0YMEBz5szR2Wefrblz52rkyJHq0KHDSU2+8soreuyxxwpdzRUIPvcigAACCCCAQJwK7FwjbV0ubV/1e2h1eF+cYkRv2ARY0bM3WxFr/RZm1a7gUa0KOSu3uBBAAAEEEDiVgB1gmTOvsr5qElIl74ULQ3YmVjAB1pEjR/Tggw9qypQpBQZTW7duVbdu3ZSamqo77rhDDz30kL2N8KmnnlJycnKeyenaCSkejSGAAAIIIIBA7Agc3JkTVm1d9tv35Rym7pDZJcByyET8VkZqkiUTZp1VMeerTsWclVtcCCCAAAIIGAE7wMpa1NHvA9v9ZTMHu3sbTvb39kLvCybAMg1PmDBBgwYNss+vevLJJ2VZvy9Zzt0WeMMNN+juu++2V2sdPXpUZrVV1apV8+rKDbp27NgR8CqwkCDQCAIIIIAAAgg4XyDr2O8hlQmsti3PeRMglyMFCLAcOS35ikpLslTnDI/q5n15VbEk2w+dP3NUiAACCIRewMre+70va8H5oW9ZkvcP38jKaBR028EGWN999519SPs555xz0gHtuYe8m0PZ27Zta28n/O9//6sxY8aodevWebXnBl2NGzc+5SHvQQ+UBhBAAAEEEEDAXQLmzCp7ddVvXztWuav+OK+WAMudH4CyGZbqVfLq7EqenK/KXiWd/J4mdw6OqhFAAAEETilgZa18zJe9ekhYiDxnDpSn5t+DbjvYAGvXrl3q2bOnNm/ebK+eqlevnl3TgQMH1K9fP61cudL+vTno3Ww17NOnj/1lth7mXrmruE78fdCDowEEEEAAAQQQcIfAod35twGa0IoD1t0xd6eokgDL1dOXV/wjvrfUaPNnSjynQc5X/YbylKsQG4NjFAgggAACeQJW5jeX+Xy7Pw0LiVXyEnnPmxN024G+hdCcafXEE0/k9evz+fT444/bIZVZadWuXTv7b6tWrbJXZtWqVUsjRoxQenq6cvsyvxs9erSKFy+u3POvZsyYcdLKrKAHRwMIIIAAAggg4EwBc9D6pkXSlqU5K6z2bXVmnVRVZAECrCLTOerBNxfdLG3fkq8mT/mKSmp8nhLPbazEcxvJW62Go2qmGAQQQACBwAWsY59W8ulomP4HWVJ5JVy8MfCqTngi2ADLNFfQyqrc3z388MO699577V737t2r3r17563Kql+/vnLPvyrobKygB0cDCCCAAAIIIOAMgd0bpc2LpU2LpY2LpMN7nFEXVYRNgAArbLQRa7ivd4aaffDUafvzlC2vxAaNldigiRIbNlFCjZqnfYYbEEAAAQScJWAd+zDBF86SEi4/FnTzwW4hNAXktmHOwXr22WeVkpJin3dlVlWZVVnNmzfPq9NJnEfLAAAgAElEQVS8gXDkyJEaPny4OnfurNwztFq2bHnS2wmDHhwNIIAAAggggEB0BPZsylldZVZZmdBq/7bo1EGvURMgwIoafcg6nrSyh7xrfwm4PTvQatRUSY2aKrHRefJW/v3lTQE3xgMIIIAAAhERiJsAK3dl1aZNm+ythMWKFZPZamiucePGqXz58nngc+fOtc/MuvbaazV06FBNnDjRfovh4MGD7TcZciGAAAIIIICACwX2/poTWG35OWeF1Z7gV4m7UIGSjxMgwHL3x6Fr4udqO+uRkAzCBFiJjc9TUuPzldjkAnlKlgpJuzSCAAIIIBA6AVdtITTDNuGT2dZXlMusrHrllVfswCohIUE9evTQVVddZYdU5p9zr/Xr1+uuu+6yV2mZ1Vn/+te/NGfOHLvvpk2bFqVrnkEAAQQQQACBSAuYM6vs86uWSpuXSDtWR7oC+nO4AAGWwyfoNOW9uqm/kpd+G5ZBJNSrr6SmFyip6R+U2Dg8b2wPS+E0igACCMSwgKsOcQ82wMpdWWXOu0pNTdVjjz1mbxXs0KFDvinOPbT966+/1pAhQ+wth8nJyfYB7qVK8f/GxPB/HhgaAggggICbBfZv/z2wyj143c3jofawCxBghZ04bB38OekH3TKzb9jaP75hKzVNSef9QYnnXaik85vJe0bliPRLJwgggAAC+QWsrJWP+bJXDwmLi+fMgfLU/HvQbYfiDCxTRO7Kqho1ct5Csnjx4lOu6JowYYK9bfC+++7T22+/rauvvtoOvCzLCno8NIAAAggggAACIRIw2wHXL5Q2fp8TXnEhEIAAAVYAWA67dezOx5Xx/cdRqSqh5llKuqCZki5ozuqsqMwAnSKAQLwKWNl7v/dlLQjPsljvH76RldEoaNtQBVgHDhxQv379tGjRIh07dkzmQPfRo0erePHiJ9WYe3C7Wam1evVqeythu3btgh4LDSCAAAIIIIBAkALm/KoN30kbFrItMEjKeH+cAMudn4CWSat0z8ycs2yjfVnFMpT0h4vsr+QLW8jKOPnfK6JdI/0jgAACsSJg+Xw+X9aijvJt+29Ix2SVu1behpND0mZugLV27Vq/2zMHtD/xxBMn3T9q1Cj77YLm6tOnjx588MEC29y1a5d9kPsXX3yhevXq2Su1atbkdbt+TwA3IoAAAgggECoBX7a0/rfAyoRWuzeEqmXaiXMBAix3fgBGHRihcl9NdWTx9rlZF7ZUUrOWvNnQkTNEUQgg4GYBO8Dy7f9RWV81Cek4vBculFXs3JC0GcoAa968efbh7eacK3OmVevWrQus0efz6fHHH7eDK7PyasSIEUpPTw/JeGgEAQQQQAABBE4jkHnkuNDqO8kcyM6FQIgFCLBCDBqB5uombtPjs26MQE/Bd5FwVj0lNb9Yyc0vlvmZCwEEEEAgOAE7wDJNZG98WdlLewfX2m9Pe+qNlqdyj5C0RSMIIIAAAgggECcCR/blnGdlVlmZLYIHd8XJwBlmtAQIsKIlX/R+/3FsnKp/9lrRG4jSk96q1ZV80SVKuuhSJdZvGKUq6BYBBBBwt0BegGWHWGuGK3vlI0GNyFPrSXlqPBxUGzyMAAIIIIAAAnEicHDnb6HVb1sEj+yPk4EzTCcIEGA5YRb8r6Gk55DGfHGDfIcO+f+QA+/0nlFJSS1aKblFKyU2aOzACikJAQQQcKZAvgDLDrGCWInFyitnTjJVIYAAAggg4CiBfVvyn2lltgtyIRAFAQKsKKAH0eUjelv1P3oxiBac96i3YiUlXdxayS1bszLLedNDRQgg4DCBkwIsU585Eyt71eN+H+xuDmz31HwsZGdeOcyIchBAAAEEEEAgWIHDe6U183O+1n8r5ZxgwIVAVAUIsKLKH3Dnby66Rdr+a8DPueUBb5XqSr7kMvsroXZdt5RNnQgggEDEBAoMsHJ79+37Qb5t/5Fv12fyHVwqHf3tANWk8rLS6skqdbGsctfJymgUsYLpCAEEEEAAAQRcJGDCKhNarZ4vHd7josIpNR4ECLDcM8t9vDPU/IOn3FNwkJUmnFVXyZe0UfKll8tbqUqQrfE4AgggEBsChQZYsTFERoEAAggggAACERXYuVZaMy8ntNqxKqJd0xkCgQgQYAWiFd17J63sKe/a5dEtIkq9Jza5QCmt2ii51R9lpReLUhV0iwACCERfgAAr+nNABQgggAACCLhfwBy+bm8RnCet/dr942EEcSFAgOWOab4j8QtdOWuQO4oNc5XJl12hlNZXKKn5JWHuieYRQAAB5wkQYDlvTqgIAQQQQAAB9whsWPjbFsF50qHd7qmbShGQRIDljo/Bq5v6K3npt+4oNkJVekqVVsof2yn58rZKqFUnQr3SDQIIIBBdAQKs6PrTOwIIIIAAAu4T2LXu93Ottq9wX/1UjMBvAgRYzv8oXJO8SLfO6OP8QqNYYeK5jZR8+VVKaXOlrNS0KFZC1wgggEB4BQiwwutL6wgggAACCMSGwNGDOdsD7W2CX8XGmBhF3AsQYDn/IzB21xPKWDjX+YU6oUJvglL+aIKsPymx8XlOqIgaEEAAgZAKEGCFlJPGEEAAAQQQiDGBjT/8fiD7wZ0xNjiGE+8CBFjO/gRclLRa982809lFOrS6hFpn5WwxvKKdPMVLOLRKykIAAQQCEyDACsyLuxFAAAEEEIh9gcP7pBUfS798LG37JfbHywjjVoAAy9lT/9yBZ1X+q/85u0gXVJdyRTultG2vxEasynLBdFEiAggUIkCAxccDAQQQQAABBHIEdq7NCa1MeHVgByoIxLwAAZZzp/isxO16clZH5xbowsoS6pytlLZXK+XKq2UlJ7twBJSMAALxLkCAFe+fAMaPAAIIIICAeZNgbnDl8+GBQNwIEGA5d6qHZ45XjU8nOrdAF1dmpaQo5cprlHLVn2W2GnIhgAACbhEgwHLLTFEnAggggAACoRTIzvp9m6A554oLgTgUIMBy5qSX8BzWy1/cIN+hg84sMIaqSvrDRXaQlXxx6xgaFUNBAIFYFSDAitWZZVwIIIAAAggUJLB/u7Ribs6Kq13rMUIgrgUIsJw5/YM0Wed+9IIzi4vRqrxVqyu13bVKaXedrNS0GB0lw0IAAbcLEGC5fQapHwEEEEAAAX8Eti7/fZvgkf3+PME9CMS8AAGWM6f4zcW3SNt+dWZxMV6VORvLhFip7a+Xt1qNGB8tw0MAAbcJEGC5bcaoFwEEEEAAgUAE1szPCa5WfxnIU9yLQFwIEGA5b5r7JMxU89n/cF5hcVhR8qVtlHr19UpsfH4cjp4hI4CAEwUIsJw4K9SEAAIIIIBAMAJHD/5+vtWWpcG0xLMIxLQAAZbzpnfSqp7yrlnuvMLiuKLEhk2Uek0HJbf6YxwrMHQEEHCCAAGWE2aBGhBAAAEEEAiFwO4Nv28T3Lc1FC3SBgIxLUCA5azpvT3xS/1p1kBnFUU1eQLe6mcq9c8d7TCLCwEEEIiGAAFWNNTpEwEEEEAAgVAKbF8h/TxLWj5HysoMZcu0hUBMCxBgOWt6/735AaX8/I2ziqKakwQ8Zcoq9dob7S8OfOcDggACkRQgwIqkNn0hgAACCCAQSoHc4MqEV1wIIBCwAAFWwGRhe+DqpMXqNPO+sLVPw6EXsFJTlXrtTUq97iZ5SpcJfQe0iAACCJwgQIDFRwIBBBBAAAG3CRBcuW3GqNehAgRYzpmYl3c9qeILP3JOQVTiv4BlKfX6m+0vb4Uz/H+OOxFAAIEABQiwAgTjdgQQQAABBKImQHAVNXo6jk0BAixnzOtFSWt038yuziiGKoISMOdjpd5wi7yVqwbVDg8jgAACBQkQYPG5QAABBBBAwOkCBFdOnyHqc6kAAZYzJu65gyNVfv5/nVEMVYREIKX99UrrcKu8VaqFpD0aQQABBIxAoQHW2n2bNHfDV1q47Set3LNe2w/ttNXKppZWrRJV1aTcOWpd5UJVz6iEJgIIIIAAAgiEWoDgKtSitIdAPgECrOh/IGonbNfg2R2jXwgVhEUgtf31Su3YiRVZYdGlUQTiT6DAAGvN3o0au2SyZq/73C+RK6q1VPf6HVWjeGW/7ucmBBBAAAEEEChEgOCKjwcCEREgwIoIc6GdDM8crxqfTox+IVQQVoHUP3dUasfb5K3IGVlhhaZxBGJc4KQA6z8rP9Cwb16WT76Ahm7J0t/O76Hrav0xoOf8uXnJkiXq3r271q5dq/T0dI0cOVJXXXVVoY9u2LBBPXr00A8//KDq1atr7Nixql+/fr5nsrKy9Pnnn2vKlCmaP3++Nm3aZP+9Tp06atasmW655RY1aNBAlmUV2tfmzZv1zjvvaNasWVq2bJkOHDigSpUq2f117NhRbdq0UXJysj9D5R4EEEAAgXgWILiK59ln7FEQIMCKAvpxXWZ4juiVL2+Q7+CB6BZC7xETSO1wq9Ju7MxbCyMmTkcIxJZAvgBrwk/v6oXFrwc1wl4NblXXc64Pqo0THz4+wDJ/69Kli5544gklJCScsp/p06fbAZa5Cgqwtm3bpkcffVRTp049ZRsmLDN99e/fv8AA6uDBg3r++ec1fvx47du3TxkZGapRo4Zd1+7du7V69Wq77QsuuEDDhw9XvXr1QupCYwgggAACMSJAcBUjE8kw3CZAgBXdGRuoKWrw0ejoFkHvkRdISFDaTbcr7ebbZaWmRb5/ekQAAdcK5AVYZuXV0G/GhGQgA87vGdKVWLkB1vbt2+1wyIREL7/8sqpUqVJgvZmZmRowYIAmTZpUYIBl/j5o0CBNnDhRTZo0Ub9+/ewVVyaw8vl8MuHWu+++qzFjxmjr1q12WHbnnXfmW4llAquBAwfaK69q166tBx98UG3bts0L1Uw7y5cvt5/9+OOP7fZHjRplr8ziQgABBBBAwBYguOKDgEBUBQiwosqvN3+8Vdq6ObpF0HvUBKyMDKXd3MUOs7gQQAABfwTsAMuceXXjjL4Bbxs8VQdmO+HbVz0bsjOxcgMss8LJBECzZ8+2A6x27doVWMKqVavsLYfmXhNAmbDp+C2EuX8/dOiQXnrpJTVs2LDAdiZPnmyHVHXr1tW4ceNUvnx5+z4TTr3wwgsaOnSoHUyNGDFC1aoV/IYNE4b17t1bX3zxhV8rx/yZNO5BAAEEEHC5wP5t0uKp0uL/uXwglI+AuwUIsKI3f/d5Z+miD4ZHrwB6doyAt2Ilpd3SRSntrnNMTRSCAALOFLADrIHznvX7wHZ/h2EOdh/SvK+/txd6X26AVbp0ad14440aPHiwrr32WjtAKmgb4Ztvvqm//vWv9n1mhdTOnTvzBVgmTOrWrZu9cmrChAkqV65cgf1v2bJFXbt2tf/27LPP2mdjmSv3fK0VK1bomWeeUfv27Qutf8aMGfbzrVq10j333GNvNeRCAAEEEIhDAV92TmhlwqsDO+IQgCEj4CwBAqzozcekVX+Rd82y6BVAz44TSKhTT2m3dlVyy9aOq42CEEDAGQLWmr0bfR3evy8s1Uz503OqnhH8lrnjAywTSpntgeYA9ldeeUVVq1bNV/uRI0fsM6tWrlxpB1xmq+CJAVbuCqz9+/frueee04UXXhjQ+M2h73369FHTpk3zrcwKqBFuRgABBBCIL4GVn0qL/idt+yW+xs1oEXCwAAFWdCbn9sQv9adZA6PTOb06XiDpDxcprdOdSqxf8C4Zxw+AAhFAIGwC1oSf3vWNXpRzVlSor94NO+mOs4NfCnp8gGUOTDfb98yWwIK2Ef7yyy/29sGLLrpI9957r/3ziQGWOQPLHKr+4osv2tsCr776al1//fU6++yz/XpboDnXypyP1alTp1OuAgu1Je0hgAACCLhUYPOSnFVXa+a7dACUjUDsChBgRWdu/735QaX8/HV0OqdX1wikXHmN0m7rJm/FM1xTM4UigEB4Baz7Phns+3LzwrD0ctEZTTTykuD/35XjAyyz5e/HH39Uz549C9xGaP4+bNgwO2A699xz7S2AJwZYZrDmXCyzQstsMTxwIOfVveYQd3Pe1SWXXKKWLVvaK6ySk5Pz2ZgVXubA9txVWOZnLgQQQAABBE4S2PtrTnC1ZDo4CCDgUAECrMhPTPukH3XbzHsj3zE9ulYgrfNdSu98l+TxuHYMFI4AAqERsNpN7enbcnB7aFo7oZUKaWU17eqXgm77xADLHKJuzrA6evRovm2EJogybxQ0gZU5nN3cd6oAyxRl/m62E5ozsz755BOZfo6/zCHw5u2D5is3yMrtY/r06fYZW7lnZAU9SBpAAAEEEIgNgayjvx/QfmhPbIyJUSAQowIEWJGf2Jd3DVbxhXMi3zE9ulrAU76C0rv0VErbws8edvUgKR4BBE4rYF34VkdfljlUNgyX1/Jo/o1vB93yiQFW2bJl9dRTT9nnVx2/jfD777+3V2aZ7YBmZdT27dsLDbBOLMyEU4sWLdJHH32kDz74QGY7ormuueYauz9z+LrZfmjO4Jo0aZJ9DhYrsIKeXhpAAAEEYkdg+Uc54dWOVbEzJkaCQAwLEGBFdnKbJ61Rn5k5L0jiQqAoAqlXllH6XQNllWxZlMd5BgEEXC7gygDLvDXQvEnwL3/5iy677DI7XDIrpMyqq9GjR9vfW7RooW3btgUUYB0/l+aQ+JkzZ2rIkCF2EGa+d+zY0b7F9Ddy5EjOwHL5h5/yEUAAgZAJbPwhZ7vgum9C1iQNIYBA+AUIsMJvfHwPIw8+pwrz/xPZTuktZgQyuldRQtn37PF4KveQp+ZjUlL5mBkfA0EAgdMLuHILoQmwTKhkAqxdu3bZB7qbVVm9e/eWOaPKnH9VqlSpAgMs8+bBRx55RB9++KF9GPzFF19cqNKoUaPsA9/NlkVzeLu55s6da6/0MudljRs3zj4IvrBr69atuv/+++03Jvbq1eukNyeefpq4AwEEEEDAkQK7N+QEVz/PcmR5FIUAAoULEGBF7hNSK3GHhszqELkO6SmmBEr8tbw8SSf8d603TZ5ag+WpyplqMTXZDAaBQgRceYi7CbDMlbsSyqyGqlmzpv3GwTvuuMN++6C5ClqBdfwWwPvuu8/eAmhZ1imJzKHwgwYNyhdgbdiwQT169NCKFSv0zDPPqH37wvdiT5s2LS/AMmGbqZULAQQQQMDFAscO5QRXi/4nHc15EQgXAgi4T4AAK3JzNixzgs789P8i1yE9xYSAJyNJxft4ZWV9ecrxWCWayVPzcVmlL4uJMTMIBBA4tYA14ad3faMXTQqLUe+GnXTH2dcF3faJZ2DlBljz5s2zgySzjdCsbnrjjTfs1Vjm7YGnCrDM72fMmGGfX2UOaTdvLGzevHmBNZo3FZqVU++///5JB7bnBlvNmjXTiBEjVK1atQLb2LRpkx2ozZ8/X3379lX//v0LDcyCxqIBBBBAAIHwCiyfI/3wH2nXuvD2Q+sIIBB2AQKssBPbHaR7jmr8vBvkO7A/Mh3SS0wIJDYso2LXbZSO/uzXeDyVu8tT60kpsYxf93MTAgi4T8Bas3ejr8P794Wl8il/ek7VMyoF3fapAiyzfdBs5fv555+VkpKi+vXry2z5M4etFxZgmWDKrLyaOnWqfe/tt9+u2267TZUrV5bX65U5zP2rr76ytwd+/PHHdsBlztaqUKFC3liOb6N27dp2e23btlVCQoJ9jzlDa8GCBfbZWQsXLpQJukxtJjTjQgABBBBwocC+X6Vv35TMQe1cCCAQEwIEWJGZxoGaogYfjY5MZ/QSEwKpV1VWyvlfSJm7AhtPYhk7xDJhFhcCCMSegOXz+XwD5z2r2es+D+norqjWUkOa9w1Jm6cKsEzjuWdUmZ/N2VbmXKzcq7BD3M3fHn30UTvEKuy64IIL7DOw6tWrd9Jte/bssVdmvf766/bfTBhWo0YNeTwebd68WebsK3OZYMus9Do+AAsJDI0ggAACCERGYNkHOeHV/m2R6Y9eEEAgIgIEWBFh1ps/dpK2bopMZ/TieoFit1dVYuXC/x3tdIO0ylwhT60hsjIan+5W/o4AAi4SsAOsNXs36sYZfeWTLySlW7L09lXPqkbxyiFpr7AA67vvvrPPvjJvITTbB80qrNzrdG8hNKukFi9erLfeesve4rd8+XL7UXMoe8OGDXXjjTeqTZs2dtunuk7VhllpZVZddejQQS1btrRXdnEhgAACCLhMYM9m6bs3pF8+dlnhlIsAAv4IEGD5oxTcPfcmzFaL2cOCa4Sn40ageJ+K8qbNCNl4PWcOynlbIRcCCMSEgB1gmZH8Z+UHGvrNmJAMasD5PXVdrT+GpC0aQQABBBBAICoCS2flrLo6sCMq3dMpAgiEX4AAK/zGk1bfLe/qpeHviB5cLmCp5N+Ky1Lo/w8jK6ORPLWHySrNv5+6/ENC+QgoL8AyFhN+elcvLM7ZDlfUq1eDW9X1nOuL+jjPIYAAAgggEF2B3RtzVl2t+DS6ddA7AgiEXYAAK7zEnZPmqd3MAeHthNZdL5BYq6SKddopHfshrGPxVO0tT+3hkiclrP3QOAIIhE8gX4BlujErsYZ983LA2wnNtsG/nd+DlVfhmytaRgABBBAIt8BPM6Tv3pQOBnhobLjron0EEAiLAAFWWFjzGv33rw8p5acF4e2E1l0tkNLqDKVe8r10LDJnpFmpZ8pz1lOyyl3rajeKRyBeBU4KsAyEORNr7JLJfh/sbg5s716/Y8jOvIrXyWDcCCCAAAJREti1PmfV1crQvtAkSqOhWwQQ8FOAAMtPqCLc1i7pR3WeeW8RnuSReBFIv6mqkmoGd1h7Ua08lbrJc9bTUkLO2+u5EEDAHQIFBli5pa/dt0lzN3ylhdt+0so967X90E77T+VSS6tmiapqUu4cta5yoapnVHLHaKkSAQQQQACBEwWWvJ8TXh3agw0CCMSZAAFW+CZ8zO7BKvHdnPB1QMuuFsjoVVkJJaZFdwwpVeU962lZ5W+Ibh30jgACfgsUGmD53Qo3IoAAAggg4DaBnWulb9+QVn/ptsqpFwEEQiRAgBUiyBOauTBprfrNvCM8jdOq6wVKPFhGHu+HjhmHp/Jd8pz1L8mb5piaKAQBBAoWIMDik4EAAgggEH8CP07LWXV1eF/8jZ0RI4BAngABVng+DCMPPacK8/4TnsZp1bUC3orpyuh+VFam885Fs8/GqvOMrLLtXetL4QjEgwABVjzMMmNEAAEEEMgR2LFa+vZNac08RBBAAAERYIX+Q1AzYaeGzmZLVuhl3d1i8oUVlHblcunoKkcPxFOtjzxn/dPRNVIcAvEsQIAVz7PP2BFAAIF4EvjpfWnBROnogXgaNWNFAIFCBAiwQv/xGJr5b9X89NXQN0yLrhVIu7aKkut/IGUfdsUYrIzG8tQZIatkS1fUS5EIxJMAAVY8zTZjRQABBOJR4PBeacGr0tIP4nH0jBkBBAiwIvYZSPcc1fh5HeQ7wPbsiKE7vKOMu6ooodx7Dq+y4PI8tZ6Up8bDrqydohGIVQECrFidWcaFAAIIICBtWJgTXm139pYFpgoBBKIjwAqs0LoPsN5RwznPh7ZRWnOtQIn7y8uTPMu19ZvCrTJt5an7nKzUmq4eB8UjECsCBFixMpOMAwEEEEAgv8D3U6QF/4cKAgggcEoBAqzQfjjeWHKbrC0bQ9sorblOwJOepOJ9E2Rlf+G62gssOKG4vCbEqtgpNsbDKBBwsQABlosnj9IRQAABBAoQ2LdF+urf0qoY+R/OTDICCIRNgAArdLT3JMxWy9nDQtcgLblSILFBGRW7fqN09GdX1l9Y0Z4qd9ursbgQQCB6AgRY0bOnZwQQQACBUAus/jInvNr7a6hbpj0EEIhBAQKs0E3qpNW95F0de6FF6IRiv6XUKysr5YIvpcydMTtYq/h58tQdLfOdCwEEIi9AgBV5c3pEAAEEEAiHgHnD4PeTw9EybSKAQIwKEGCFZmJvS5qn9jMHhKYxWnGlQLHOVZVYZaoray9K0Z56z8tTuWdRHuUZBBAIQoAAKwg8HkUAAQQQcIDAjtXSV69KG75zQDGUgAACbhIgwArNbP3714eU8tOC0DRGK64TKH7fGfKmv++6uoMt2FPpTnnOflGSJ9imeB4BBPwUIMDyE4rbEEAAAQQcKLDsw5zw6vAeBxZHSQgg4HQBAqzgZ+hPSUt0+8x7gm+IFlwpUPJvJWTpY1fWHoqirYwm8pz9kqyMpqFojjYQQOA0AgRYfEQQQAABBNwnkHk4J7haMt19tVMxAgg4RoAAK/ipGLN7iEp892HwDdGCqwQSapZQxm27pWPfu6rusBRreeSpN0aeSneEpXkaRQCB3wUIsPg0IIAAAgi4S2DzEmnBq9KWpe6qm2oRQMBxAgRYwU3JhUnr1G9ml+Aa4WnXCaRceoZSL/1BOrbRdbWHs2BP1fvkqfOvcHZB2wjEvQABVtx/BABAAAEEXCSweGpOeJV1zEVFUyoCCDhVgAAruJl59tAoVZz3bnCN8LSrBNJvrKqkWvFzWHugk2OVvlzes8dKKVUDfZT7EUDADwECLD+QuAUBBBBAIMoCRw9KX4yRfpkb5ULoHgEEYkmAAKvos1kjYZeGz76+6A3wpOsEMu6urISS01xXd8QLTj5D3rNfkVXmioh3TYcIxLoAAVaszzDjQwABBNwusGud9NkL0q8/uX0k1I8AAg4TIMAq+oQMzXpVNT/5d9Eb4ElXCZR4sIw8Xs46C2TSPHWekafqvYE8wr0IIHAaAQIsPiIIIIAAAs4VWP+t9PmL0r6tzq2RyhBAwLUCBFhFm7pU65j+/dUN8u3fV7QGeMo1At7yacroeUxW5gLX1OykQj1V7pan7nNOKolaEHC1AAGWq6eP4hFAAIEYFvh5Vk545cuO4UEyNAQQiKYAAVbR9P9mvatGc0YV7WGeco1A8gUVlPanX6SjK11TsxMLtUq3kbf+v6WkCk4sj5oQcJUAAZarpotiEUAAgXYP8UoAACAASURBVDgR+GaS9N1bcTJYhokAAtESIMAqmvwbS26TtYU30BVNzx1Ppf25ipLPnSNlH3RHwQ6v0kqtKU/9f8sq0dzhlVIeAs4WKDzA2rpc+uFdaeWnknlt+Z5NOaMpUUk6o75U6xKp0fVS+TrOHiXVIYAAAgi4R+DjkdLyOe6pl0oRQMC1AgRYgU9d74QPdPHsoYE/yBOuESjWrYoSy7/nmnrdU6glb/1XZVW8xT0lUykCDhMoOMDaslSa+YT07Zv+lXvezdKVj0oV6vl3P3chgAACCCBQkMD0R6SNP2CDAAIIRESAACtw5tfW9FLCqp8Df5AnXCFQ4v7y8iTPckWtbi3SU+tJeWo87NbyqRuBqAqcHGB9OVZ66y+SzxdYYZYl3fSSdFH3wJ7z4+4lS5aoe/fu2r59uwYMGKAuXbrIMv0VcB04cED9+vXT9OnTNWnSJLVq1cq+6/jf+9GlfUu3bt30xBNPnPT88e362xb3IYAAAggUInBgpzRtwO8rfcFCAAEEIiBAgBUYcqek+bp65t8Ce4i7XSHgSUtU8X5JsrI/d0W9bi/SU7mnPPWed/swqB+BiAvkD7BmD5OmDQyuiPZDpCtC+19suQHW2rVrddZZZ2nUqFFq0KABAVZwM8XTCCCAgDMEzBb19x+Tso46ox6qQACBuBEgwApsqidseVipS74K7CHudrxAYv0yKtZhk3T0J8fXGksFWmXbyXvua5K3WCwNi7EgEFaB3wMss/LqzZ6h6ezmMSFdiXV8gGUKvOaaa/TUU08pIyPjpHr9WYE1ePBgde3aNaCxnqrdgBrhZgQQQACB/ALLPpQ+4fXSfCwQQCA6AgRY/rtflfSTuszs7f8D3OkKgdS2lZTyh/lS5g5X1BtrRVoZTeU5d5KstNqxNjTGg0BYBHICLHPm1dD6gW8bPFVJZnvfgCUhOxPr+C2ECQkJ2rNnj72178477zxpKyEBVlg+JzSKAAIIhF7g69ekhW+Hvl1aRAABBPwUIMDyE0rSS3uGquS3H/j/AHc6XqBY56pKrDLV8XXGfIHJleQ993VZJVvE/FAZIALBCuQEWK/e6v+B7f72aA527/K6v3cXel9ugFW6dGldd911+sc//qGyZcvqpZdeUsOGDfM9S4AVEnIaQQABBMIrMOdpaeVn4e2D1hFAAIHTCBBg+fcRuSBpvf4683b/buYuVwgUv/cMeYu974pa46JIKyEnxCp/XVwMl0EiUFQBy7dlmU+Dw/T2wEFLpfJ1ilpb3nPHB1gvv/yynnvuOU2cOFF/+tOf9Mwzz+TbSkiAFTQ3DSCAAALhFfjPX6Vtv4S3D1pHAAEE/BAgwPIDSdKzh0ap4rx3/buZuxwvUPLhkrKsuY6vMx4L9NR7UZ7Kd8Xj0BkzAn4JWL7Zw3x6b4BfNwd809VDpT8G/4rQ4wOsCRMm6NChQ+rRo4cWL15sv5WwV69eeVsJCbACniUeQAABBCInYFb8Htkfuf7oCQEEEChEgADr9B+P6gm79I/Z15/+Ru5wvEBCjRLKuH2PdGyh42uN5wI9tQbLU+OheCZg7AicUsDyvXiVTz/NDA/ROVdKfwl+aeqJAVa5cuU0c+ZMPfDAA0pLS9MLL7yg8847zx6DPwGWP4Nt0qSJTFhm+iqsXX/a4h4EEEAg7gWys6RXWBYf958DABBwmAAB1uknZEjWq6r1yb9PfyN3OFog5ZIzlNpqkXRsg6PrpLgcAU/1/vLUHgYHAgicIGD5Hq3m06714YEpVVV6fG3QbRcUYGVmZsq8TXDs2LG6/PLL7W2FJUuWJMAKWpsGEEAAgRALZB6VxncIcaM0hwACCAQvQIBVuGGKlalXF9wg3769wWPTQtQE0jtWVVLt9yT5olYDHQcu4KncXZ56LwT+IE8gEMMClq9Pgk/m/xkPx+XxSs8eC7rlggIs0+jGjRvt7YPffPON+vbtq/79++vgwYPq16+fpk+frkmTJqlVq1Z2/8evzDLBV9euXQOq61QruwJqhJsRQACBeBM4dkiacFO8jZrxIoCASwQIsAqfqIet/6jxnOdcMpuUWZBAxl8qK6HUNHBcKmBVvFne+hNdWj1lIxB6AVcHWIYjdythQkKCvZXQvJWQACv0HxRaRAABBAIWOLJPerVTwI/xAAIIIBApAQKswqXf+KmzrF/Zchapz2Oo+ynxQFl5Ej4IdbO0F2EBq9zV8jacYjYWRrhnukPAeQKu3UKYS2m2Eg4fPlwvvviiWrZsqaefftreWsgKLOd92KgIAQTiSODQbmkir1yPoxlnqAi4UoAA69TT1ivhQ10ye4gr5zXei/aUS1Pxv2TKyvwq3iliZvxW6cvlbfiu5E2LmTExEASKIuDaQ9yPH+ymTZt07733av78+brjjju0efNmzZo1iy2ERflE8AwCCCAQrMCBHdKkwLZpB9slzyOAAAJFESDAOrXaa2t6K2HVT0Vh5ZkoCiSdX07p7VZJR1dEsQq6DoeAVbKFvA3/IyWWCkfztImAKwQs3+xhPr03IDzFXj1U+uPDQbd9qjOwjm/4ww8/tN9KaM6qMtsJ9+zZQ4AVtDwNIIAAAgEK7NsqvXFXgA9xOwIIIBAdAQKsgt1vTfpK18wM/n/DR2dW47fXtGuqKLnhR1LWgfhFiPGRW8UvkLfRf6SkCjE+UoaHQMEClm/LMp8G1wuPz6ClUvk6QbftT4B1/FbC3A45xD1oehpAAAEE/BfYu1l6s6f/93MnAgggEGUBAqyCJ2DClr8pdcn8KM8O3QciUOzOKkqsYN40yBXrAlZGE3kb/VdKrhTrQ2V8CJwkYPl8Pp9evVX69s3Q8px3s9Tl9ZC06U+AZTo6fiuh+edTBVj+FtWkSRNNmDBB5cqVy/cWw9M9365dO40YMULp6emnu5W/I4AAArEhsHuD9Hav2BgLo0AAgbgRIMA6eaqvTPpJd8zsHTefgVgYaIl+FeRJmRkLQ2EMfgpYxRrK2+h/UkoVP5/gNgRiQyAnwNqyVBpaX/L5QjMqy5IGLJEqhGZll78Blil+7ty5uv/++7V161YCrNDMJq0ggAAChQvsXCNNuQ8lBBBAwHUCBFgnT9lLe4ap5LezXTeX8ViwleJVib+mysr+LB6HH/djtoo1kLfxVCmZECvuPwxxBJATYJnry7Gh2/px8xjpou5xxMhQEUAAgTgV2L5SerdfnA6eYSOAgNsFCLDyz+D5ievVfxZvkHXD5zrxnNIq1vFX6egSN5RLjWESsFdiNX6P7YRh8qVZ5wn8HmCZ2mYPk6YNDK7K9kOkK/4WXBs8jQACCCDgfIGty6X/9nd+nVSIAAIInEKAACs/zIhDz+uMee/weXG4QOofKyml2VdS5naHV0p5kRCwMhrL23gaB7tHAps+oi6QP8Ay5ZiVWG/9JfDthGbb4E0vsfIq6lNKAQgggEAEBLb8LP3voQh0RBcIIIBA+AQIsH63rZawW099cH3g/w4Qvumh5QIE0m+rqqSqU7FBIE9gdVaGhmRep+fajFTxpGLIIBDTAicHWGa45kysmU/4f7C7ObD9ykdDduZVTIszOAQQQMDtApt/lN4b4PZRUD8CCCAgAqzfPwRDsv5PtT6ZwKfCwQLF760kb7HpDq6Q0iIp8HNyC03ObKIZW9bb3TYue7ZGtRqkFG9yJMugLwQiKlBwgJVbgtke8sO70spPpc1LpD2bcv5SopJ0Rn2p1iVSo+ul8nUiWjSdIYAAAghESWDvr9KbPaLUOd0igAACoRUgwMrxTLKyNHHBDfLt2xNaYFoLmUDJh0vKsuaGrD0acq/AdyltNPlIPX28LSe4Ov66sGIjPX/pI+4dHJUjcBqBwgMs+BBAAAEEEMgVOHZImnATHggggEDMCBBg5Uzlw9Z/1HjOczEzr7E0kITqxZXRZZ907LtYGhZjKYLAFylX6+1D1bRgx4ZCn7608h/0z5YPFqEHHkHA+QIEWM6fIypEAAEEnCHw75ulowedUQtVIIAAAiEQIMDKQXzj59tlbT55NUcIiGkiCIGUlmco9fLF0lHmJghG1z/6YUoHvb2/nBbv/m03lB8juqr6JXqi2X1+3MktCLhLgADLXfNFtQgggEB0BN7pI+1YHZ2+6RUBBBAIkwABlnR3whxdOntwmIRptqgCaR2qKrnONMmXXdQmeM7lAtNSOumtvelasXdLkUbSoXZbPXRe9yI9y0MIOFWAAMupM0NdCCCAgFMEZg+V1sx3SjXUgQACCIRMgABLem3tPUpYuSRkpjQUvEBGz8pKKD0t+IZowXUCPlmaktJFb+3yaOOBHUHX3/Xs69Wr4a1Bt0MDCDhFgADLKTNBHQgggIATBea9Ii3mdd1OnBpqQgCB4AXiPcC6JWmB/jzzoeAhaSFkAiX6l5Un8YOQtUdD7hA46CmpKYkd9Nb2I9p5ZG9Ii+7T+HbdVveakLZJYwhES4AAK1ry9IsAAgg4XWDx/6R545xeJfUhgAACRRaI9wBrwtYBSv1xXpH9eDB0Ap4yqSreK1tWJiueQ6fq/JZ2JFTVFE87vbV1pw5lHglbwY/+obeuPrN12NqnYQQiJUCAFSlp+kEAAQTcJLDsQ+kT3kjlpimjVgQQCFwgngOstsk/qeuM3oGj8UTIBZLOK6f09qulo7+EvG0adKbAxsSzNVmX6a3Nhb9RMJTVj7h4gFpWahrKJmkLgYgLEGBFnJwOEUAAAYcLrP5S+mC4w4ukPAQQQCB4gXgOsF7aO0wlv5kdPCItBCWQ2r6KUhrPlbL2B9UOD7tDYEXS+Zqc3UxTf438myVTE1I0pvXjOrt0LXdgUSUCBQgQYPGxQAABBBD4XWDjD9L0RxBBAAEE4kIgXgOs85I26IGZneNijp08yGJdqyqxIudMOnmOQlXb4uRLNflYA32wNfLB1fFjqFqsosZc9oTKpZYO1dBoB4GIChBgRZSbzhBAAAEHC2z7Rfrfg1J2loOLpDQEEEAgdALxGmA9c3i0Kn05JXSQtBSwQPG+FeRNnRnwczzgLoEFKVdq8uHa+nx7dIOr49WaljvHDrG4EHCjAAGWG2eNmhFAAIFQC+zZJM18QjLfuRBAAIE4EYjHAKtqwh49/cF1ks8XJ7PssGEme1Xyr6myfJ85rDDKCaXAJynXavLByvp2Z+TOuAqk/iurX6wnm/UJ5BHuRcARAgRYjpgGikAAAQSiKHBotzR7qLRlaRSLoGsEEEAg8gLxGGANzpqo2p+Mjzw2PSqxXmkVu2mLdPRHNGJUYGbKTZq8r5R+2rPZ8SO84+zr1LthJ8fXSYEIHC9AgMXnAQEEEIhngaxjOeHV+m/jWYGxI4BAnArEW4CVaGVp4tcdpL2743TGozfs1DaVlHLR19KxrdErgp7DJvDflM56e3eyVu/fFrY+wtHw387vqetr/TEcTdMmAmERIMAKCyuNIoAAAi4RmPuM9MvHLimWMhFAAIHQCsRbgPWQ9V81mTMytIi0dlqB9E5VlVSNw9pPC+WyG45ZKZqSdKve3pmtXw/tcln1v5f7fKtHdWGFhq6tn8LjS4AAK77mm9EigAACvwt8P0Va8H+IIIAAAnErEG8B1hs/d5G1eV3cznc0Bl78nkryZkyPRtf0GSaBvd5ympJwnd7etl97jh4IUy+Ra7ZsSimNazNEldLLR65TekKgiAIEWEWE4zEEEEDA1QJrv5JmDXH1ECgeAQQQCFYgngKsuxPm6NLZg4Ml4/kABEo8VEoez0cBPMGtThbYmlhTk622evvXbTqafczJpQZcW5Ny5+hl3kwYsBsPRF6AACvy5vSIAAIIRFdg72bp/cekvb9Gtw56RwABBKIsEE8B1mtr71XCSg4Pj8RHLqFqhjK6HpCOcb5kJLzD3ce6pAZ6O/sSvfOrM98oGKrxX1uzjQZe8JdQNUc7CIRFgAArLKw0igACCDhYYNZgae0CBxdIaQgggEBkBOIlwLo5aYGunflQZFDjvJeUFhWV2maJdJStmm7/KCxLbq7Jmedp+pb1bh+K3/X3a3yHbq3b3u/7uRGBSAsQYEVanP4QQACBaAoseFX6/p1oVkDfCCCAgGME4iXAGr91oNJ+/NIx7rFaSNoNVZVc933JlxmrQ4yLcX2fcpkmH6mvj7bFZwg56tJH1Kxio7iYawbpPgECLPfNGRUjgAACRRP4Za40d0TRnuUpBBBAIAYF4iHAuiLpZ905s1cMzp6zhpTRs4oSSr/nrKKoJiCBeSnt9PahMzV/R/ysuCoIqHxaGb3aZrjKppYKyI+bEYiEQKEB1oaDh/TFtp1avHuv1hw4pB1Hjto1lUlOUo30VDUoWVwtypVWlbTUSNRKHwgggAACRRXYtkKa8Xfp8N6itsBzCCCAQMwJxEOA9eLe4Sr1zayYmzsnDahE/7LyJH7gpJKoJQCBj1Kv19v7K+qHXRsDeCq2b21xRlM9e8mA2B4ko3OlQIEB1vqDh/Ta6g36eMt2vwbVqkJZ3XZmFVUlyPLLi5sQQACBiApkHpVmPCZtXhLRbukMAQQQcLpArAdYTRM36sFZtzl9Glxbn6dUior3lqysea4dQzwX/n7KrXprb4aW81KbAj8GXc+5Xr0a3BrPHxHG7kCBkwKs9zdt0XNLV8kXYLGWpPvq1dSfKlUI8MnT375kyRJ1795da9euPeXNZ555purVq6fOnTurZcuW8nq9effmPl+6dGlNmDBB5cqVO32n3IEAAgjEisDnL0o/zYiV0TAOBBBAIGQCsR5gPXP4BVX6cnLIvGjod4GkJuWUfs0a6ehyWFwm8E5KF721K0HrD/i3WMNlwwtpuf9o0V+XVWkW0jZpDIFgBPIFWG+u2agJq4I7rK5rzWq6uUblYGo66Vl/AqzjH7r77rv18MMPKyEhwf41AVZIp4PGEEDATQJLpklfvOymiqkVAQQQiJhALAdYlRP26F8fXi9lZ0fMM146Sm1XWSlNPpWy2Jbvljk/7MnQlMSb9NaOo9p+eI9byo56nSWTMzTxiqdVMa1s1GuhAASMQF6AZVZejVy6KiQqfUK8Eis3gDLFjR07VvXr1z+pzu3bt9t/MyuszPXMM8+offucV4ASYIVkWmkEAQTcJrBxUc7Wwewst1VOvQgggEBEBGI5wHoye6LO+nh8RBzjqZNiXasqseLUeBqyq8e6K6GSpniu1lvb9ujAsUOuHku0ir/ojCYaecnAaHVPvwjkE7ADLHPmVff53we8bfBUlmY74dhmjUN2JpY/AZapJTMzU4MGDdLEiRPVoUMHPfXUU0pOTibA4kOPAALxJ3BwV86h7TtWx9/YGTECCCDgp0CsBlgJytZr394g7dntpwS3+SNQvG9FeVPZku+PVbTv2ZxYV5N1ud76dbOyfaxCDHY+epx7k7rX7xhsMzyPQNACdoA1bMkvfh/Y7m+P5mD3v9U/y9/bC73P3wDLNDJ9+nT16NFD559/vsaNG6eyZcsSYIVkFmgEAQRcJfDRP6UVn7qqZIpFAAEEIi0QqwHWg9b/1HTOs5HmjN3+Ej0q+UC6LB//ver0SV6V1FSTsy/Sf39d7/RSXVff860e1YUVGrqubgqOLQFr/YGDvm7zvw/LqMY1a6wqIXgzYVECrBYtWmjMmDEqVaoUAVZYZpdGEUDAsQIL35a+fs2x5VEYAggg4BSBWA2w3ljaRdam4M61dcocRbuOxLqlVOzmbdLRxdEuhf4LEViS3FKTjzXRrK187sP1QamWUUmvt/2nkr1J4eqCdhE4rYD15poNvvErw/Mf9DtrVdNN1YM/0N3fAOv4LYSdOnXS0KFD7YPcOQPrtJ8DbkAAgVgRWPOVNHtIrIyGcSCAAAJhFYjFAOsviR+p1awnw+oWL42nXF5JqS2+kY5tiZchu26c36T8UZMP19Wn21lxFYnJ+3PNyzXogrsj0RV9IFCggDXw+598X+8Iz/74C8qU1OBGZwdNf7oAKysrS+vXr9fzzz+vqVOnKj093T7EvXXr1nbfBFhBTwENIICAGwSyjkpT/yZt+8UN1VIjAgggEHWBWAywJq67V4krfoy6rdsLSL+1qpKqc1i7U+fxs5RrNPlgVX29c4NTS4zZuh6/8F79qcalMTs+BuZsAavTF9/6th0+EpYqy6Uk67WLmgbddm4AtXbt2tO2ZcKrBx54QF27drVXXxFgnZaMGxBAIFYEzLZBs32QCwEEEEDAL4FYC7BuSvpa18180K+xc9OpBTJ6V1JC8ekQOVBgdkpHTd5fRj/u3uzA6uKjpIykdL3R9hlVSCsTHwNmlI4SsK78aJ4v2+cLS1Eey9KM1s2CbtufAKtOnTpq1qyZbrnlFjVo0ECWZd6FmHOxAivoKaABBBBwusCvP+WsvgrZ+2SdPmDqQwABBIIXiLUAa/y2gUpb/GXwMHHcQomHSsvjmRPHAs4c+tSU2/T2nlSt3LfVmQXGWVWXVWmmf7ToH2ejZrhOEHBVgGXAxo4dq/r16wdkR4AVEBc3I4CAGwVm/F1a/50bK6dmBBBAIGoCsRRg/TF5qbrN4Gyaon6YvFUyVPzOg9Kxb4raBM+FWCDLStCU5M56e6e06eDOELdOc8EKPHxeD91Q+4pgm+F5BAIScNUWQgKsgOaWmxFAIF4EFv9PmjcuXkbLOBFAAIGQCcRSgPXi3n+o1DczQ2YTTw2lNK+g1Ct+lo6e/riSeHKJ1lj3e8toSsL1env7/7N3H2BSVNnbwN+qjpMHJsAEgkgeAckgkkERjCyYkTVgXFBRWSPm8DevGdFlXVeFmTEhUYKAICBBJOc8Oefp/H3VMDjAhO7p6u6q7reeh0eYvvfcc36312c9VN2qQpGpzF9pcN1GBKS3Ec4b8w6SwlvQigI+EwiIQ9wb0+IdWI0J8XMKUEC1AkUngJ8eB6r5f/BUu4dMnAIU8JtAoDSweuoz8c8lt/jNUc0Lh45vBUPnxYDDouYyAiL3fG0bpIljkZqTj2rpxTS8FC8wLKkf3riU5+4pfqMCKEFh7tGTjn8fOu6Vku64sDVuaJPkcezG3kLY2AJsYDUmxM8pQAHVCqx8Czi4WrXpM3EKUIAC/hQIlAbW26aPkLguzZ+Uqlw74u5kaGN+UmXugZT0SX0KUh3DkJbFNwqqcV+f6nsvrm03So2pM2cVCggnKiodd27Y5pXUPx9wMZJDQzyOzQaWx4QMQAEKBKLA/pXAqncDsTLWRAEKUMAnAoHQwErSlOKtleMBm80nZoGySNQjcRD1PwdKOaqs44ChH1Kt/bAg54Qq82fSpwTCdaFIu+JfiA1pRhIKeF1AcDgcjld3HcCqnHxZFxvWIhZPpHSQJaZcDaxjxxp/rv2ll17C7bffLkveDEIBClDAawKVRcBPTwAlmV5bgoEpQAEKBLpAIDSwXrT/Dx1W8RxEV7+rYrQBkf8QIdj4tkZXzeQet90wDKmWi7Ail40ruW39FW9s2yF4vv80fy3PdYNIwNnAOlFZhSkbtsn28nVBelvggIvRSoa7r6S9YAMriL6RLJUCFHBNYN2nwK4Fro3lKApQgAIUqFNA7Q0sUXDg681/A0qKuMMuCOh7xCHs2mOAeZ8LozlEboGNxiuQWn0hfstn40puWyXE+79Bj2JE8gAlpMIcAljA2cCS6luUmYN/7T0sS6kPdm6HsYl8G4EsmAxCAQpQ4FyB45uAJS/ShQIUoAAFPBRQewPrMXE+ei9/x0OF4JgeMjYJxl6/AraS4ChYQVWuMl6H1IoE/FGUoaCsmIrcAq3CE5A+9j2IgnQ7Cy8KeEfgTANLCj/3aAbmHPbsQPfb27XGjW09P7jdO+UyKgUoQAGVC9itwPwngFz+7bHKd5LpU4ACChBQewPrm71/h5DZ+BEZCqD2awrhf0+GLoGHtft6ExYbb0RqWRT2lmT7emmu5yeByV2uxT+63+qn1blsMAic1cCSCpbuxHpv72G3HyeU+qzTeOdVMHxnWCMFKOBPgS1fA1vm+jMDrk0BClAgYATU3MC6R/sLhv/8QsDshbcKiXywJTShi70VnnHrEPjeeBvmFetxrDyPPkEo8N/L/g9dml0YhJWzZF8InNfAkhaVzsT635GTLh/sLh3YfusFybKdeeWLwrkGBShAAdUJ5Ow9dXC7nW+aUt3eMWEKUECRAmpuYH15fBp0B3co0lURSWkERP8zAoJjtSLSCfQkzEIo0g03Yl6BDblVxYFeLutrQGBgQk+8N+QpGlHAKwJ1NrBqVjpZWYV1eYXYUVyKoxVVKDCZnR/FGPRoGxaCbtGRGBTXHMkyHdbulQoZlAIUoECgCCx5ATi+OVCqYR0UoAAF/C6g1gbW9frNGL/kMb/7KTUBXYdohN9cAJi3KzXFgMmrRNMS6dprMC+3FGWWyoCpi4V4JvBc/39gXNthngXhbArUIdBgA4tiFKAABSigEIHdi4G1HyskGaZBAQpQIDAE1NrA+nfe0wjdsS4wNkHmKowjEhFy6RbAwnOXZKY9K1y2rj3ShcswLzsHVul8Tl4UqCXQMjQO34/7AFpRQxcKyCrABpasnAxGAQpQwAsCVhPww6NAIQ/q9YIuQ1KAAkEsoMYG1kj9PkxZcm8Q71r9pYfd1Ar6tvNp40WBo/oeSLNfiu+yT3pxFYYOBIHbu47H/d1uDoRSWIOCBNjAUtBmMBUKUIACdQr8+T2wcQ5xKEABClBAZgE1NrA+KnsdzTfxUPJzvwoR9ydCG7VQ5m8Iw9UI7DFcgjRrLyzOOUEUCrgskD72PbSJSHR5PAdSoDEBNrAaE+LnFKAABfwpUFUC/PAIUJbrzyy4NgUoQIGAFFBbA6uHPhNPLLklIPfCk6Ki/tkcorjCkxCcW4/AVuMopJk6Y1UeG1f8krgvMKbNYLw44EH3J3IGBeoRYAOLXw0KUIACShbY/DWwda6SM2RuFKAABVQroLYG1lumj5G0LlW13nInrkkMR8Rd1RAsm+QOHfTx1hmvRFpVG2ws4KOCI1b1KwAAIABJREFUQf9l8BDgw2Ez0a9Fdw+jcDoFTgmwgcVvAgUoQAGlCpRmn7r7qrpMqRkyLwpQgAKqFlBTAytBW4Z3VowHbDwwW/rSGQa0QOjl+wDzEVV/B5WW/HLjBKSVx2F7cabSUmM+KhXoHZ+CT4Y/r9LsmbbSBNjAUtqOMB8KUIACNQLrPwd2/EgPClCAAhTwkoCaGlgv2L9Cx1WfeUlCXWFDr0uGoevPgN2krsQVnO0C481ILQ3HgdIcBWfJ1NQqID1GKD1OyIsCngqwgeWpIOdTgAIU8IZAwZFTd1/xb9q9ocuYFKAABZwCamlgCXDgm60TgOLCoN+5iCnJ0Mb+FPQOcgA4ICDdOBmpRSJOVhTIEZIxKFCnQLuoVpg35h3qUMBjATawPCZkAApQgAJeEFjzAbD3Zy8EZkgKUIACFKgRUEsD6zFxPnov53/8RT0SD1G/lF9gDwUqxSik6yYitcCEgupSD6NxOgVcE3is1524vsMVrg3mKArUI8AGFr8aFKAABZQmkL0bmP+40rJiPhSgAAUCTkAtDaxv9t0OIeNowPm7WpAYqUfkNA0E22+uTuG4OgQKtclIE69Eam4RKq3VNKKATwXiQ2Kw4KpPIAiCT9flYoElwAZWYO0nq6EABQJBYMWbwKE1gVAJa6AABSigaAE1NLDu1q3CiKXBewCyrnsswq87AZj3Kvq7pOTkMnVdkIrhSM3KhAMOJafK3AJc4B/db8HkLtcFeJUsz5sCbGB5U5exKUABCrgrcGILsDh4/0PFXS6OpwAFKOCJgBoaWF+eeBC6A9s9KVO1c0OuSIKxz1rAWqzaGvyZ+CF9H6TaB2B+9gl/psG1KXBGIEofgQVXz4JRo6cKBZokwAZWk9g4iQIUoICXBJa8CBzf5KXgDEsBClCAArUFlN7Amqjfgr8teTQoNy18civoEucHZe2eFr3TMASplh5Ylnvc01CcTwHZBe656EbclTJB9rgMGBwCbGAFxz6zSgpQQA0Ch9cBy/9PDZkyRwpQgAIBIaD0Btbnec8gbMfagLB2p4jIBxOgCV3kzhSOBbDJeDlSqztgbT7vuOIXQrkC4bpQLLr6U4RojcpNkpkpVoANLMVuDROjAAWCTuCnJ4GsnUFXNgumAAUo4C8BJTewRhr2Ycrie/1F4591BQHRj0dAwGr/rK/SVdcYr0FqZRK2FGaotAKmHWwC9150I+7kXVjBtu2y1MsGliyMDEIBClDAQ4F9y4HV73kYhNMpQAEKUMAdASU3sD4qex3NNy12pxxVj9VdGI3wWwoBy5+qrsOXyS813oDUsmbYXZLly2W5FgU8FojUh2Px1bOh1+g8jsUAwSXABlZw7TerpQAFlCrw/SNA3gGlZse8KEABCgSkgFIbWN11WXhy6c0BaV5XUcZhCQgZ8gdgYSPGlU3/wTgJqSVGHCnLdWU4x1BAkQJTe9yK2zpfq8jcmJRyBdjAUu7eMDMKUCBYBI78Bix7LViqZZ0UoAAFFCOg1AbWW6ZPkLRunmKcvJlI2I2toL+Ah7U3ZmwVDEjX34J5RXZkVxY1NpyfU0DxAnEhzZ1nYfGigDsCbGC5o8WxFKAABbwhsOxV4Mh6b0RmTApQgAIUaEBAiQ2slppyvPvLeMBqCfi9i7g/CdqoBQFfpycFlomxSNeNx7y8CpSYyz0JxbkUUJzAjN53YWL7MYrLiwkpV4ANLOXuDTOjAAWCQSB3P/BDcL4iPRi2lzVSgALKFlBiA+t5+1fotOozZcPJkF3UjOYQNStkiBSYIXK17ZAuXo55OXkw2wK/mRmYu8iqGhO4IDIZqVe829gwfk6BMwINNrCyiu3YlWHH0Tw78kodqDA5nBPDDALiIgW0jRORkiQiIVokKQUoQAEKNEXgt9nAzp+aMpNzKEABClDAQwElNrDmbp0AFBd4WJlyp2tahiNiigmC9XflJunHzI7ruiENQ5CeddKPWXBpCvhO4OWBD+Gy1pf6bkGupGqBOhtYOSUOrNhlxe4Mm0vFdU3SYGSKFi2iBJfGcxAFKEABCgCQzrBInwpUl5KDAhSgAAX8IKC0Btaj4k/os/xtP0j4ZklD/xYIHbMfMB/2zYIqWmWffgDSbH2wMOeEirJmqhTwTECEA9dpovD4hH97Foizg0bgvAbWpsM2/LilabepXtNbh77tNLLj7dq1C1OmTMGxY8fqjX3BBRegc+fOmDRpEi699FJoNBo4HA68+eabePfdd9GhQwe8//776NatW4P57dmzB/fddx8yMzPx5JNPYvLkyfjPf/6Dp59+2uW6xo0bh3feeQdhYWEuz+FAClAgCAW2fw9smBOEhbNkClCAAsoQUFoD6+t9d0DMOKIMHJmzCL02GYaUZYC9WubI6g63zTAcaeYUrMxj40rdO8nsXRHoKYZgpE1Ej4pStCo8jrATf5yaNnUl0GGYKyE4JsgFzmpgrd5jxbKdVo9IRl+kxdAuWo9inDvZlQZW7TlSA+rxxx+HVqtFQUEB7r//fqxduxbXXnstXn/99XobSxUVFZgxYwZ++OGHs8bOmTOHDSxZd5TBKEABp8B3DwH5/FtofhsoQAEK+EtASQ2sKdpVGPnz8/6i8Oq6EXclQxvHx+VrI683jkNaVVusL+Cjgl798jG43wSiBC3GCkYMqDahQ0kOYnL2QSzJqjuf3jcCk7/2W65cWD0CZxpYntx5dW65ct+JVdPAktaZPXs2UlJSzhPOz893fiY1m6Tr7bffxpVXXun8/fr1651NLKlB9fLLL2PixIl17lBaWhqeeuopJCYm4uOPP0aXLl1c2knpTq/58+fjueeec45/4403MGrUKJfmchAFKBCkAofWAiteD9LiWTYFKEABZQgoqYH15YmHoDvwpzJgZMwiano8RMNSGSOqO9RK43ikVbTEtqIMdRfC7ClwjsAgMRTDbA50KytBUsFRGDN3umf07CEg5gL35nB00Ak4G1h5ZQ68t8SEU0e0e35JJ2FNG2NAXIQ8Z2K50sCSsrZarc47pb788ktMmDDBebeVwWA461FC6THDWbNmoX379mcVevDgQdxzzz04ceJEg02uunSWL1+Oxx57zNkgq3nsUBDkqd3z3WAEClBAkQJLXwaObVRkakyKAhSgQLAIKKWBNUG/BROWBNYbacUIPSIf1EKwrQuWr1ODdS4y3oTU0kjsK82mBwVUL5Ak6nG5Q4d+VVVoV5yF6Oy9ECo8fPnEZU8CV76kehsW4F0BZwMrdYMF20+4dmC7q+l0b6XB9QN0rg5vcJyrDSwpyMKFC3H33XejT58++PzzzxEbG+uMXftRQumcrJdeesn5iKF0mUwm5yOHqampzjO0an/WWAE7duzA1KlTceDAAefZWTWPLjY2j59TgAJBLJCzF/hxRhADsHQKUIACyhBQSgPr8/yZCNv+qzJQZMhC1y0G4eMzAPMeGaKpO8S3xslILdLieEW+ugth9kEtcJkmDIPNNnQtK0TLvMPQ5+6X3yOyJfBSpvxxGTGgBIS8Urvj3SUmrxT10BgDYmW4C6spDaxBgwY577Rq1qzZmdp++eUXTJ8+3XmnVO1HDBcsWOD8ebt27fDpp5+idevWLnkUFxdj2rRpWLFiBQYOHIgPP/wQLVq0cGkuB1GAAkEssG4WsGthEAOwdApQgALKEFBCA2uEfj/uXnKPMkBkyCJkTBKMfX8DrIUyRFNniGoxAum665FaYEFedYk6i2DWQSvQUTRgtF2HXlXlaFt4EpFZuwBThW88Jn0B9J3km7W4iioFhNV7LI6fd3h2cHt9lV/WTYshnT0/0N3VBlbtRwhvueUWvPLKK2fuspJylD6XHiuUGk01DSfpZ9L5WIcPH3aeXTVmzBiXNlKa99prrznPynL1DYcuBeYgClAgsAWkv4FNnwaYygO7TlZHAQpQQAUCSmhgfVj2BmI2LVKBVuMphk9qBV3y/MYHBuiIIm0i0sWrkJpXgnJLVYBWybICSUAUgKuFcFxitqBzSR7i8g5CW3DUfyV2HAH8Y7n/1ufKihcQvlhjcuzPtnsl0Y4tRdw2WO9x7MYaWDabzXl21QcffOA8TD0sLMx5h9Xw4cPPWzsnJwcPPPCA82B36XG/6upqvPvuu249/icd2v7FF184G2TSWjy03eMtZgAKBI/An98CG78InnpZKQUoQAEFC/i7gdVNn4WnltysYCHXU4uclgBNWGA04lyv+tTILF1HpGEUUrOzYHN457+r3M2J4ylQl0BPMQQj7SJ6VJSiVcFxhGXsAOzeuZmlyTvwzz+ApB5Nns6JgS0gvL6g2lFSKdfx7WdjRYUKeGycwWPBmgbWsWPHGo0lNZSkA9Vvv/32s+6+qj2x5lFC6ewr6U6qbt264f3333e+fdCVi4e2u6LEMRSgQJ0C0t1XhX78my1uCwUoQAEKnBHwdwPrTfMsJK+dq/odiX4iCgJWqb4Odws4ou+JVPsg/JB9wt2pHE8BrwtECRqMFUIwoNqEDiU5iMnZB7Eky+vrerzA8OnAdW96HIYBAlNAeCatymH3Tv8K0i2JL0wweiznSgOrY8eOGDBgAG666SZnQ6qhtwDWfpQwPj7erTuoeGi7x9vJABQIXoGDq4GVbwVv/aycAhSggMIE/NnAiteU471V4wGLRWEqrqejbReFiFuLAcs21ycFwMjdhkFItfTE0lw2rgJgOwOmhEFiKIZZgW4VxUjKPwpj5k511hYeD7zCt3Wqc/O8n7WqGlgSx+zZs5GSkuKxzKpVqyCdk9WzZ0/MmTMHcXFxjcbMzMx0vnFww4YNuPrqq53naUVERDQ6jwMoQAEKOAWWvAAc30wMClCAAhRQiIA/G1jP279Gp1WzFSLhfhrGoQkIGfonYMlwf7JKZ2wxjkZqdSesyWfjSqVbGDBpJ4l6XO7QoW91FS4sykJ09l4IFQUBUx9unwv0vD5w6mElsgmo6hFCfzawpDcXzpgxAz/88IPzTi93HjmUbbcYiAIUUK+AdMv2vMB5y5R6N4KZU4ACFPhLwJ8NrLl/TACK1PkfnGE3tIK+XfAc1r7WeDVSK1thU+FJ/s+HAn4RGC2GYYjFhq5lhWiZdxj63P1+ycNni3a7Bpjyvc+W40LqEQiIQ9ybwu3OHVi1D22XzsmSmlfSY4q8KEABCrgssHMB8NunLg/nQApQgAIU8L6AvxpYj4gL0He5Oh8pj7gvCdroBd7fHAWssCxkIlLLYrGzOFMB2TCFYBHoKBgw2qFDr6pytC3MQGTWruB8e/WLGUBUQrBsO+t0UUBYvcfi+HmHd948cFk3LYZ01rqYSv3DGnsLYVMWcKeBVXNou7QO3zjYFG3OoQAFsPh54MQWQlCAAhSggIIE/NXA+nr/HRBPHlGQhGupRM2IgagJ/FfczzfegtSSUBwqy3UNhqMo0EQBURBwtRCGS8wWdC7NQ1zuQWgL+LIfJ+d1bwPDH2qiLKcFqoCQV2p3vLvE5JX6HhpjQGyE4HFsfzawag5tl86/evLJJzF58uQGD4j3uFgGoAAFAk+Ajw8G3p6yIgpQICAE/NHAuku3GqOWPqcqP018KCLusUCw/q6qvN1J1i5okWaYhNRCILOy0J2pHEsBlwV6iiEYYRdxcUUpWhUcR1jmDsDmnZtJXE5KqQPbDgCm/6bU7JiXnwQEh8PhSN1gwfYTNllT6N5Kg+sH6GSJ6c8GlnTA+9NPP+1WHe4cDO9WYA6mAAXUKcDHB9W5b8yaAhQIeAF/NLD+e/Ih6Pf/qRpbQ794hF5xEDAfUk3O7iRaoWmOdO3fMC+/CkWmMnemciwFGhSIFDQYJ4RgQLUJHUpyEJOzH2IJH0d162vzxA4gwfMXuLm1JgcrWsDZwMorc+C9JSY4ZEpVuudq2hgD4mS4+0pKiQ0smTaGYShAAf8I8PFB/7hzVQpQgAKNCPi6gTVBvxUTljyimn0JvSYZhouWA/Yq1eTsaqL52tZIF8diXk4hqm3eeRrF1Vw4LjAEBomhGGYFulUUIyn/KIyZOwOjMH9WMfY5YMxMf2bAtRUm4GxgSTltOmzDj1sssqR3TW8d+rbTyBKLQShAAQqoWoCPD6p6+5g8BSgQ2AK+bmB9nj8TYdt/VQVq+J3J0MX/pIpc3UnypL4r0hzDkZrFNwq648axZwskijqMcRjQt7oKFxZlITp7D4QKdb5VVNF7m9gdeHybolNkcr4VONPAkpZdvceKZTs9ewZ39EVaDO3i+cHtvmXgahSgAAW8JMDHB70Ey7AUoAAFPBfwZQNrmOEA7l18t+dJ+yBC1PQWEA1LfLCS75Y4YOiHNGs//JRzwneLcqWAERgthmGIxYauZYVomXcY+tz9AVOb4gv551Yg6WLFp8kEfSNwVgNLWtKTO7F455VvNo2rUIACKhLg44Mq2iymSgEKBJuALxtYH5a/iZjfFyqaWAzVIfJhPQT7WkXn6U5y243DkGbuhuW5x92ZxrFBLNBRNGCUXYveVRVoW5iByKxdgKk8iEX8XPoVzwLSL14UAHBeA0tSySlxYMUuK3ZnuHawe9ckDUamaNEiyvM3DnJXKEABCgSMAB8fDJitZCEUoEBgCviqgXWRLhtPL71J0Yi6lBiET8gEzLsVnaeryW00XoG06guxLp93XLlqFozjRAi4SgzDILMFnUrzEJ97ENqCo8FIodyak3sCM7YoNz9m5lOBOhtYNRlkFduxK8OOo3l25JU6UGE6dcx7mEFAXKSAtnEiUpJEJESLPk2ai1GAAhRQhQAfH1TFNjFJClAgeAV81cB6wzwLrdbOVSx0yOVJMPZbD1jVf4bPKuO1SKtIxNaiDMV6MzH/CVwshmCkXUSPilK0LjiBsMwdgE2ec6D9V1UQrPzUbqBF5yAolCU2JtBgA6uxyfycAhSgAAUaEODjg/x6UIACFFC0gC8aWPGaCry3ejxgNivSInxSK+iS5ysyN3eSWmy8AWll0dhTku3ONI4NYIFIQYOxQggGVJvQsSQHMTn7IZZkBnDFAVzatW8AI9TzBtcA3gm/l8YGlt+3gAlQgAIBKcDHBwNyW1kUBSgQWAK+aGA95/gGnX/5VJFwkVMToAlfpMjcXE3qe+NtSC3W42h5nqtTOC5ABQZpQjHUAnSvKEZS/lEYM3cGaKVBWFaH4cDUFUFYOEs+V4ANLH4nKEABCnhDgI8PekOVMSlAAQrIKuCLBtbcbROBwnxZ85YjWPQT0RDwixyhfB7DLIQg3XAzUgusyKkq9vn6XND/AgmiDlc4DOhbXYV2RVlolr0HQoX6H4H1v6yCM3g1HwhrruAEmZovBNjA8oUy16AABYJPgI8PBt+es2IKUEB1At5uYE0XF6Lf8jcV5aJtG4WI20oAyx+KysuVZEo08UjXXovUvHKUmitcmcIxASIwWgzDYIsNKWWFaJl3GPrc/QFSGctwWeC2/wF9bnZ5OAcGpgAbWIG5r6yKAhTwpwAfH/SnPtemAAUo4LKAtxtYXx+4E+KJwy7n4+2BxiEJCBm2HbCc9PZSssbP0bVHmjAaqdm5sNitssZmMOUJdBANGG3XondVBdoWZiAyaxdgKldeoszItwL9bgNu/Y9v1+RqihNgA0txW8KEKEAB1QvsWwasfl/1ZbAAClCAAoEu4M0G1p26NRi99FnFEIZNbAV9+58AnHqruBquY/oeSHUMxndZJ9SQLnNsgoAIAVeJoRhktqJTaT7icw9CW3CkCZE4JeAFIhOAl/h20YDf50YKZAMr2L8BrJ8CFJBfYM0HwN6f5Y/LiBSgAAUoIKuANxtY/z35MPT7t8mab1ODRdybBG2zBU2d7vN5ew2XINXaC4tz2LjyOb6XF7xYDMEIu4CLK8rQuuAEwjJ3ADaLl1dl+IARePR3oHWfgCmHhbgvwAaW+2acQQEKUKBhgfSpQOExKlGAAhSggMIFvNXAGq//A9cvma6I6qMei4WoXaaIXBpL4g/jSKSaumBVHhtXjVmp4fNIQYOxQggGVJvQsSQHzXP2Q1OSqYbUmaNSBa5+DRg1Q6nZMS8fCLCB5QNkLkEBCgSRgPR/zObdG0QFs1QKUIAC6hXwVgPrs4JnEf7nGr/CiHGhiLzXCsG60a95uLL4b8ZxSK1qi40F6jqby5XagmnMIE0ohlqA7hXFSMo/CmPmzmAqn7X6QqDL5cB9i32xEtdQqAAbWArdGKZFAQqoVGD/SmDVuypNnmlTgAIUCC4BbzSwhukP4t4lU/wKqe8Tj7BxhwDzQb/m0djiK4wTkFoRh+1FvCunMSulfZ4g6jDGYUC/6iq0K8pCs+w9ECoKlJYm8wk0AZ0ReKsy0KpiPW4IsIHlBhaHUoACFGhUYO3HwG7+zVCjThxAAQpQQAEC3mhgfVD+FmJ/9995U6FXJ8PQfSVgq1CAcN0pLDDejNTScBwozVFsjkzsbIHRYhgGW+xIKStEy/zD0OfsIxEF/CMwbRXQfoh/1uaqfhdgA8vvW8AEKECBgBL49iGgQDmvTA8oWxZDAQpQQGYBuRtYXXXZmLn0JpmzdD1c+B3J0LWQ3jSozCvN+HekFok4yTt1lLlBp7NqLxpwmV2L3lUVaFuUgYjMXRBM5YrOmckFkcC4F4HLnwqigllqbQE2sPh9oAAFKCCXQGUh8L+/yxWNcShAAQpQwMsCcjew3jB/ilZrv/Fy1nWHj3q4BUTjEr+s3dCiVWIU0nQTkVpgQkF1qeLyC/aEBABXiWEYZLaic2k+4nMPQltwJNhZWL+SBbqMAe5bpOQMmZsXBdjA8iIuQ1OAAkEmcGgtsOL1ICua5VKAAhRQr4CcDaxYTSU+XD0eDrPJpyCCUYuoR4wQ7L/6dN3GFivUJiNdHId5ucWotFY3Npyf+0igh2jESJsGF1eWonXBCYRl7gBsFh+tzmUoIIOAMQJ4vUSGQAyhRgE2sNS4a8yZAhRQpsC6WcCuhcrMjVlRgAIUoMB5AnI2sJ51zEWXX2b5VFnXtTnCJ2YD5l0+XbehxTJ1nZGGEZiXnQmHw6GYvIIxkQhBg3EwYoDJjA4luYjJ2QeN9LZkXhRQu8Bjm4FWvdReBfNvggAbWE1A4xQKUIACdQp8Px3IU/Ybn7hzFKAABSjwl4CcDay5264HCvN8xhtyWSKM/TcC1nyfrdnQQof0vZFmH4gfs08oIp9gTOISMRTDrED3imIk5R+DUbq7ihcFAlFg4ofA4PsCsTLW1IgAG1j8ilCAAhSQQ8BcCfznRjkiMQYFKEABCvhIQK4G1nTNQvRb9qaPsgbCb20FXav5PluvoYV2GgYjzdIDP+eyceXLDUkQdRjjMKBfdRXaFWWhWfZeCBXKaGb60oFrBalAv8nArXOCtPjgLpsNrODef1ZPAQrIJXB8M7DkBbmiMQ4FKEABCvhAQK4G1tcH7oJ44pAPMgYipyZAE+7/A4w3GS9HWnUH/JrPxpUvNn60GIbBFju6lhUgIf8I9Dn7fLEs16CAMgVadgWe3KnM3JiVVwXYwPIqL4NTgAJBI/D7F8C2b4OmXBZKAQpQIBAE5Ghg3aH7FZctnekTjujHoyEIv/hkrfoWWWO8BmmVydhceNKveQTy4u1FA0Y7dOhTWY62RRmIyNwNwVQWyCWzNgq4L/B/RUBIlPvzOEPVAmxgqXr7mDwFKKAYgR//CeTsUUw6TIQCFKAABRoXkKOB9d+M6dDv+6PxxTwYoW0TiYjJZYBlqwdRPJu61Hg90sqaY1dJlmeBOPs8gavFMAwyW9G5NB/xuQehLThCJQpQoDGBqSuADsMbG8XPA0ygwQaWLSsTll3bYTt6GLa8HDgqyp3lC2Hh0MS1gKZtO+hSukOTkBhgLCyHAhSggBsCDjsw+1o3JnAoBShAAQooQcDTBtZ1+m24YcnDXi3FOLglQkbsBMz+eVTvR+OtSC0JweGyXK/WGSzBe4hGjLRpcHFlKVoXnkBYxg7AZgmW8lknBeQTuO4tYLh3//0rX7KMJJdAnQ0sW04WTCuWwrLbtTdX6Lp2g2Hk5dC0SJArL8ahAAUooB6BzJ3AgifVky8zpQAFKEABp4CnDazPCp5D+J+rvaYZOqEVDB0XANJflPjwsgp6pBtuQWqhA1mVRT5cObCWChc0uBIhGGA2oUNJLmKy90NTkhFYRbIaCvhLoN8k4NYv/LU61/WTwHkNLPOm9aj6Mb1J6YRcMwH6vgObNNeVSTabDWvXrkV6ejo2bNiAzMxM57SOHTtiwIABuOmmm9CtWzcIguD8udVqxcyZM/HFF1/glltuwSuvvAKtVtvgUrXnTJs2DTNmzDgTr2ZicXExFi5ciGXLlmHXrl1n5TF06FBMmjQJ7dq1O2+eKzVyDAUooEKBfcuB1e+pMHGmTAEKUCC4BTxpYA3VH8R9S6Z4DTDinmRom//ktfh1BS4TY5GuG4/UvAoUm089ecHLdYGBYgiG2wR0Ky9GUv4xhGS6djOA6ytwJAUocEYgqQfwT+8+vk1t5Qmc1cAyrV6B6mWevdXEOHosDENHyl5pXl6esxk1f379rwwOCwvD5MmT8eijj8JgMDhzWLduHe69917ExMRg9uzZ6NChQ4O5nTx5EnfffTcKCgowa9YsXHzxxWfGSw20efPm4Z133jnTtLrgggsQHR3tbJYdPXoUZWVlkPK4+eabnc2v0NBQ2S0YkAIUUJjApv8Bf6QqLCmmQwEKUIACjQl40sD6oPxtxP7unQZT1GOxELXLGktfts/ztBcgTRyD1Jw8mPg4m0uuCYIOY6BH3+pqXFichWbZeyGU57s0l4MoQAEZBEQN8I4ZOH3zigwRGUIFAmcaWOZNG1D1Y5osKYdcMxH6vgNkiSUFkZpDTz/9NL788kv07NkTDz/8sPOOK6lR5HA4IDW3vvvuO2fDKTc3Fy+88ALuuOMO5x1QpaWleOCBB7By5Uq89dZbuPHGGxvMa+7cuXjkkUcwevRovP/++4iIiHCOl3KQ/vzxxx9DFEVb9ngKAAAgAElEQVTcdtttuP3225GQ8Ndjk9KYJUuWOO/0OnbsGO677z48/vjjjd71JRsUA1GAAv4RWPEmcGiNf9bmqhSgAAUo0GSBpjawuupyMHNpw/+fsilJiTEhiLzPDsG2oSnT3Z5zXHcR0jAU6Vl8o2BjeKPEMAyx2tC1tAgJ+Yehz9nX2BR+TgEKeFvgie1AwkXeXoXxFSTgbGDZ83JR9t7rgMMhT2qCgIhpMyDGxcsS7/Dhw5gyZQqqqqrwySefoHv37nXGTUtLw1NPPYVOnTrh888/R3z8qfWlOS+++CLGjRvnvHtKanzVdZlMJufdW1Iz7Nxm1y+//ILp06c7p7366qu4/PLL631EcPv27c67vqQ7tj766CP07t1bFgcGoQAFFCrww6NA7n6FJse0KEABClCgPoGmNrBeN89G67Vfywqr7x2HsCuPAOYDssatK9h+/QCk2vpgYY5/Dob3eoEeLtBeNGC0Q4feleW4oCgDEZm7IZjKPIzK6RSggOwCt88Fel4ve1gGVK6As4FVmfo/WLbL+/yorntPhF5/qyyVS48B3nnnnWjfvj3mzJmDuLi4OuPm5OQ474qSrnfffdd5NpZ0HThw4EwD7NzHAmsH2rZtG+655x7n44affvopkpOTnR9LjwVOnTrVeebVQw895Gxy1ZyzVVci0l1hr7/+Ot577z3Ud46WLDAMQgEKKEPgv7cC1aXKyIVZUIACFKCAywJNaWDFaKrw0ZrxcJiqXV6nsYEhVyXD2OMXwObdc6f+NAxHqjkFK/PYuKq9J1eLYRhktqJzaT7icw9CW3CksS3j5xSggBIErngOuGKmEjJhDj4SEGx5uY6yd1/zynIRDz0OMbbuZpM7C9bcgVVeXu5sCvXv39+d6Wcd5v7MM884746q65IeEXzttdfOazpt3brV2QCTHid05RwtKfbGjRudTayrr77aeYB8Y4fHu1UQB1OAAsoRMFcC/5H/MRLlFMhMKEABCgSuQFMaWDMdc9H1l1myoYTfngxdS++cpVWT5AbjWKRWtcP6AjaueohGjLBp0LOyDK0LjyMsYydgM8u2nwxEAQr4UKD3TcDkr3y4IJfyt4BQvXqFo/rnhV7Jw3jZOBiGjPA4tnS2lNRYks6fkh4LvOqqqzB+/Hh06dLlzGHtjS2yePFiPPjgg85D2aW7sJo1a3bWlPz8fGdja9++fc67rwYO/Ottip999hmeffZZXHHFFc47u8LDwxtbjp9TgALBIlBwGPj2oWCplnVSgAIUCCiBpjSw5v55A1CQK4tD5MMtoDEukSVWXUF+MY5HakVLbCvK8NoaSg4cLogYh1AMMJvQsTgXMbn7oSkOTgsl7xNzo0CTBVr1Bh7b1OTpnKg+AaH8i08d1v17vZK5tmNnhN0mz+uFpcf4pMPRv/32W1RUVDjzlc6yks67GjJkCC699FL06tWr3oZW7QaVdCbWoEGDzqq55m2F0nlVtQ9vlwZJbz+UztSSHmOUDojnRQEKUOCMwJHfgGXeuYuVyhSgAAUo4F0BdxtYD2sWof+yNzxPyqBF9CNGCI5fPY9VR4RFxhuRWhqFfaXZXomv1KADxRAMswnoXl6MpPxjCMncodRUmRcFKCCHgDEKeL1IjkiMoRIBofT1Fxz2kmKvpCtGRSPisWdkiy2dLSU9Tii9KXD16tXYtWvXWbETExOdbx+UfhkMhvPWrTnM/dxzqaQ7vKQm1RdffFHnmwoba2BJeUiPGEpvHjz3atOmjfOxw5SUFNkcGIgCFFCQwJ/fARv/o6CEmAoFKEABCrgq4G4D6+uDUyAeP+hq+DrH6To3R/gNOYB5p0dx6pr8rXEyUou1OF6eL3tspQVsKegwBgb0q67ChcVZaJa9F0IQ1K20fWA+FPC7wMtZQEQLv6fBBHwjIBQ/86gDdrt3VhNFRL0gw99S1ZOddCeW9Ma/lStXOg9Ylw5rly7p3Cnp/CnpzKraV02jSTqkvfZbCk+cOIG77roLGo3mrMPba+aygeWdrwejUiAgBH79CNjjvcc/AsKIRVCAAhRQqIA7Daw7dL/isqWeHRYcMjoRxoG/A5Y82URMQjjS9DcgtcCCvOoS2eIqLdBIMQxDrDaklBUhIe8w9Dn7lJYi86EABfwhMP03oO0Af6zMNf0goOoGVm0vm82GJUuW4OWXX4b0uKD0z4kTJ55FajKZnG8QXLp0Kf71r385z7SSLumOrkceecR5F5V01tW5bxisOQNLaoy9/fbbCAkJaXSr8vLynG9ELCws5B1YjWpxAAVULLBoJnBym4oLYOoUoAAFglfAnQbWfzMegX7f1iZjhd3SCvrW85s8/9yJxZoEpGmuRmpeKcotlbLFVUKg9qIBox1a9K6swAVFmYjI2gWhukwJqTEHClBAaQKTvwZ684VKStsWb+Wj+EcIpTcPSm8OXL58OT766CMMHjy4QYuaNwnWd15VzWHu1157rfNMLamp9fDDD2P9+vWo62wsaTHps7vvvhvSnVuuvoWQDSxvfWUZlwIKE5h7D1CapbCkmA4FKEABCrgi4GoD61r9Nty45GFXQtY5JvIfidBEyPPSpGxtB6QJozEvOxs2h63JOSlp4lViOC41W9C5NB/xuQehLTiipPSYCwUooGSBq14FRv9TyRkyNxkFFH+Iu3Q+1ZNPPomvvvoK555dVZfDnDlz8PTTT9d74Hpubq7zs8rKSmczqrS0FPfcc4/zjYbnHt5eE186QH7q1KnOxxSlXO6///7z7tI6Nxc2sGT8ljIUBZQs8Ok1ABxKzpC5UYACFKBAPQKuNrA+K3wO4dtWN8kx6vFmEIWVTZpbe9IRfU+k2S/B99knPY7lzwA9RCNG2DToWVmK1oUnEZaxA7CZ/ZkS16YABdQsMPg+YOKHaq6AubshIFSvXuGo/lmevxE6d13jZeNgGDLCjXTqHlpz15R0SPurr76KgQMH1jlQajRNnz4dixYtwksvveR8hO/cSzoIXjof67333nM+RpiVlYXXXnutzsPba8+V7gB77LHHnD+Scrj88svrbWJJd3V98MEHmDVrFmJjY/kIocffAAaggEIFynKAb+R506pCK2RaFKAABQJawJUG1mD9ITyw5C63HbStIhBxewVg2eL23NoTdhsGIc3SC0tyj3sUxx+TwwUR4xCKAWYTOhbnIiZ3PzTFGf5IhWtSgAKBKnDRVcDdPwZqdazrHAHBlpfrKHvXO6+Aj3jocYixcR6jS42pGTNmYP78+c6D2W+77TbceuutSEpKch68Lh3mvnHjRufB7KtWrXI2uD788EO0aFH32wi2bdvmvOuqU6dOqKqqOnNOVbt27erNVWp8SW8plB47FEURN954o/Nth61atTrTyJLuFluzZo2zObZp0yZnrtLdWtIvrVbrsQMDUIACChPI+BNYKN+bVhVWHdOhAAUoEPACrjSw3q94G3Ebf3LLwjioJUJG7QLMTW86bTGMRpq5E1bnnXBrbX8OHiiGYpgN6F5egqT8owjJ3OHPdLg2BSgQDAKtegOPbQqGSlkjAMHhcDgqU/8Hy/Y/ZAXRde+J0OtvlS2m9Eie9DZAqYnV0NW3b1/nHVWdO3eud1jNYe7fffedc8zkyZPxwgsvNNpkkppY0gHw0h1YBw+eeoWydFeY1CiTmldHjx6F1GyTLimPJ554Av369Wv0cUPZkBiIAhTwrcCepcCvvGXZt+hcjQIUoIB8Ao01sDrrcvHc0hvcWjD0b61g6LQQaOL5VGuNVyGtsjV+L1T2o4ItBS3GwIh+1VW4sDgbzbL3QCjPd8uKgylAAQp4LBCZALzEOzs9dlRJAGcDy56Xi7L3XgccMp3jIgiImDYDYly8rAzSmwZ37NiBefPmYcOGDdi/f78zfnx8PLp3747rr78eo0aNgsFgaHTdmjcPNm/evN7D2+sLIjXApDutpGbaH3/8gSNHTh00ecEFFzgPmZfeVig1rqS7w3hRgAIBLLD5K2DrvAAukKVRgAIUCGyBxhpYr1s+Q+tfv3IZIeKeJGibL3B5fO2By4wTkVYeix3FmU2a7+1JI8VQDLE4kFJeiIS8w9Dn7PP2koxPAQpQoHEBQQD+FRgvtGi8WI5wNrAkBvOmDaj6MU0WkZBrJkLfd4AssRiEAhSggGIF1n8O7OAz94rdHyZGAQpQoBGBhhpYzcQqfLJ2PBzV1S45Rj0aB1H3s0tjaw/6yXgLUkvCcFA6V1Eh14WiAZfZtehdVYG2RZmIzNoFofrUUwa8KEABCihO4OVsIELem2cUVyMTcgqcaWBJfzCtXoHqZYs8ojGOHgvD0JEexeBkClCAAqoQkB4flB4j5EUBClCAAqoUaKiBNdMxD11/+aTRusRmRkQ+AAi29Y2OrRlgFzRIN0xCaqGAjMpCl+d5a+BVYjgGmS3oUpqP+NxD0BYc9tZSjEsBClBAfoEntgMJF8kflxEVJ3BWA0vKzrxpPap+TG9SoiHXTIC+b91vCGxSQE6iAAUooGSBlW8BB5v2WnUll8XcKEABCgSLQEMNrLnbbwTyG74rSt8rDmFXHQXMp461aOyq0DRDunYCUvOrUGjyzx1N3TUhGGkTcXFFGdoUnkCYdNC61dxY6vycAhSggHIFpv0CtB+q3PyYmWwC5zWwpMi2nCyYViyFZbdrbw7Rde0Gw8jLoWmRIFtiDEQBClBA8QI/vwIc3aD4NJkgBShAAQrULVBfA+shzSIMWPZGg2wh45Jh7LkKsDXeiMrXtka6OBapuYWospp8th3hgoixQigGmszoWJKDmJz90BTzsGOfbQAXogAFfCNwZzrQY7xv1uIqfhWos4FVk5EtKxOWXdthO3oYtrwcOCrKnR8JYeHQxLWApm076FK6Q5OQ6NciuDgFKEABvwgsnAlkbPPL0lyUAhSgAAU8F6ivgfXVwbuhOX6g3gXCb28FXcuG34wtTT6p74o0x3CkZvnmjYIDxVAMswHdy4uRVHAMIRmu/WW055KMQAEKUMCPAjfNBgbe6ccEuLSvBBpsYPkqCa5DAQpQQJUCP84AcvaqMnUmTQEKUIACQF0NrNt1a3H50mfq5Yl8qCU0IYsb5Dto6ItUa3/8lHPCa8wtBB3GwID+1VW4sDgb0dl7IZbneW09BqYABSigWIFr3wRGTFdsekxMPgE2sOSzZCQKUCDYBNKnAYVHg61q1ksBClAgYATqamB9kfkIDHu3nl+jTkT0Y2EQHGvqrX+HcShSzd2wPFf+xtVIMQxDLHaklBciIe8I9PwLlID5HrIQClDAQ4ExzwBjn/cwCKerQYANLDXsEnOkAAWUKTD3bqA0W5m5MSsKUIACFGhU4NwG1rX6P3HjkofOm6fr1AzhN+YB5rofyfvdOAap1e2xLl+extWFoh6X2XXoXVWJtkUZiMzaDaG6tNF6OIACFKBAUAoMfwi47u2gLD3YimYDK9h2nPVSgALyCXx5G1BVLF88RqIABShAAZ8KnNvAml34PCK2rTorB+PIRIQM2gxYzn8j4eqQa5FanoitRZ4djH6VGIZBZiu6lOUjPvcQtPmHferAxShAAQqoWuCSKcCNs1RdApN3TYANLNecOIoCFKDA+QJzbgAsVZShAAUoQAGVCtRuYF2qP4x/LDn7EOCwm1tB3+b8w9qXhNyA1NJm2FOS5Xbl3cQQjLKLuLiiDK0LTyA8cwdgNbsdhxMoQAEKUOC0QJ9bgNu+JEcQCLCBFQSbzBIpQAEvCXx6DQCHl4IzLAUoQAEKeFugdgPr/Yp3ELfxr2ZVxAOJ0EYuPCuF742TkFpswFEXD0sPhwZjxRAMNJnQsSQXMTn7oSn27G4tb5swPgUoQAHVCfQYD9yZrrq0mbD7AmxguW/GGRSgAAUAqwn490RKUIACFKCAigVqGliddHl4fun1ZyqJ+mcziOJK558tQgjSDDchtcCGnEYeGx8ghmK4DeheXoykguMIydiuYh2mTgEKUEAlAiljgXsWqCRZpumJABtYnuhxLgUoELwCVSXAl5OCt35WTgEKUCAABGoaWP9n+Rxtfv0fNMkRiLyjErBsRqkmHmnaa5GaV45Sc8V51bYQdBgDA/pXV+HC4mxEZ++F6OKdWQFAxxIoQAFZBQTYNTrYRd3pf2phF7WwST8TTv9Mo4Vd0MLu/Kf0s1Nj/vrZ6T+LmlM/r/nM+WfNqXHOf9Z8fvr30s8F8a/PnJ+Lp8ad+SX9ueZntf9Z83MRdpz6vU0a5/y9cOZnf/1e+lnNz2t+L5weW+vPzjGnfwmA3SH9Hqd/VvufQIbJhl4RBrzat5esO8JgyhRgA0uZ+8KsKEABpQuU5QDfTFF6lsyPAhSgAAUaEJAaWLcdegSzfh0PQ68ohIzejRyHFmm4DKk5ubDYrWdmjxTDMNhix0XlhUjIOwJ9zl7aUiCgBRzOxof+VCPE2VyRGiC6U02VmgaJ1HBxfl7TSJEaLqebJzU/OzO2diPl9HipUeJstJxuqjibJLUbLVIzpGZeTfOl5mfnNFKkcc755/w601ip3VCRYtQ0SE7/vqbhIv3c+fu6fuHUZ46aJkpNY6VWU8X52elfdf3e4Tj1ufSZ8/cO5+95NV2ge3Qk3uiV0vQAnKkaATawVLNVTJQCFFCUQOExIH2qolJiMhSgAAUo4J6A1MDatL8D+kYvQPZFR5HmGIxvs0+inajHZXYd+lRVom1RBiKzdkOoLnUvOEd7ReBUI0V/+u6TmubJqbtUnI0VjdTEOH13ivRPZ3Ol9s9ON0fONFVqGimN3aVS0zypdVeKB3epOJsskO5WcfEulXobKg3dpdJIU6WmuVK7oXK6mSI1VthT8cpXmEG9IHBRdCTeYgPLC7LKC8kGlvL2hBlRgAJqEMjdB/zwmBoyZY4UoAAFKFCPgNTA2mPZi61GIy6sFNC5tAAt8g5Cm3/YZbNTd6nUPPpz6g6VU48Bnb5b5fRdK3XfpaL563Ggeu9SOd1Y8eQuFecdLKfvSmnwLhXpzpOaxkrNeDnuUqnj0R+371I5dbcKLwpQgALnCqREReDt3hcRJggE2MAKgk1miRSggPwCtuNboFnyvPyBGZECFKAABXwmUBQai4Mhl2JJ7BAcE0thFaznP/rDu1R8th9ciAIUoEBTBDpHhuNffbo1ZSrnqEyADSyVbRjTpQAFlCFQfXADjCtfUUYyzIICFKAABZokUB3fATs6tESnHWZs0V+BPyO6AKFVyBSK8Gd1bpNichIFKEABCvhWoEN4KD7o18O3i3I1vwiwgeUXdi5KAQqoXaB09xpErn1T7WUwfwpQgAJBLSA1sGa36YT7NT/DfKgXyvNj8WvccGy1tIJRB0RHW1GhL8cBWz5OWMqC2orFU4ACFFCqwIWhRnw0oKdS02NeMgqwgSUjJkNRgALBI5C/7WfE/v5B8BTMSilAAQoEoIDUwHoyJg73xlTjQss2WE70h2lDPso69sWi8KE4bmt2pupmEYAu3IQ8sRjbTNkwO6T3iPGiAAUoQAF/C7Q16jHrkt7+ToPr+0CADSwfIHMJClAg8ASyNy9Cy62fBF5hrIgCFKBAEAnUNLAujorFLY4Fzsotmf1hWpfv/H3ORSOQqh2Kaof2LBVBAOKa22ExVuCovRD7zYVBpMZSKUABCihLoLVei9mX9lVWUszGKwJsYHmFlUEpQIFAF8jcugyJm98P9DJZHwUoQIGAFqhpYElFzmieiTjrcWe91tz+qF59qomFsAgc6jAC3zn61WsREQKERVpQpC3FbksuCm3VAe3G4ihAAQooSSBZI+Lzof2VlBJz8ZIAG1hegmVYClAgsAUy/1iBxK0fATZLYBfK6ihAAQoEsEDtBtbQ5s1xpXXRmWqthf1RveJ0EwuAPT4J25KHY4WtS6MisdEO52HwGUIRtvMw+Ea9OIACFKCAJwKJcGDOiEs8CcG5KhFgA0slG8U0KUABZQk4G1jbPwdM5cpKjNlQgAIUoIDLArUbWHqNDs+Gb4beUXVmvq2kH6p+LjgrnqlNZ6yNHY6t1mSX1pEOg4+KtqJSX479tnyc5GHwLrlxEAUoQAFXBVrYLPjv6CGuDuc4FQuwgaXizWPqFKCA/wSkBlbCrv9BqDz7P2z8lxFXpgAFKEABdwVqN7CkuVfFRGCIZdlZYWzl/VC1+Px/15d27IvFEcNw3Brt1rI8DN4tLg6mAAUo0KhATHUlvh47stFxHKB+gQYbWI6qI3CUrAcqdsFRfRKwlpyqWBsFwZgMhKVAiBoIIeQC9UuwAgpQgAJuCEgNrJZ750Esy3ZjFodSgAIUoICSBM5tYMUZIzFD//N5Kdoq+6JqYd0HtWdfNBKp2iEwnXPQuyt1igIQy8PgXaHiGApQgAL1CkSUlSD9mjEUCgKBOhtYjupjcGR/A0fJBpcIhKgBEFreBMHYxqXxHEQBClBA7QJSA6vF/m+hKTmp9lKYPwUoQIGgFTi3gSVB3BqrQQ/zuvNM7NV9UPlTUd1W4ZE42H44vm/goHdXkKXD4EMjLSjWlmKXJQdFNpMr0ziGAhSgQFAL6PPz8NP1Vwe1QbAUf14Dy1GwFPaTHzepfjH5Pggxlzdpbn2T5syZg6efftqtmG3atMHs2bORkpKCVatW4ZZbbkF8fDzeeOMNjBo1qt5YeXl5uP3221FYWHhmfu3BNpsNa9euRXp6OjZs2IDMzEznxx07dsSAAQNw0003oVu3bhCkdyvzogAFAlpAamDFHfgRuuKjAV0ni6MABSgQyAJ1NbDaR8TgHmFhnWXbLb1Q+cPpJxLqGGFvkYQ/kkZgpa2zLGw8DF4WRgahAAUCXMCWcQLLJ10f4FWyPEngrAaWIzcd9qz/eSQjJtwKIX6CRzFqT5argSXFlJpM77//PhITE+vMr6EGlvTZzJkzMX/+/HprCwsLw+TJk/Hoo4/CYDDIZsBAFKCA8gSkBlbMwQUwFB1SXnLMiAIUoAAFXBKoq4ElTXwgphxtLTvrjOGw9UTFd6UNxje16YI1scOwzcWD3l1J9uzD4PNw0sKXiLjixjEUoEDgC5Qe2I/190wO/EJZ4V8NLEfBz7Cf/EgWEjH5fggxl8kSq64gFRUVePjhh7Fw4UK89NJLzrum6rtq7sCq+fy+++7D448/Dq1We96U+hpYVqvVeRfYl19+iZ49ezrXlpphUsPK4XBAmvfdd99h1qxZyM3NxQsvvIA77riDd2J57RvAwBTwv4DUwGp2aDFCCvf7PxlmQAEKUIACTRKor4HVOzoWN9oX1BvTYe+Bim8bbyCVdOqHRWHDcNIW1aT8Gpp06jD4auSJJfjDnA2L3S77GgxIAQpQQA0CpXt3Y/39d6ohVeboocCpO7BMJ2HbOxWAw8NwNdMFaDq/Dxhce72wu4s2pYEVFRUFqREl3RklPUo4Zsz5h7zV18A6fPgwpkyZgqqqKnzyySfo3r17nSmnpaXhqaeeQqdOnfD55587H1vkRQEKBKaA1MCKPLgY4UVsYAXmDrMqClAgGATqa2BJtT/Z7Dia2U4dF1HX5UA3VKRVNs4kCMhKGYFU7VCYHZrGxzdhRO3D4I/YC3DAXM9ZXU2IzSkUoAAFlC5QsnM7Nky7R+lpMj8ZBJwNLPuxt+Ao/lWGcH+FEKIHQ2zziKwxa4I1pYE1duxYdOjQAf/617/Qp08ffPTRR0hKSjorv/oaWOvWrcOdd96J9u3bQ3qkMS4urs66cnJyztwN9u677zrPxuJFAQoEpoDUwArd+xOiyw4HZoGsigIUoEAQCDTUwBrRvBmusC5uUMEhdEVFqosHrUdE4sCFI/CDo6/XZc8cBq8rxS4zD4P3OjgXoAAF/CpQsm0rNkx/wK85cHHfCAiO6pMO217vbLam84eA4ewmkRxlNaWBNW7cODz33HPOxwdXrFjhvKNKeiyw9qOEjd2BVV5ejvfeew/9+/eXowzGoAAFVCwgNbC0279FvIlvIVTxNjJ1ClAgyAUaamCFaA14NmwdNA5rw0piZ5SnWwGba08y2FskY2vycPxileegd1e2MC7aAUdoFTKEImyvznVlCsdQgAIUUI1AyebfsWHGg6rJl4k2XUCw56Q77FlfNj1CAzPFhEkQ4v8me+ymNrDeeecd7N27F/fffz+Kiorw9ttv48orrzyTX0NnYL322mv4+OOPnY8FXnXVVRg/fjy6dOnCw9pl310GpIA6BKQGlnXTN2gN/oeAOnaMWVKAAhQ4X6ChBpY0+rrYUFxiXtk4naYDKuaLcFQ20uyqFcnUtitWxwzDn1b5/7K3oYRrDoOv0JfjgI2HwTe+uRxBAQooWcAoisjZ+Bs2/PNhJafJ3GQSEGyHnnc4yrbKFO7sMEJEL4jtZsoe25MGVmhoKP7973873yjYrVs3fPrpp2jdurUzx4beQlhWVoZXXnkF3377LaT1pUs6xF0672rIkCG49NJL0atXLza0ZN9tBqSAMgWkBlbRqn8jJaxMmQkyKwpQgAIUaFSgsQZWy5BoPKJb0mgc5wDtBahcHAp7cbVr40+PKunUHwvDhiLDCwe9u5LIWYfBm7JhcfAweFfcOIYCFFCGQDONiGMb1mP9Px9SRkLMwqsCgnXXnQ5Y8r2ziC4Wmq6fyR7bkwaW1HSSmlHTp0/HokWLMGnSJOebDKVHCRtqYElFSOfdSwe6z507F6tXr8auXbvOqi0xMdH59kHpl3RYPC8KUCBwBaQG1rGf/oWBLQO3RlZGAQpQINAFGmtgSfX/PRZIMW9wjULbGlXLo2DLc+Fw99oRpYPeLxqJuZqhsDpE19bywijpMPi45naYjBU4ysPgvSDMkBSggNwCLUQBB3/fiN/4CKHctIqMJ1j/vM4Bb/1NiyBC0/072Qv3tIElJbR9+3bce++9yM/Px8svv4yJEyc22sA6txApDynOypUrsWzZMhw4cMA55Oqrr8brr7+OiIgI2WtnQApQQBkCUgNr239mYmxKjDISYhYUoAAFKOC2gKa5agwAACAASURBVCsNrE4RsbhLWOB6bG0iqtbEwZZR7vqcmpERUTjQfgR+sPdxf64XZvAweC+gMiQFKCCrQILDhoNbt2DtYzwDS1ZYhQYL2gaWdDdVzaOEnTt3xqxZsxAVFeV8i2BhYSFmz56NlJQUl7fNZrNhyZIlzmZY7aaYywE4kAIUUJWA1MDa8vmTuLJ/ZwhVfF25qjaPyVKAAhQ4LeBKA0sa+mBMCZIte1x308ajen0irEeb9pi5vWUrbEkahlU+POjdleJiox2A8zD4QmyvznNlCsdQgAIU8KpAi+pKHNm1C78+Ns2r6zC4MgSC8hHCGnrpUcIZM2Zg/vz5uP766/Hwww87D3iv3cCS3jz4zDPPYPny5fjoo48wePDgBnfu/fffh3Tg+5133okXXnhBGbvMLChAAdkFahpYY4cNhKbwsOzxGZACFKAABbwv4GoDq3+zWEywuXEXlpS6tjlMm9vCcqCkyYVUt+2KNTHD8ac1sckxvDXRqAeio6wo52Hw3iJmXApQwAWB6KICZB05gjWPTnVhNIeoXSDoDnGXzsCqfe3YsQNTp05FZmYmpkyZ4jzbqnYDy2q14sknn8RXX32FadOmORtegiDUu+9z5szB008/zQaW2v+Xwfwp0IhATQNr9OjRMOZspxcFKEABCqhQwNUGllTaM80OI9Lm5ptnNZEwbe8Iy27P7tQt6TQAC8KGItMWqVjlmsPgc8USbONh8IrdJyZGgUAT0B4/ivKCfKx+hA2sQNvbuuoR7DnpDnvWl16pVUyYBCH+b7LHluMMrJqkpEcJv/jiC+cbBqWD3KWGVWxs7FmPEC5evBgPPvggpEPaX331VQwcOLDOmmofDi8dDC89jsiLAhQITIGaBtaQ0eMQlbM5MItkVRSgAAUCXMCdBtZlMdEYbXHxjYS13cQQmPdeBPOfhZ5piiIyU0ZinjgEVvjvoHdXiqg5DN5srMARHgbvChnHUIACTRQo3b4NBrsNq6b/o4kROE1NAoKj+qTDtvcBr+Ss6fwhYEiSPbacDSwpudqPEkp/btOmzVkNrNqfSwez33bbbbj11luRlJQEjUYDKZ+NGzfi888/x6pVq5wNrg8//BAtWrSQvXYGpAAFlCFQ08DqO/JKtMzbpIykmAUFKEABCrgl4E4DK0IXgpkhv7gV/8xgQQvzoV4wbylo2vzasyKjsb/dcPzoUMZB764U9Ndh8CXYZc5Fkc3kyjSOoQAFKNCoQN76dYgOCcHK6d7paTSaAAf4VEBwOBwO+7G34Cj+VdaFhejBENs8ImvMmmByN7CkuDWPEkpvEjy3gSV9npeXh5kzZzrPy2ro6tu3r/MMLOlgeF4UoEDgCtQ0sDr1GYqO5r2BWygrowAFKBDAAu40sCSGCbFG9DevarKI5UQ/mDbI0MT6/4802pwHvQ/HamunJufjr4lx0Q44QqtwEoXYYeJh8P7aB65LAbULNNdqsO/XNWgWGoIVD7OBpfb9dCV/ZwMLppOw7ZWeGXW4MseFMQI0nd8HDMkujHV/iDcaWFIWX375JV588cXzHiGsyVB606DU6Jo3bx42bNiA/fv3Oz+Kj49H9+7dnQfBjxo1CgaDwf2iOIMCFFCVQE0DK651BwyILlVV7kyWAhSgAAVOCbjbwEoObYYHtYs94rNk9odpXb5HMWpPrr4gBauaD8MOBR707kqR0mHwUVFWVOjLsd+WhwxLuSvTOIYCFKAAkjQCtq1di+ZhoVj+0P0UCQKBUw0sqXVV8DPsJz+SpWQx+X4IMZfJEotBKEABCihRoKaBJYgaXNkzGbBUKzFN5kQBClCAAg0IuNvAkkLdGWtDZ7Nnj45bc/qjeo18TSwpr+LOA7AgdBiybBGq3vPmEYA2vBq5YjG2mXJgcdhVXQ+TpwAFvCeQYDFh++bNiAkLw7KH7vPeQoysGIEzDSxnEys3Hfas/3mUnJhwK4T4CR7F4GQKUIACSheoaWBJeY67tCfE0kylp8z8KEABClDgHIGmNLBSImPxdyzw2NJa0B/VK+VtYkGjQWbXEfhGMxR2R/1vzfY4eR8F4GHwPoLmMhRQqUBEQR4O79+P2PAw/PwgG1gq3Ua30j6rgeVsYhUshf3kx24FqRksJt8HIebyJs3lJApQgAJqEqjdwBo9ZCCMxYfVlD5zpQAFKECBJjxCWIM2PaYACZYDHhvaivuhapk8Z2KdlUxkNPZdOALz7b09zlFJASJDgZAIC4q1JdhpyUUxD4NX0vYwFwr4XKBq7x6UFxUiPiIcS6bd6/P1uaDvBc5rYDmbWNXH4Mj+Bo6SDS5lJEQNgNDyJgjGNi6N5yAKUIACaheo3cAadMlANC9nA0vte8r8KUCB4BNoyh1YktIlzWJxnc3zu7CkWLayfqha4oUmlhQ7oTU2Jw7HGmvHgNxcHgYfkNvKoijgskD+po1wWK1oERmBxVPvcXkeB6pXoM4GVk05jqojcJSsByp2wVF9ErCWnPpIGwXBmAyEpUCIGggh5AL1CjBzClCAAk0QqN3Akl7i0AY5TYjCKRSgAAUo4E+BpjawBAh4ttlehNmKZEnfVtkXVQsLZYlVVxDpoPdfmg/HTmuC19bwd+AQPRDJw+D9vQ1cnwI+E4jSanDw1zXO9VpGRmARG1g+s/fnQg02sPyZGNemAAUooGSB2g2sVkmJuDjGpuR0mRsFKEABCtQh0NQGlhRqTEwURlqWyuZqr+6Dyp/kaYjVl1Rx54H4KXQoslV+0Lsr6LUPg//DlAMrD4N3hY1jKKAagZo3EEoJJ0RFYuE/7lZN7ky06QJsYDXdjjMpQIEgFqjdwNJpBIxJiQ9iDZZOAQpQQJ0CnjSwovVheMq4QtbC7ZZeqPzh9BMPskauFUyjQUbXkfhaHOqtFRQXVxSBuGZ2mI0VOGIvwAGzdxuFigNgQhQIQIEkiwnbNm92VpYYHYUFD0wJwCpZ0rkCbGDxO0EBClCgCQK1G1jS9LGX9ICmPLsJkTiFAhSgAAX8JeBJA0vK+YZYPfqYTz3CItflsPVExXelcoWrP05UM+xtNwI/2Xt5fy2FrXDqMHgzirWlPAxeYXvDdCjgqkBUXjYOHjzkHJ4UHYWf2MBylU7V49jAUvX2MXkKUMBfAuc2sIYNG46Iwt3+SofrUoACFKBAEwQ8bWC1CWuOf2gWNWHlhqc47D1Q8W257HHrCmhLaIPNicMC9qB3VxBPHQZfiZMowg5TnitTOIYCFPCzQOWOP1FRfurfk62aRePH++/yc0Zc3hcCbGD5QplrUIACASdwbgOrx8DhaF3BBlbAbTQLogAFAlrA0waWhHN3rAkdzH/I7uRAN1SkVcoet76AVe0uwirpoHdLS5+tqcSFpMPgo6KsKNeXY78tDxkW3zQSlWjBnCigVIFIrQaHTh/gLuXYunkz/HDfnUpNl3nJKMAGloyYDEUBCgSPwLkNrISOPdDHyEcIg+cbwEopQIFAEJCjgdU9KhaTHAu8wuEQuqIi1eSV2PUFLep8ifOg9xxbuE/XVepiPAxeqTvDvIJZoLVOgy1r/np8u01MM3x/LxtYwfCdYAMrGHaZNVKAArILnNvAkha4amgfoOiE7GsxIAUoQAEKeEdAjgaWlNmjzXPQwnrEO0mKnVGebgNsdu/EryuqVouMLtJB70N8t6YKVtKIQGwzO0zGChx1FOCAiYfBq2DbmGIACiSbq/HHli1nKmsb0xzf3XtHAFbKks4VYAOL3wkKUIACTRCoq4E1esw4GDNPvQ2FFwUoQAEKKF9ArgbW4OYxuNq60HsFazqg4kcRjiqr99aoK3JUc+xpNxwLgvCgd1egaw6DL9KWYpclF8U2394t50qOHEOBQBQwnjyOEyf++kvjC2Jj8O09twdiqazpHAE2sPiVoAAFKNAEgboaWL2HXo7Eom1NiMYpFKAABSjgDwG5GlhaUYNnI7fDaC/zXhnadqhcZIS9xPdNEltiG2xKGI5frR28V18AROZh8AGwiSxBFQL5v2+Aw2Y7k+uFcTFIu5sNLFVsnodJsoHlISCnU4ACwSmQtW0lNn/2xFnFJ7ZPQe/Q/OAEYdUUoAAFVCggVwNLKv3KmEgMtfzsXQVta1Qtj4Itz3eHu9cuqKpdN6xsNgy7rcF90Lsrm8zD4F1R4hgKuC/QUqfFjjWrz5rYPi4WqXf/3f1gnKE6ATawVLdlTJgCFFCCQNa2X7D5s8fPS+XKSy+GUJqlhBSZAwUoQAEKNCIgZwMrxhiBx/XLvG+uTUTVmjjYMvz3dryiLpdgfsgw5NrCvF9vgKxQcxh8jliMbaYcWB0+PNMsQAxZBgUkgbawY9P69WdhdIiPw7wpkwkUBAJsYAXBJrNEClBAfoHsP1dj0+wZ5wUeNWo0QnK3y78gI1KAAhSggOwCcjawpORuidXiYvNa2fM8L6C2BarXJ8J6tNT7a9W3glaHk11H4BuBB727uwm1D4M/4ijAQR4G7y4hxwexQIviAuzcs/csgY4t4jD3LjawguFrwQZWMOwya6QABWQXyN6+Bps+fey8uH0uHY6E0t2yr8eAFKAABSggv4DcDax24TG4T/TiYe61CbTNYdrcFpYDJfLDuBMxOgZ7LpAOeu/pziyOrSVw1mHw5lwU231/zhk3hAJqETDv+BMl5WffgdqpRTy+ues2tZTAPD0QYAPLAzxOpQAFglcgZ8ev+H3Wo+cBJLXrhF7hxcELw8op8P/YOw/4Ksuz//9OcrJ3TgKBMEIgEAgzjLACSVgqzrqtOFEcdbS1VluV2rpea6tW0bZqfa2vrQW1qIAgsiFswg57k5CQHU7Gmf//fTTISMgZzzzn93w+76d9zX1f1+/6Xk9Ff7nv6yEBEtARAakNLFH6Q0kN6GFR6CRucCyat2fAulv9P3fsndOwoVM+Vtt66egN0KZUDoPXZl+oSn0CncNCsW35souE9E3piE/unaa+QCqQnQANLNkRMwEJkIA/EijbuRob/vrLVku7clR/GMyn/bFs1kQCJEACfkVADgNrSHwSbnPMU45TUAQsxf1h2V6lXM5LZBKD3pck5KGYg94l6YcYBh8bZ4M59Az22k+jxKre7DNJCmIQEvCBQFZoMJavWHlRhH6dOuL/7qGB5QNa3WylgaWbVlEoCZCAlgiU7VqDDe/+olVJE8ePRUT1fi3JpRYSIAESIIFWCMhhYIk0TyWegMl2QjnmBiMsB7Nh2VypXM52MlX1HYMvw8ejwsFB71I2hcPgpaTJWHoj0KfJjNVFWy+SndU5BR/ffbveyqFeLwjQwPICGreQAAmQQPnuQqx/5+etghg2YiQ6NR0mJBIgARIgAY0TkMvAyktMxFTbAsWrtx4bgeb12jGxEBKKE33FoPdcxVkEQsLvh8Hb0RzegMOOShywVAdC2awxgAlE7ivG0cqLT5v279wJ/7z7pwFMJnBKp4EVOL1mpSRAAhISKN+9DuvfeazViF26pWFIfKOE2RiKBEiABEhADgJyGVjhwaGYGb0BRmeTHLIvGdNaMgLNazRkYgm1CSbsTivAfMdgxXkEUsJzh8HvtJSjlsPgA6n9fl9rr4gwrF26tNU6B6R2wkd30cDy+5cAAA2sQOgyayQBEpCcwOni9Vg369E2416ROwzBtcclz8uAJEACJEAC0hGQy8ASCq8xRWOs9TvpxHoQyVaWg6aVFR7sUGaprXMPbOiUhzUc9K4IcA6DVwQzkyhEoJ/BgRWFa1vNNrBLZ/zvnbcppIRp1CRAA0tN+sxNAiSgWwKn92zAurcfaVP/mNw8JNYW67Y+CicBEiCBQCAgp4HVMTwOT4QuUg2jrTIHTUu1Z2IJIA09B2JpvBj03lE1PoGW+Oww+LB67LVVcBh8oL0AflBvQslx7Dt6rNVKBndJxT/uvNUPqmQJ7RG4pIF10lyG7RX7cKj2GMoaKnHG2uCKFx0SiY6RJqTHdcPApN5IjeIfPu2B5s9JgAT8i0DF3o1Y+9bP2iyqe+8sDAzX5r84+FcnWA0JkAAJeE9ATgNLqLrDZMAAa+snBrxX7f5Oe80INC7W2HXCc+RX9R2LLyPGo8Ie6X5RXCkJgcQYJ4zRzSgLqkFRcxnsTockcRmEBOQg0CE0BLtWLG8z9JCuqfjgDhpYcrDXWsxWDaxS82ksOrbKZV658wgTa0q3XHSKSnZnOdeQAAmQgO4JVOzbhLV/efiSdVwxbgSCa47qvlYWQAIkQAL+SkBuA6t3jAn3Gearis9ePwKNC7VrYiE0FMczJ+BTw1hVOQVycg6DD+Tu66P2PkYDVq9a3abY7G5d8P60W/RRDFX6ROAiA2ttaRHmHPDuuPONvaZgVKchPgm6cPNbb72FV155BT/96U/x0ksvwWg0XhT/0KFDuO+++7Bnzx4UFBRg1qxZiI2NvWhdWVkZ7r77bhw/fhx///vfMWrUKCxfvtwVu62nc+fOGDRoEKZNm4axY8ciODj4vKUt+6dOnYrXX38dUVH8VLCkLwCDkYBGCVTu34zCNx+6pLqxeROQULVToxVQFgmQAAmQgNwGliD8iKke3ay7VIVtbxiOxvkXf7lLVVEXJHcmJGF3jwIssA/SkqyA1OIaBh9rQXVwHTgMPiBfAc0VnVJ1Gjv2tn24Zmj3rnjv9ps1p5uCpCdwnoH13fG1WHBkhU9Zrkgbj4ldR/kU49zNa9euxf3334/09HR88MEHSEpKuij2/PnzXWvE0717d7z33nvIysq6aF1LrLS0NFesDh06tGtgtQQRxtRdd92FJ5988jwTjQaWZK1mIBLQFYHqwzux+k/3XlJzj36D0d9Yqqu6KJYESIAEAomAEgbW8Pgk3OSYpzpWR9MwNHxdrbqO9gTYUntgfUo+Cm0921vKnytEQAyDd0Q24ASqsbP5tEJZmYYEvicQYwzGoVUrL4ljdM8eePuW64ksAAicNbDWntqKOfsXSlLyjRmXYVSKNJ/JFaelpk+fjoqKCpcxlZ2dfZ5Gm82G3/zmN1iyZAn69u2LZcuW4c0338QNN9xwUS3vv/8+Zs6ced5prvYMqJqaGnz++ed4++23XfHeeecd18mtlqe9/ZIAZRASIAHNEag7uR8rXr69XV1T83IQVHWk3XVcQAIkQAIkoDwBJQwsUdVvE44g3n5K+QIvyOiwZqNhbq3qOtwR0NBzEL6Lz8NeWwd3lnONQgTEMPi4OBvqQ+uxz85h8AphD+g0vUOCsWblpQ2sgswMvHb9NQHNKVCKdxlYYkD7q5vfhxNOSeo2wIAnh053DXr39Wlubnadevrss89aNabKy8tx7733IiIiwnVC6te//rXrGuGrr76KsLCws+nbiuOOASVMsueeew4fffQRZsyY4frvNLB87Sz3k4C+CZhPH8fS5y82yi+sKrdgCuIrtuq7WKonARIgAT8loJSBNTExAVNs32iCotM+BOYv6jShxR0Rlf3GYm54HqrsEe4s5xqFCSTGOmGM4jB4hbEHVLpu9TXYvPPS17CnDuiHP1x9RUBxCdRiXQbWx3u+QtHp3ZIyGJLcD9Myr5Yk5ocffohnnnnGNb/qD3/4AwwGw9m4LdcCr7/+ejz44IOu01oWiwXitFXXrl3PrmsxuiorK8+7YuiOgSWCtGgQZtnvf/97GliSdJZBSEC/BJpqTmPxM1e2W0DPgSPQDxzk3i4oLiABEiABFQgoZWBFGcMxM3IFDBL9sthXVE7HIJg/P+NrGOX2h4bhWGYB/sNB78ox9yITh8F7AY1bLkkgKjgYp9avRZPVesl112cPwm8vn0SaAUDAUN5Q6Xx5099lKfXpYfcjOSLR59hbtmxxDWnv16/fRQPaW4a8i6HsU6ZMcV0nnDt3Lv72t78hPz//IqNr8ODB58Vwx8A69wTWs88+iwceeIAGls9dZQAS0DcBa0MdFj7Z/h+UwSFhuGxsNoIqD+m7YKonARIgAT8koJSBJdD9xBSJUdalmqHoxACY5zRoRo87QpyJydjVPR/fODjo3R1eaq9pGQZfFVyHXdZy1Nqb1ZbE/Doj0C88FCuWLWtX9U9zhuKXE3/8d/92N3CBbgkYvjtW6Jzv4+D2tqqfmjYeEyQY6F5dXe26uldaWuo6PZWZmelKaTab8fOf/xwHDx50/XUx6F1cNXzsscdc/yeuHrY8LSeoLvzr7RlYYvaWiCkMMRFfGGbiy4QtT3v7dftmUDgJkMAlCThsFsx/PNctSuMmXYG4ss1ureUiEiABEiAB5QgoaWB1jozHz43SzJuVipDT0A/m2fozFWyp6ViXko+1tnSpUDCOAgSSE5xwRHAYvAKo/SZFT3Md1m3f0W4908eOxEPjx7a7jgv0T8Dwtx3/ce6pludkQGZCOu7vf5PPlJxOJ55//nmXSSVOWk2dOtUV89ChQ66TWT179sTrr78O8aXAXbt2nf1rs2bNQmxsLFrmX33zzTcXncxqMaDaE3nNNde4Zl+lpKSct5QGVnvk+HMS8F8C8x4ZBafT0W6BvbPHoI/tQLvruIAESIAESEBZAkoaWKKyu01O9LOuV7bI9rIFZeLMZ3bA3v6fZ+2FUvrnYtD74vg87OOgd6XR+5zPNQw+3ob6EA6D9xmmnwaICzHiyOpVsDna/3vTz/Jzcc/oHD8lwbLOJWB4fv0sZ02zPIMc48Ni8dyIhyQh3trJqpa/9tRTT+GRRx5x5amrq8PDDz989lRWVlYWWuZftTYby10DS5hjV199tWtIfHJy8tmaaGBJ0l4GIQFdEvjml/mwNbd//SIkMhZTcvrDUHlQl3VSNAmQAAn4KwGlDay+sUm4B/O0hzM4A+Yvg+BstGlPmxuKKvvl4r9h41Ht4KB3N3Bpcsn5w+BPwe6U5uNimiyWotwi0MdowOpVq91a+6vJBbh1eLZba7lI3wQMv1z1P06HGycIvCkzyBCE18b+eI3Pmxgte1pOVok5WG+88QbCw8Nd867EqSpxKmvUqFFnw4svEL755pt45ZVXMG3aNLTM0Bo7duxFXydsz4AS1xTXrVvnOuFVVFSEa6+91hVDGFriaW+/LzVzLwmQgLYJfPv0ZWiur3ZLZO6EKYg/za8RugWLi0iABEhAIQJKG1iirMcTq5Fq26tQhR6kMaajYUE4HLX6u1LoqjIsHMf6iEHvYzwomku1SODcYfCHHJU4aHHvn7W0WAs1eU8g8VQJ9h4+7FaAZ6dOxnWDB7q1lov0TUA3BlbLyaqSkhLXVcLo6GiILwKK54MPPkCHDh3OdmLZsmWumVnCbHrppZfw8ccfu75i+MILL7i+ZHju464BtX37dtfwdjET69wB8e7u1/drQvUkQAKtEVjy3LVoqCp1C06PvoPQP+SUW2u5iARIgARIQBkCahhYIxOScL1dg6ewBHJjNzQujoW9olGZBsiQxTXoPa0A39j5L7My4FUlpGsYfIwFVUYOg1elASok7Rgagp0rlrud+cVrp+LyrL5ur+dC/RLQzRVCgVicfHr//fddhpXRaMT999+Pyy+/3GVSif+/5Tl+/DimT5/uOqUlTmf96U9/wpIlS1zGV3b2+UcL3TWgWgbGz58//zwjzN39+n1FqJwESKAtAstfuAX1p9z7zZCIcXnuMBhrjxMoCZAACZCARgioYWCJ0p+LP4AYR4VGKFwgw5iKxhVJsJec0aY+N1VZu/TE+o55HPTuJi89LeMweD11yzut6XYL1m/Y6PbmP994LfJ693J7PRfql4Auhri34G05WSXmXUVERGDmzJmuq4I33HDDeR1oGdq+ceNGvPjii64rh2FhYa6TUwkJCeetddeAooGl35ecyklALgKrXr0LNceK3Q4/fPQ4pJzR4LURtyvgQhIgARLwLwJqGVhTTPGYaNXWFwnP66yxI5oKO8N2VJ45uUq+ReZeg/FdnBj0/uMMWyXzM5e8BMQw+Nh4G86E1GOvvQKlVn0br/LS0k90e/EuVNXUuC34ndtuxMge3d1ez4X6JWD47lihc/6RFbJUMDVtPCZ0/XE2la9JWk5WpaWluULt2LHDdapKDGq/8Pnwww9d1wYfffRRzJ49G1dddZXL8DIYDF4ZWC0zuHiF0Ncucj8J+A+BwjdmoPKA+3Ot4jukIrdHNNDo/h/I/kOLlZAACZCA9gioZWDFhkbi2fCl2gNyriKjCc2busO6v1bbOt1UV+Ea9J6HGke4mzu4TI8Ezh0Gv6W5FA7OgtddG3uEBmPDipUe6f7k3mnom9LRoz1crE8ChvKGSufLm/4ui/qnh92P5IhEyWK3nIIS86isVivEQPdZs2YhNjb2ohwtg9vFSa3Dhw+7rhJOnTr1onXtncCy2WzYsGGD6/qiONElBsG/8847MJlMrljt7ZeseAYiARLQHIFN7z+F0q3LPNKVP3EKosvdN708Cs7FJEACJEACHhFQy8ASIm9KCsNwizy/RPYIwqUWB8eieVsGrMV+8ouX8HAc7TMBszFaMkQMpF0CxiDAlGBHc7gZhxxVHAav3Vadp6xzbRW27Xb/hoPY/O1jDyIp+vuPrPHxbwIGp9Pp/HjPVyg6vVvSSock98O0zKsljSmCvfXWW66vC4rnsccew5NPtv6Vw+rqatcg9zVr1iAzM9N1Uis9Pf0iPS0GlDtCRRxxZbF///5nl3uy/5NPPkFeXp47qbiGBEhABwR2zH4NR1bO8Uhpz0Ej0c/p/twsj4JzMQmQAAmQgEcE1DSwukYl4NHgbzzSq8rioAhYivvDsr1KlfRyJHWaOmBn9wIstA+QIzxjapTA2WHwIXXYaSlHnV2nX9zUKF8pZCWEGLFvpWfGvrhhtfk3v5QiPWPogIDLwCprqMSrm9+HE9KcsTTAgCeHTkfHyO9PKUn5rF271jW8Xcy5OvdrgBfmcDqdeP75513GlTh59frrryMq6mJXtj0DSnzdUFxZnDx5Mm699VbEx8efl6q9/ecupoEl5ZvAWCSgPoH9iz7Enq//6rGQyy+bAmMJT2F5fqvSuAAAIABJREFUDI4bSIAESEBiAmoaWKKU+0w29LZukrgqGcIZjLAczIZlc6UMwdULae3SC2s75mG9rYd6IphZNQIcBq8a+jYT9zE4sbqw0CNhHWKisfDRBzzaw8X6JeAysIT8tae2Ys5+aYZJ3phxGUalDNYvFSonARIgATcIHF/7NbZ+8oIbK89fMrTgKnSu2ODxPm4gARIgARKQloDaBlb/2CTciXnSFiVjNOuxEWhe718mlsBl7jUE38bl4YAtSUZ6DK1lApFhQEwch8Gr3aOoIwdxpPSURzKyOqfg47tv92gPF+uXwFkDS5Tw3fG1WODjQPcr0sZjooSD2/WLlspJgAT8nUD57rVY/87jHpcZm5qB8X07AeX8IqHH8LiBBEiABCQkoLaBJUr5ZeJppNgOSliVvKGsJTloXlMhbxKVoldkjcMXoeNRy0HvKnVAO2nPHQa/ualUontK2qlPi0oywkJQuHy5x9LyevfCn2+81uN93KBPAucZWKKEtaVFmHNgkVfV3NhrCkZ1GuLVXm4iARIgAb0RqDuxHyte8e43PnnX3IaYw0v0VjL1kgAJkIBfEdCCgTUmwYRr7fN1xdVWloOmlf5pYiE8Akf6FGAOB73r6p2UUyyHwctJ98fYnaorsH2P57/cvXHoYDx92URlRDKL6gQuMrCEolLzaSw6tgrbK/a5JXBgUm9M6ZaLTlHJbq3nIhIgARLwBwLN9VX49unLvSolbcQUDAg+Dpj97yqGV0C4iQRIgARUIKAFAyvIEITfxe1ChKNWBQLep7RV5qBpqZ+aWACcpo7Y0T0fizjo3fuXxE93xkUC4TEWVLmGwZehzm7x00qVK6tzWAi2eXH6Sih8aPxYTB87UjmxzKQqgVYNrBZFJ81lLhPrUO0xiEHvZ6wNrh9Fh0S6BrSnx3WDMK9SozqqWgSTkwAJkIBaBOY9MgpOp8Pj9AZDECZfcxNCDy3zeC83kAAJkAAJSENACwaWqOQKUyzyrd9KU5SCUew1I9C42L9/EWPt2guFHfOxwZqmIFmm0hOBs8PgDdXY2XRaT9I1o7V7kxmbirz7wNHMKy/DNYP6a6YWCpGXwCUNLHlTMzoJkAAJ6J/A4meuQlNNuVeF9B17BXrVbfZqLzeRAAmQAAn4TkArBlZiWDSeDvvO94JUiGCvH4HGhf5tYgms5l7ZWBQ3Hgc56F2Ft0w/KcUw+Ng4G+pD6rHXdhqlNrN+xKukNNYYjIOrVnqd/e1brsfonvySqNcAdbaRBpbOGka5JEAC2iKw6tW7UHOs2CtRwaHhmDyxAMYTNLG8AshNJEACJOAjAa0YWKKMW5NCkG1Z5WNF6my3NwxH4/wqdZIrnPV01nh8HjoO9Rz0rjB5faYzxToRHNWMsqAacBh86z3s6bRh3br1Xjf4P/fdiYwOHGXkNUCdbaSBpbOGUS4JkIC2CGz42xMo2+H9v3AMzr0MXWuLtFUU1ZAACZBAgBDQkoHVIzoRDwUt0C15R9MwNHxdrVv9HgmPiMSR3mLQ+yiPtnFxYBMwBgOmeDuaws047KjEQUtNYAMBEGQAmnduR01dvdcslv7iYcRHRHi9nxv1RYAGlr76RbUkQAIaI7D936/g6Jr/eq0qNCoOk3L6I6jigNcxuJEESIAESMA7AloysEQFD5ia0dOq319qOKxD0TA3cP6l3JnUETu6FWCRnfN3vPtfYGDviov6YRi8sQ47LGWoD8Bh8L2DDVizerXXL0J4SAgKn3zM6/3cqD8CNLD01zMqJgES0BCBvQvex74F7/mkaMS4iehYs8OnGNxMAiRAAiTgOQGtGViD45LxU+fXnheioR1O+xCYv6jTkCL5pVi7ZqCwQz422LrLn4wZ/JbA2WHwqMLOZv/9wue5DYw6cghHSku97mm/Tin4v3tu93o/N+qPAA0s/fWMikmABDREoHTrMmx6/ymfFEUndkBenyQYzP4/BNcnUNxMAiRAAhIT0JqBJcp7MrEUybajEleqbDinYxDMn59RNqkGsp3JyMa3sXk4aDNpQA0l6JlAIAyDzwwLwarly31q05UDsvD7qy/3KQY364sADSx99YtqSYAENEbAXH4MS39/o8+qxowrQGLNLp/jMAAJkAAJkID7BLRoYI1PNOFK23z3i9DoSicGwDynQaPq5JXlGvQeMh71zjB5EzF6wBBIjHXCGNWMU0E12NJUCqcfVN7p9ClsP3DQp0oeyR+Hu0eP8CkGN+uLAA0sffWLakmABDRIYP7juXDYLD4pi+vYFbm9EmGoP+VTHG4mARIgARJwn4AWDazQoBDMjNmMUKf+zR+nIQvm2U3uN8SfVkZE4nDvCfgMI/2pKtaiAQLnDoM/5KjEIR0Og8+KDMfyJUt8pvn6jddifO9ePsdhAP0QoIGln15RKQmQgEYJrHr1LtQcK/ZZ3egJV8B0erPPcRiABEiABEjAPQJaNLCE8qtMMRhnXexeEVpfFZSJM3PsgMOhdaWy6HMmpWB7twJ8a8+SJT6DksDZYfDBddhh1ccw+NTKcmzdt9/n5n354L3ompjgcxwG0A8BGlj66RWVkgAJaJTA1k9ewPG1vg/djevcE+P6JAOVhzVaKWWRAAmQgH8R0KqBlRweiydDv/Uf2MEZMM8NgrPJ5j81eViJpVtvFCbnYSMHvXtIjss9JdAyDP44qrBLg8PgM8JCUOjj7CvBxBgchA1P/cJTPFyvcwI0sHTeQMonARJQn8ChZf/Grs/fkETI6Mt+AlPJGkliMQgJkAAJkMClCWjVwBKqb08KxiCLH/15YExHw/xwOOqaA/q1rM8YikUxeThsTwxoDixeGQJiGHxMnA1nQuqxx3Yap2xmZRJfIkt8yXHsP3rMZx29Oybj0+l3+hyHAfRFgAaWvvpFtSRAAhokULF3I9a+9TNJlMV07onxWV1hKPP9SqIkghiEBEiABPyYgJYNrF7RJswI0v8w9/NeH2M3NC6Ohb2i0Y/fKvdKK8/Kw2eh42F2hLq3gatIQAICplgngl3D4KuxpemU4sPg041BWL9qlQSVAFOyMvHytVdKEotB9EOABpZ+ekWlJEACGiXQXF+Fb5+W7hO+wydcjZTT6zVaLWWRAAmQgP8Q0LKBJSg/bDIjzbrDf4CLSoypaFxhgr1E/ZMgqoONjMKh3gX43MlB76r3IgAFuIbBJ9jRFGaGUsPgQw4dQElZmSS0Hxw/BveNHSVJLAbRDwEaWPrpFZWSAAlomIAwsISRJcUTFpuICSOHIPjUTinCMQYJkAAJkEAbBLRuYA2NT8Itjnn+1z9jRzQVdobtaJ3/1eZFRc7kTtjWNR+LOejdC3rcIhWBH4fB12K7tRxn7L59YftCXT0MTmwoLJRKLv54/dWYkNlbsngMpA8CNLD00SeqJAES0DgBcYVQXCWU6hk4ZjK612+TKhzjkAAJkAAJtEJA6waWkPx0wnEk2k/6X/+MJjRv7A7rgVr/q83LisSg99XJ+dhs6+ZlBG4jAekISD0MvnnXdtTV1Usm8LMZdyM9ySRZPAbSBwEaWProE1WSAAlonIAY4i6GuUv1GAxBmDJpAkJObZcqJOOQAAmQAAlcQEAPBlZBYiIuty3wz94Fx6J5WwasxTX+WZ+XVdVnDMPC2PE4YuOgdy8RcpvEBHwdBt/dYcWm9RskVbXlt09IGo/B9EGABpY++kSVJEACGidwfO3X2PrJC5KqzBw6FhnW/ZLGZDASIAESIIEfCejBwIowhmFmVCGCnVb/bF1QJCzF/WDZXu2f9flQVXlWPuaEjkMDB737QJFb5SAghsEHRTWjLKgam5tOXTJFRFAQjq8rhNNul0zK4K6p+Mcdt0oWj4H0Q4AGln56RaUkQAIaJlB3Yj9WvHK75AonTpqEiDKewpIcLAOSAAmQAAA9GFiiUdcmRWGMZYn/9swQAsuBIbBsqfTfGr2tLCoahzLEoPccbyNwHwnISuD8YfAVOGQ5/1pw1+YGbNlSJKmGu0aPwKP54ySNyWD6IEADSx99okoSIAEdEFj060mwmKUdSJvWbwgGhJYBDul+a6UDlJRIAiRAAooQ0IuBlRIRh1+GLFKEiZpJrMdGoHk9TazWeuBI7uwa9P6dvZ+aLWJuEmiXwLnD4Pc1laF47fJ293i64M2brkNuRk9Pt3G9HxCggeUHTWQJJEAC2iCw6f2nULp1meRi8gomIqbCzz6jLjklBiQBEiABzwnoxcASld2ZBPS3rPO8SJ3tsJbkoHlNhc5UKyfX0q3PD4PeuyqXlJlIwEsC9sbdWHR8qZe72962+PEHYYqKkjwuA2qfwKUNrMrDwOFCoHQXUHMcaPzhOGBEHBDfFeiUBfQYDZh6aL9SKiQBEiABmQkcWTkHO2a/JnmWlO4ZGN7BATSfkTw2A5IACZBAIBPQk4HVJyYJ0w3zAqJdtrIcNK2kiXWpZtf3HoZvovNw1J4QEO8Ei9QfgYSwRpw+vRHfSvxBop7JSZhz/136A0LFkhBo3cCqOgps/hdweK17SXqMAobeBiR2d289V5EACZCAHxKoLz2E5S/KM1By7Ph8JFTv9kNqLIkESIAE1COgJwNLUHrUVIuu1mL1gCmY2VaZg6alNLHaQ14mBr2HjEejM6S9pfw5CShK4OS+QnRMsUluYF2fPQi/vXySorUwmXYIXGxgFS8EVr3jncLch4C+l3m314NdNTU1mD9/PhYvXoxdu3ahpKTEtbt3794YP348pk2bhvT0dBgMBg+iamupqOu+++5DYmIiPvzwQyQnJ7cpsGXt0aNHPSrihRdewN133+3RHrH44MGD+PLLLzFjxgxE+Xh087nnnsMHH3wAb7V4LJ4bSEBmAktmXouGylLJs8QkdsC4rFQE1X7/9zs+JEACJEACvhPQm4E1IiEJN9oD4xSW6K69JgeNi2litfumR8XgYEY+vuCg93ZRcYEyBCIcp7G9aCN6ZERLbmDNvHIKrhk0QJlCmEVzBM43sIrmABs/9k3k8GnAkBt9i9HGbrvdjv/85z94/fXXz5pWPXr0QHx8PGw2G44cOYL6+nqXqXLbbbfhySefRGRkpCxa5A6qVQNrz549LmOtb9++rj7QwJL7TWB8vREo+mgmTmxcKIvswSPHoWvDXlliMygJkAAJBCIBvRlYokfPJBxCnL08YNplrx+BxoUc7O5Owx0dOmNr1wIssfV1ZznXkIAsBMKNDuzcuBhOh10WA+vT6Xeid8e2D3fIUhSDaobAjwZW8SJg1SxphOU+DPSdIk2sH6IIg+qtt97Cu+++i6CgINxxxx2u00OdOnU6m0esWbhwIV566SWI00gPPvggnnrqKRiNRkm1KBHMEwOrLT3i5NYzzzyDqVOnSmI2iTwtuvr37y9JTJ7AUuJtYg4lCRxd819s//crsqWcOHECIsp3yhafgUmABEggkAjo0cCaZErAZOs3gdQm2BuGo3F+VUDV7Euxzd0zsTopD1tsHPTuC0fu9Y5AY8VenDh60LVZ6hNYHWKisfDRB7wTxl1+QeB7A6vmBDD7YQBOiYoyADfNAuK7SBQPWLZsGX7xi1+44r388suYMmVKm1cEt2/fjgceeADixNY777yDoUOHSqZDqUA0sJQizTwkIC0Bc/kxLP29PKdQhdLOvfpjaJIdaOA/yEvbOUYjARIIRAJ6NLCiQyIwM0L6L95qvf+OpmFo+Lpa6zI1pa+u93DXoPdj9nhN6aIY/yUQFWzG1g0rzhYotYFV0CcDr91wjf8CZGXtEvjewFryGnBwZbuLPVrQcxww4QmPtrS1WFwLfOSRR1wzrx5//HE88cQTl5xvJUp69dVX8Ze//AWPPvqo6yphyzyslhM/H330EXbv3u2aLyWeCRMm4Omnn4bJZEJzczO+++47zJ49G8IMKy8vd12V69OnD66//nrccMMNiI6OPiu35aSTmON0+eWX47333sNXX33luuaYkZGBn/zkJ7jnnnvO29Oy+dSpU+etHzhwIB577DF06dIF999/v1szsNri5s4JrDNnzuCzzz7D559/jr17v7+aJOoUVzCF7rCwsLPhW9idm2/IkCHnzeg6ffq065rnokWLXPHMZjM6dOiA7Oxs16m5sWPHIjg4+KKYnIElyf9UGEQjBFa8/FPUnTwgm5qc/CnoULlVtvgMTAIkQAKBQkCPBpbozQ1JEcixBKCJZR2Khrk1gfJ6Slbnqf4FmGMcjyan/m6lSAaBgRQhcKx4NZob6s7mktrA+lleLu4Zk6NILUyiTQIGZ80JJ/7zoDzqbn4XiEv1OfaWLVtcc5diYmJcZo8whdp71q9f7zKxrr76avz0pz89e42wxYQpKCjA5s2b0blzZ9dJrcGDB+OVV16BxWJxGV7CgBKmVbdu3RAeHg4xOP7w4cOutCKmiC30iKfFKLr55puxbds2HD9+3LVPPMeOHXOZOPn5+XjzzTddBlnLs2PHDpcxt3//fpfJI65D1tXVuQyzK6+8EuvWrZPVwBLzrIQZWFRU5KolLS3NNUusRbMwm8ScK8FIPH/605/wzTffuH4u2Ai94mf/8z//46qrtXrEvtLS0rMm4G9+8xvceeedFxmKNLDae6P5cz0R2PGfV3Fk1eeySTaGR2FSbg6MZbtky8HAJEACJBAIBPRqYKVGJuBxY2BdI2x5H532ITB/8eO/IAfCeypJjdExONCrAP91jpAkHIOQwIUEDI0nsW/3tvP+stQG1qxbb8Co9DTCD2ACBmfRHCc2/FMeBCPuAAbf4HPs999/HzNnznSdbnrjjTdaPcnkbpIWA0t83U8YLyKmeIRxExISgr/+9a/4wx/+gEmTJrkMrZSUFNfPxakucY1RnNKqrq52fTkvNzfX9bMWA0v89yuuuMK1v2Xf1q1bXafGhEklDCxxeks8lZWVeOihh7B69WrXLC8xq0uc6hJm2qefforXXnvNZfpceMLJ3TrP1dXaDCxhyInTaUuWLHEZcoJvi+aTJ0+69CxduhTXXnuty6xrGdbe1gysc0/JCUbCcGw5vSVOtInTcKJ3w4YNc7FLSkpylcIZWJ50lGv1QuDkpkXY8r/PySq3d/YY9HEeBexWWfMwOAmQAAn4MwG9GliiJ/cm2ZFp2ejP7WmzNqdjEMyfnwnI2n0t2tEhFUVd8rHUzkHvvrLk/h8JRBqt2LZ+8UVIpDSwOsXF4quHpiM4KIjoA5iAwbngd04c3ywPgq5Dgctn+hy7xeS499578fvf/96neC2xWjN1xHU6YeSI01vC3BozZsx5uYTJJU4QffLJJzj3xFCLgSVOhrV2QkwMnxdm2IwZM1yGjXjESSZxVXDkyJEuc0d8SbHlOfcKpFwGVkv+rKws15ywc4fhCx3ilJW4wijMLGHqtbBoy8ASf10MjA8NDcWsWbPOGlQtNYlTadOnT3d9JVIwEnnFQwPLp9eZmzVKoLH6FL57Vv77+eMnX4nYU4H5Ly8abT1lkQAJ6IyAng2sfrFJuBvzdEZcOrlODIB5ToN0AQMskhj0viopH0U26WYWBxhClnsOgVOHNqG++uKvo0ppYF03eACenSrth+LYRP0RMDg/uceJM6flUR6dDNz2gc+x2zOwWkwV8eXBC5/u3bu3apicayZ5IrA1w6XFwBInmf785z8jIiLivJAff/yx60TTuQacMOL+9re/4fnnn3cZOxc+LdcmhbEk4icne/6p0LZmYAmD7Nlnn3XFFbrENcbWHnHySpwaE0abuFYpHm+/QihmY4mTZlVVVTSwPHnhuFa3BNbNehSni9fLqj+2UzrG9UuF4fQ+WfMwOAmQAAn4KwE9G1iiJ78wVaKTdb+/tqfdupyGLJhnN7W7jgvaJlDXZwQWRI/HcRsHvfM98Y5AuKMSO4pa/2deKQ2sV667CpP79fFOJHf5DQGD8+/XOOF0yFOQIQi4b67PseUwsNyZuSROXLXMvhLGjbhC2DLUvbUTWG2dEFu+fLlrDlfLzxsbG11fVBRztsRprry8vIsYlZWVuQyfoKAgyQ0sMZPr5z//OebPn99mfiFIDHcX5pW49ijMLHEl0F0DS+Sora1FcXExhBm3cuVK11B3cXWQJ7B8/p8EA+iAwMGl/8LuL96UXemgcZehW02R7HmYgARIgAT8kYDeDazRCUm4zh64p7Bc72RQJs7MsQEOqb6m7o9vevs1neo/AbON49DMQe/tw+KKswQijHbs2PgdnA57q1SkMrBiw8Px1cPTIf6TT2AT0IWB1TIDq60TTq210NsTP2IGlfgCoTBZhFkljJiWRww6FyZORUVFq1cI3TWw3DGQWvSL3FKfwHInv8jbYryde93yUgaWuIL5j3/8A1988YVr5te5jzCuxCwsMXuMBlZg/00nUKqvLzmI5S/dpki5k664BuEn1imSi0lIgARIwJ8I6N3AMvz/Oa0zE/Yiyl7tT23xvJbgDJjnBsHZZPN8L3f8SCA69odB78NJhQTcItBQvgsnj198C6pls1QGljh5JU5g8SEBXVwhXLt2rWsek/jSnbtfIfTGwBJX6z766CO89NJLrpNPgwYNcg1RHzBgAHr37u36suCLL77oGkIu1Qmsf/7zn5gwYcJFb6IWDKyWE1ji9JhgYjQa2zyBJWZbtXy9UXyZUAxrHzhwIPr27YvMzEzXVweFwccrhPybTiARKHzjAVQekP90VOd+wzE0yQHUnAgkvKyVBEiABHwmoHcDSwC4zBSHCdZFPrPQfQBjOhrmh8NR16z7UtQuwNFRDHovwFJbptpSmF/DBGKDarB5Y+ElFUplYInZV2IGFh8S0MUQ93O/cCeGqIuv9wlD5FKPNwbWoUOHXF/PEybLH//4R0ycOPG8FOfOjvLFwBJBW+ZLtTWDaufOnS7TTpxYkvoElqhDzN4SZmBb+c8dJO/ODKwWs0sMpRdD64WJde7TciVSXMnkCSz+jSdQCOxf9CH2fP1XRcrNmXgNOpTzFJYisJmEBEjAbwj4g4EVHxqF34Yv8Zue+FSIsTsaFsfAUdHoUxhu/p5Ac1pfrEzKx1ZrKpGQwHkEokId2L5+MRxtXB1sWSyFgSW+Oii+Pii+QsiHBAzOojlObPinPCRG3AEMvkGS2OJa369+9StXrJdffhlTpkxp08QSV9Xefvtt15B0T2YutVyZa+vLfy1f5tuxY4dPJ7BEDWvWrMEDDzyAPn36uL7yJ3S2PMI8El8GFKee1P4KoTD1BMf8/HyXvLauELY3p2zevHmuuV+e9EOSF4dBSEBFAjVHd2PVH+9WRIEhKAiTJkxAWNl2RfIxCQmQAAn4AwF/MLBEH25OCsMwywp/aInvNRhT0bjCBHvJj2NAfA8a2BFqxaD3qDycsMcFNghW/yOB2r3Yf+Bgu0SkMLBG9+yBt2+5vt1cXBAYBAzOmhNO/OdBeaq9+V0gThrH/sLrfbfccgvuuecedO3a9ayRJYaui2Hhf/nLX7Bx40aImVXitJb4P3H9TTytfUWwpfgWc0ac+BInlK677jpXbJF73759EF8OFCaXeHw9gSXmUIkrd3PnzsVtt92GZ555BnFxcRAzuL788kv84Q9/QHl5uWwGljgJ9eijj2LJkiUQs8VmzpyJlJQUV20nT550ncxaunQprr32WtdpsaioKNfPWhjFx8e7ToZ17NjR9ddbvngoDLc33ngDvXr1cv110ZOFCxe6zDjxlci2vgrpzlB9eV5SRiUBeQkIA0sYWUo8nXr0wbBkJ9BUq0Q65iABEiAB3RPwFwOre1Qifha8QPf9kKwAY0c0FXaC7Wi9ZCEDPpDBgNKsAsw2jofFGRzwOAIZQHJYHQoLV7uFQAoD6xcT83B7zjC38nGR/xMwOIU7s+Q14OBKaavtOQ6Y8ISkMYXURYsWuU5gHThwwBVbXFUTJoowSo4cOQJhPoln+PDhePrppzFixIjzTmpdysASMV555RW8++67rhg9evSAMGpavkQoZjllZ2fjX//6F2bMmOEyw8TTYt64O8S9BUpJSQkeeeQRrFu3zmW2paWlQQxCP3z4sGvmlsibmpoq+RXClvx79uzBE088gaKiorP5BQNx0kwYbGPHjsXrr79+3nVAYaqJOsWXBQWfnj17uvohnpZahNkl5oWFhoaitLTUZcSJE3NNTU3YtGmTa4ZYbm6ua8+l+iHpy8NgJKASAXGFUFwlVOoZOmIkOjcdViod85AACZCArgn4i4ElmnB/kgUZli267oek4o0mNG/sDusB/lJHUq4xcdjfMx9znRz0LilXnQSLC7dh05pv3VYrhYE1+7670KvDj7eV3E7OhX5J4HsDSwz+nf3w//+OiVSfnzUAN80C4rvIAk1cERQnrb766iuX+SIMH/EIQ0UYI+JEkTCugoMv/u1Ae4aJiC2+oieGq4uvEAozRlzzu/7663HDDTe4TmKJOVkiV8vVP28NLKH5wi/3CUPupptucuUShpB4pJ6BdW5TRP6PP/4YCxYswN69e10/EsPXb7zxRtfpK/HVxQufVatWuU5UCT7i1JaYaSWMvVOnTrn+u+iLMOc6dOjg+ut33HGHywwT1yKFQShOfonTZ+J0W3v9kOUFYlASUJCAGOIuhrkr+eSPG4Pomu9Nfj4kQAIkQAJtE/AnA2tgXBKmOeex3ecSCI5D87YMWIsD/CuNMrwVjo5dsCU1H8vsHPQuA17NhjxTUuQ6oODu46uBNahLKj6881Z303FdABD43sAST/EiYNUsaUrOfRjoO0WaWIxCAiRAAjonsPyl21Bf0v6cAKnKjIyOQd6QPgiuPS5VSMYhARIgAb8k4E8GlmjQE4ll6GjjKdzzXtagSFiKs2DZXuWX77DaRTWl9cNKUx622aQZG6N2PczfNoEwSwl27tjqESJfDawZuaMxY9xoj3JysX8T+NHAEnUWzQE2fuxbxcOnAUNu9C0Gd5MACZCAHxHY/cWbOLj0X4pW1COzP/pH1gO2JkXzMhkJkAAJ6ImAvxkyb33zAAAgAElEQVRYuYkmXG2br6cWKKPVEALLgcGwbKGJJRfw2j45mB+Vh5N2filOLsZqxo0xmrFlvecfivDVwPp0+p3o3TFZzdKZW2MEzjewhLjihcCqd7yTmfsQ0Pcy7/ZyFwmQAAn4KYHTxeuxbtajilc3bEweOtUXK56XCUmABEhALwT8zcAyBgVjZux2hDs4vLy1d9B6LAfN6yv08nrqT6chCKX9C/Bp0HjYEKQ//VTcKoHQYAf2bl0Om8XzX4r6YmCN7ZWOv9z8E3aFBM4jcLGBJX5cdRTY/C/g8Fr3cPUYBQy9DUjs7t56riIBEiCBACOw/IVbUH9K+Wsd+RMnI7p8W4DRZrkkQAIk4B4BfzOwRNVTTTHIsy52D0AArrKW5KB5DU0sWVsfE4d9PQvwpZNfjpOVs0LBa0t2oLzUu7EUvhhYz14xGdcNGahQlUyjFwKtG1gt6isPA4cLgdJdQM1xoPGHr3hExAHxXYFOWUCP0YCph17qpU4SIAESUIXA3vnvYd837yueOyK+A/KHZiL49PcfaeBDAiRAAiTwIwF/NLBMYTF4KowG1qXec1tZDppW0sSS++8FjpSu2Jyaj+W2PnKnYnyZCAQ3l2LPziKvo3trYMVHRuCLGfdA/CcfEjiXwKUNLLIiARIgARKQhIAY4i6GuavxpA0YgQHR9YCZsz/U4M+cJEAC2iXgjwaWoH1bkhFDLKu1C14DymyVOWhaShNLiVY0pWVhhSkP222dlUjHHBIRiAxqwLaNy32K5q2BJU5eiRNYfEjgQgI0sPhOkAAJkIBCBDa9/xRKty5TKNv5aYbmXYHOVZtVyc2kJEACJKBVAv5qYKVHm/BgEIe5t/fe2Wty0LiYJlZ7nKT6eW3mSHwdOR6lHPQuFVLZ4oQEObB/+wpYmxt9yuGtgSVmX4kZWHxIgAYW3wESIAESUInAyc3fYsuHz6qUHRg/6QrEltHEUq0BTEwCJKA5Av5qYAnQDyY1It3CGYjtvXT2+hFoXFjZ3jL+XCoCQUEoyZqAT4PGwc5B71JRlTxO5fFtqCo/6XNcbwws8dVB8fVBPiTQGgGewOJ7QQIkQAIKEXDa7Vj24i0wlx9TKOP5aYxhkZiQm4PQ8t2q5GdSEiABEtAaAX82sIbEJ+M2x9daQ65JPfaG4Wicz2v2ijYnNv77Qe+OoYqmZbL2CRgaTmBf8fb2F7qxwhsDa0buaMwYN9qN6FwSiARoYAVi11kzCZCAagT2fP0u9i/6X9XyJ3dJR05aLAx1pappYGISIAES0AoBfzawBONfJ55Eks27r4dppUdK6XA0DUPD19VKpWOeHwjYU7phc2oeVnDQuybeiUhDHbZtkm5+njcGljh9JU5h8SGB1gjQwOJ7QQIkQAIKEqg9sQ8rX5mmYMaLU/UZMBS9DSdU1cDkJEACJKAFAv5uYOUlJmKqbYEWUOtCg8M6FA1za3Sh1d9ENvXIwvLEfOywdfK30nRTT2SIFTs2LIXDYZdMs6cGlph7JeZf8SGBtgjQwOK7QQIkQAIKE9jwtydQtmOVwlnPTzd85BikNBxQVQOTkwAJkIDaBPzdwAoLDsXM6A0IcTapjVo3+Z32ITB/Uacbvf4mtCZzJOZF5qHUHuNvpWm6niADcGLvWpjrpT2F6KmBJb48KL5AyIcEaGDxHSABEiABjRA4seEbFP3zd6qrycsdjZjag6rroAASIAESUIuAvxtYgus1SdEYa/lOLcS6zOt0DIL58zO61O4XooODUdJvAv4dPA4Op8EvStJ6EfaafTh0UPpfbHpiYJmiojDn/rsQHxmhdVzUpyIBnsBSET5TkwAJBCYBu7UZy1+4BQ2VJaoCMAYbMHHkYITUq6tDVQhMTgIkENAEAsHA6hARh1+FLAroPntTvBMDYJ7T4M1W7pGKQFwC9qbn4ysOepeKaKtxYpzl2LJlkyw5PDGw7ho1Ao8WjJNFB4P6DwEaWP7TS1ZCAiSgIwK7576Ng999rLriDh07YkT3OBiaalXXQgEkQAIkoDSBQDCwBNM7kgwYYFmrNF7d53MasmCezeuXajfS3qkbNnXOx0pbb7Wl+F1+U5gZ6wpXyFaXuwZWSHAw/j39DqQnmWTTwsD+QYAGln/0kVWQAAnojEDNsWKsevUuTaju1acv+oZXA06nJvRQBAmQAAkoRSBQDKyMGBPuN8xXCqt/5QnKxJk5NsDBPyPVbmxjj/5YnpiHnRz0Lkkr4sIs2FQo7/Vidw2s6wYPxLNTJ0tSF4P4NwEaWP7dX1ZHAiSgYQJF/3weJzZo4+tQg4floKvliIZpURoJkAAJSE8gUAwsQe4R0xl0s+6UHmIgRAzOgHmuAc4m6b7OFgjY5KqxOnMUvo7IQ5kjWq4Ufh83IsSB3VuWw2aR94ShuwbWP+64FYO7pvo9dxboOwEaWL4zZAQSIAES8IpA5f7NKHzzIa/2yrFp1NjxSKrbI0doxiQBEiABTRIIJANrWHwSbnbM02QfdCHKmI6G+eFw1DXrQq7fiww24mS/AvwraLzflyp1gQYDUHZwA2qrK6QOfVE8dwysCZkZ+OP118iuhQn8gwANLP/oI6sgARLQKYFN7/0apduWa0b9+HG5iK3Zpxk9FEICJEACchIIJANLcPxt4lHE20rlROrfsY3d0bA4Bo6KRv+uU0/VxSVgT3oBvnZk60m1qlrNZbtRckKZU/fuGFiv33gdxvfuqSoTJtcPARpY+ukVlZIACfghgbIdq7Dhb09oqrIJuaMQWXtIU5oohgRIgATkIBBoBtYEUwIus34jB8rAiWlMReMKE+wl5sCpWQeV2jt1x8bO+Vhly9CBWvUkOuoP4+C+YsUEtGdgDeveFX+//WbF9DCR/gnQwNJ/D1kBCZCAzgmse/sRnN6zQTtVGAyYMnoIQutPakcTlZAACZCADAQCzcCKMoZjZtQqGJyc5eTT62TsiKbCTrAdrfcpDDdLT6AxvT+WJeRjly1F+uA6j2hsPoXinVsUraI9A+v5qy7DVQP7K6qJyfRNgAaWvvtH9SRAAn5A4OSmRdjyv89pqpKQyFhMHtQVQWb55yNoqnCKIQESCCgCgWZgieb+xBSJUdalAdVnWYo1mtC8sTusB2plCc+gvhGozhyNryPHo8zOQe+CZLijGjuK1voG1YvdlzKwMjok49Ppd8AghnLxIQE3CdDAchMUl5EACZCAnARWv3Yvqo9o6+tQ8R1SkdvFCNjk/UKNnFwZmwRIgAQuRSAQDazOEfH4echCvhhSEAiOQ/O2DFiLq6WIxhhSEzCKQe8T8C/DOKkj6ypeZNAZbNu4UhXNlzKwfjExD7fnDFNFF5PqlwANLP32jspJgAT8iMDRNf/F9n+/ormKUtN6ITuWVyQ01xgKIgESkIRAIBpYAtzdJif6WddLwjDggwRFwlKcBcv2qoBHoVkA8Yko7lGAeY4hmpUol7CYkGYUrV8Gp9MhV4pLxm3LwOoYG+M6fRUXEaGKLibVLwEaWPrtHZWTAAn4EQGH3YaVr0xDfan2hqf3zsxCn1BeJfSj142lkAAJ/EAgUA2svrFJuAfz+B5IRcAQAsuBwbBsoYklFVI54tg7p2Fjp7yAGfQeG2bH1o3LYbc2y4HTrZhtGVgPjh+D+8aOcisGF5HAuQRoYPF9IAESIAGNEDi45BPs/u9fNKLmfBmDs4ehq+24JrVRFAmQAAl4SyBQDSzB6/HEaqTa9nqLjvtaIWA9NgLN6yvJRuMEGtMHYGlCPnbbOmpcqffyosOc2LllJaxN6n4tszUDq0t8PP7v3tsRGx7ufYHcGbAEaGAFbOtZOAmQgNYIWBvqsOKVaWisOqU1aS49Y8bmIrFunya1URQJkAAJeEMgkA2skQlJuN7OU1jevDeX2mMtyUHzGp5alpqrHPGq+47BlxHjcdoeJUd41WJGhAIHdxbCXF+jmoaWxK0ZWD+fmIdpnH2lem/0KoAGll47R90kQAJ+SWDvgvexb8F7mq1tQv54RFbu0aw+CiMBEiABTwgEsoElOD0XfxAxjtOeIONaNwjYynLQtJImlhuo1F8SEoITfSfg34Zc9bVIoMAYDFQd3YKyMm38MvRCA6tXchL+c99d4IcHJWh2gIaggRWgjWfZJEAC2iRgbajH6tfuwZnyY9oUCOCy8aMQUq29WV2aBUZhJEACmiUQ6AbWZFM8Jln5RUI5XlBbZQ6altLEkoOtLDHjTdjdIx/zdT7o3VFdjIOHDsuCyJugFxpYv7l8Em7IHuRNKO4hARcBGlh8EUiABEhAYwSOrPwMO2b/UWOqzpdDE0vT7aE4EiABNwkEuoEVGxKJZyOWukmLyzwlYK8ZgcbFnInlKTc119tcg97zsdrWS00ZXuWOcxzFpqJdXu2Va9O5Blb/zp3wz7t/Klcqxg0QAjSwAqTRLJMESEBfBNa8fj+qDm7TtOjL8sYgpOqApjVSHAmQAAlcikCgG1iCzY2mcIywLueLIhMBe/0INC6kiSUTXtnCNqQPxNKE8Si2pciWQ8rAaVHlWLxyk5QhJYl1roH18nVXYkq/TEniMkjgEqCBFbi9Z+UkQAIaJlBStASbP/iNhhV+L21KwTiEVvArVppvFAWSAAm0SoAGFtA1MgGPGr/hGyIjAbt5OBoXVMmYgaHlIlAlBr2H56HCESlXCp/jdgo7hZWFW3yOI0eAFgNrWPeu+PvtN8uRgjEDjAANrABrOMslARLQD4GN7/0ap7Zp/7fiUybkIfR0sX7AUikJkAAJ/ECABtb3IKabbOhj1d7pDX96UR1Nw9DwdbU/lRQ4tYSE4njfAnyqwUHvScElWLthq2Z70WJgzbr1BoxKT9OsTgrTDwEaWPrpFZWSAAkEGIHK/VtQ+OaDuqh6ysQChJZra+6CLsBRJAmQgKoEaGB9j79/bBLuxDxVexEIyR2WoWj4siYQSvXPGhOSsCstHwscgzVRX5zjODYV7dCElrZECAPLFteI1264RtM6KU4/BGhg6adXVEoCJBCABLb/+2UcXTNXF5VPnjQRYWXa/gcpXYCkSBIgAcUI0MD6EfUvE08jxXZQMfaBmshpGwLzf+sCtXy/qNuW2gPrU/JRaOupWj2RliPYtmO3avndTSwMrNsvHwAxwJ0PCUhBgAaWFBQZgwRIgARkIlBfegirX7sXtuYGmTJIG3by5CkIO6Xdo+zSVstoJEACeidAA+vHDo5JMOFa+3y9t1QX+p2OQTB/fkYXWimybQINPQdiSXwe9tg6KoopxHwQu/foY/6oMLBeuXeyonyYzL8J0MDy7/6yOhIgAT8gsGfeX7F/4Ye6qWTylMsRVqrNYaK6gUihJEACihCggfUj5iBDEGbG7UKko1YR9oGexIkBMM/Rxy+nAr1X7dVf1Xcs5kaMR6Vd/kHvztq9OHBAHyclE2MjcN8tg5Cd3rk9hPw5CbhNgAaW26i4kARIgATUIWA5U41Vr92LhoqT6gjwIuuky6YivIQDgb1Axy0kQAIKEqCBdT7sK0xxyLcuUrADgZ3KaciCeXZTYEPwl+pDw3A8Uwx6HytLRUEGoKl8F44eOypLfDmC3nvtYEwemS5HaMYMYAI0sAK4+SydBEhAPwQOL/8Pdn72Z/0IBjDpiqsQfmKDrjRTLAmQQGARoIF1fr8TwqLxm7DvAuslULlaZ1AmzHNsgMOpshKml4KAMyEJu9MKsMAxSIpwrhihRqDy2DacKtXPLzKHZ3XGE9NGSsaAgUighQANLL4LJEACJKATAmten4Gqg/qaL5U/6TJElxXphDBlkgAJBBoBGlgXd/zWpFBkW1YG2qugbr3BGTDPDYKzyaauDmaXjIAtNR3rU/J8HvQeGerEsb2bUF11WjJtcgcKCwnG72aMQ3qXBLlTMX4AEqCBFYBNZ8kkQAL6JFC+ex3Wv/OY7sSPyytAXNUu3emmYBIgAf8nQAPr4h6nRSXi4eAF/t98rVVoTEfD/DA46ixaU0Y9PhBo6DkI38XnYa+tg8dRYsOd2L11DRrN+vpq5S1TsnBdfh+P6+UGEnCHAA0sdyhxDQmQAAlohMCuz1/HoWWfakSN+zJGjx4N0xl9DB11vyquJAES0DsBGlitd3CGqRm9rDw9q/j7beyOhsUxcFQ0Kp6aCeUlUNlvLOaG5aHKEeFWosRIOzavXwmbRV/vQr/0JMy8f5xbNXIRCXhDgAaWN9S4hwRIgARUIiAGuq95/QGcKTuikgLv044Ylo2OFv3Mb/C+Uu4kARLQCwEaWK13alBcEm53ztNLG/1LpzEVjStMsJeY/asuVgOEheFYnwn4j2HMJWkkR1mxbs0yOOz6u1L623vHYmCG56fN+HqQgLsEaGC5S4rrSIAESEAjBE5s+AZF//ydRtR4JqPfgEHoaTjl2SauJgESIAGZCNDAahvsk4mlSLbp54tnMr0i6oQ1dkRTYSfYjtark59ZZSXgTEzGrrR8fGO/eNB7x6gmrF65VNb8cgW/alwGbr9igFzhGZcEXARoYPFFIAESIAEdEtjy0XM4uVGfnzrv3KM3hsbU6pA6JZMACfgbARpYbXd0XKIJV9nm+1vL9VOP0YTmjd1hPcA/L/XTNM+U2rqkY13HfKy1pbs2pkSdwaqV+vyAQvdOca7B7ZHhIZ5B4GoS8JAADSwPgXE5CZAACWiBQP2pwyh8fQYsZn3+g210QgeM72NCUEOVFnBSAwmQQIASoIHVduNDgoyYGbMFYc6GAH07NFB2cByat2XAWlytATGUIBcBc6/B+M6QgfnFJXKlkD3u47flYNTAVNnzMAEJ0MDiO0ACJEACOiVwaOm/sOuLN3WqHjAEGzFp3GiEVe7VbQ0UTgIkoG8CNLAu3b+rTDEYZ12s7ybrXX1QJCzFWbBs5y989N7KtvSXxydhrr07NlWH67LEguFpmHF9ti61U7T+CNDA0l/PqJgESIAEzhJY9/ajOL1nva6J5E66EvFlG3VdA8WTAAnokwANrEv3LTk8Fk+GfqvP5vqTakMILAcGw7KFJpY/tRVBQTiIYOzfuxfHsm/Cpuow3ZWXFB+B380Yj+SESN1pp2B9EqCBpc++UTUJkAAJuAhU7t+Cwjcf1D2N4QVXIaVig+7rYAEkQAL6IkADq/1+3Z4UjEGWNe0v5ArZCViPjUDz+krZ8zCB/AScMbHYcvQ4Tld+389j2Tfq8gTWfdcNwcScHvIDYwYS+IEADSy+CiRAAiSgcwLFX72DA99+pPMqgH4jC9CzsRhwOnRfCwsgARLQBwEaWO33qVe0CTOCOMy9fVLKrLCezEFzYYUyyZhFFgK2xCSs2rwZzTb72fh6PIGV0z8Vv7g9RxZGDEoCbRGggcV3gwRIgAR0TsDW3OAa6F57Yp/OKwG6ZmZjYIdgBNUc030tLIAESED7BGhgudejh01mpFl3uLeYq2QnYCvLQdNKmliyg5YhgTnBhFUbLh6boLcTWOFhRtdXB3t0jpeBEkOSQNsEaGDx7SABEiABPyBQvnsd1r/zmB9UAkQnp2LUoEyEl+/0i3pYBAmQgHYJ0MByrzdD45Nwi2Oee4u5ShECtoocNC2jiaUIbImSlEdGY8u27a1G09sJrNsu649r8npLRIZhSMB9AjSw3GfFlSRAAiSgaQL7v/1f7PnqXU1r9ETcuPwJiKukieUJM64lARLwjAANLPd5PZ1wHIn2k+5v4ErZCdirR6DxO87Ekh20BAkO2Jw4cPhwm5H0dAKrf89kPHtfrgRUGIIEPCdAA8tzZtxBAiRAApolsOmDp1FatFSz+jwVNmxULjqZ9X810tO6uZ4ESEAZAjSw3OdckJiIy20L3N/AlYoQsNeNQOMimliKwPYiiSMqGpsOHETVGfMld+vFwAoPNeK3945B7+4mL2hwCwn4ToAGlu8MGYEESIAENEOgoeIk1r79CMR/+svTd2A2eobWwGC59D/8+Uu9rIMESEA5AjSw3GcdYQzDzKhCBDut7m/iSkUI2M3D0bigSpFcTOI+geb4RKzZUgSL/cdh7W3t1ouBNf3awZg0Mt19CFxJAhIToIElMVCGIwESIAG1CYgTWOIklj89Xbr3wMDUGASfKfOnslgLCZCAygRoYHnWgGtNURhjXeLZJq5WhICjaRgavq5WJBeTtE+gOjYe6zdvaX/hDyv0YGAJ40oYWHxIQE0CNLDUpM/cJEACJCATATELS8zE8qcnMjISI4dnI6p6vz+VxVpIgARUJEADyzP4KRFx+GXIIs82cbViBByWoWj4skaxfEzUOoFjIWHYvbvYIzxaH+IurgyKq4PiCiEfElCTAA0sNekzNwmQAAnISEB8lVB8ndDfnpyxeehQvwdwOv2tNNZDAiSgMAEaWJ4DvzMJ6G/xvz9bPCehzR1O2xCY/1unTXF+rsoRG4ftJadwqrTU40q1fAKLc688bic3yEiABpaMcBmaBEiABNQkUHdyP9a9/Qia6/3vSkHm0NHoGW1FUPUxNREzNwmQgM4J0MDyvIF9YpIw3TDP843coRgBp2MwzJ/XK5aPiYCmpA5YtX4D7A6HVzi0fAKLc6+8aik3yUSABpZMYBmWBEiABLRA4Pi6edj6f3/QghTJNSR2TkN2v56IKN8peWwGJAESCAwCNLC86/Ojpjp0te72bjN3KULAiQEwz2lQJFegJ6mMN2Hjxo0+YdDqCSzOvfKprdwsAwEaWDJAZUgSIAES0BKBnXP+hMMrZmtJkqRacnILvr9S6Gj/Kz+SJmYwEiAB3ROggeVdC0fEJ+FGB09heUdPuV1OQxbMs5uUSxhgmZyRUdhXb8bhQ4d8rlyLBhbnXvncVgaQgQANLBmgMiQJkAAJaImA3dqMdW89gqpD27QkS1ItGf2zkZEQhODa45LGZTASIAH/JkADy/v+PpNwGHF2fhnWe4LK7HQGZcI828a5kRLjbopPROGWIljs0vzyTGsGFudeSfzCMJxkBGhgSYaSgUiABEhAuwSqj+zC+ncfh9Xsv4Ndo+NNGDG4P6Kq9mi3EVRGAiSgKQI0sLxvxyRTAiZbv/E+AHcqRyC4N8xzDXA22ZTL6ceZyiKiUbR9u6QVas3A4twrSdvLYBISoIElIUyGIgESIAEtEzixcSGKPpqpZYmSaBs2cgw6NR8F7FZJ4jEICZCA/xKggeV9b6NDIjAzYpn3AbhTWQLGdDTMD4OjzqJsXj/K5oiMwu7yCpzw4iuD7WHQkoHFuVftdYs/V5MADSw16TM3CZAACShMYO+C97FvwXsKZ1U+XVqvTPRNiYKx7oTyyZmRBEhANwRoYPnWquuTIjDSQhPLN4oK7jZ2R8PiaDgqOBfLU+pnYuOxrmgrbF5+ZbC9fFoxsDj3qr1O8edqE6CBpXYHmJ8ESIAEFCaw5aOZOLlxocJZlU8XGhKCUTnDEVt3UPnkzEgCJKALAjSwfGtTamQCHjfyGqFvFBXebUxF4woT7CVmhRPrN93x4FDs2iPveIJj2TdhU3WYqpA490pV/EzuJgEaWG6C4jISIAES8BcCFnOdax5WzZFd/lLSJesYPGQouqIcsPPaREA0nEWSgAcEaGB5AKuNpfck2dHXstH3QIygHAFjCpoKU2A7Wq9cTh1mssbGY8u+/aiul5+TFk5gce6VDl/SAJRMAysAm86SSYAESCAQhrqf2+XULl0woFsyQs6UsPkkQAIkcJYADSzfX4Z+sUm4G/N8D8QIyhIwmtC8sTusB2qVzauTbFUxcdiwpUgxtWobWJx7pVirmchHAjSwfATI7SRAAiSgVwKBMtS9pT/GIANGDB8GU+MxvbaMukmABCQmQANLGqA/N1Whs3WfNMEYRTkCwXFo3toL1j01yuXUeCZndAz2VNfi6JEjiipV08Di3CtFW81kPhKggeUjQG4nARIgAT0TCJSh7uf2KL1nL/ROiUVI/Uk9t47aSYAEJCBAA0sCiABGJSThJ3aewpKGpsJRgiJh2Z0Fy44qhRNrL53Z1AFr1q+Hw+lUXJxaBhbnXineaib0kQANLB8BcjsJkAAJ6J1AoAx1P7dPQQYDRo4aDdOZA3pvH/WTAAn4QIAGlg/wLtg6M2Efou00QaQjqmAkQygsBwbDsqVSwaQaShUVjaMOA4q3b1NNlFoG1sM3DcO47G6q1c3EJOApARpYnhLjehIgARLwMwKBNtT93Pb16N0XfTrFIaT6sJ91leWQAAm4Q4AGljuU3FtzmSkOE6yL3FvMVZokYD06As0bAsvEau7UBZt27kJ9lbp1q2Fg3X7FAFw1LkOT7yJFkUBbBGhg8d0gARIgARJAoA11v7Dlo3LzkGQ+BNia+TaQAAkEEAEaWNI1Oy40Cs+EL5EuICOpQsB6cgSaC9U1cxQpPDIKJ42h2LF5syLp2kuitIEljCthYPEhAb0RoIGlt45RLwmQAAnIRKBk82Js/vAZmaJrP2xa5iD0SY1H6Ok92hdLhSRAApIQoIElCcazQW5OCsMwywppgzKa4gRsZTloWlmheF6lEjYmp2DTjp0w19cplbLdPEoaWOLKoLg6yIcE9EiABpYeu0bNJEACJCATgaOrv8D2T/9HpujaDxtkDMGI3AIkmw8DTfy0uPY7RoUk4BsBGli+8btwd7eoRDwSvEDaoIymCgFbRQ6alvmXieUUs66sduzZtUsVppdKeiz7JmyqDpNd1+DeHfH0PWNkz8MEJCAXARpYcpFlXBIgARLQKYED336E4q/e0al6aWSnZQ1HZpdEhJRulSYgo5AACWiSAA0s6dtyf5IFGZYt0gdmRMUJ2Ktz0Pidf5hY9aZkrF2/QZUvDLrTOCVOYPVIjccrjxS4I4drSECzBGhgabY1FEYCJEAC6hEo/vJtHFj8sXoCNJDZGB6FYbkTkNxwGKgv14AiSiABEpCaAA0sqYkCA+KScIdznvSBGVEVAva6EWhcpN+ZWPa4eOyvrsWRgwdV4eduUrkNrMS4CJd5FRct/ykvd2vmOhLwhhmkgDcAACAASURBVAANLG+ocQ8JkAAJBACB7f9+GUfXzA2ASi9dYmrmEPTtmoyIMvU+rx3wTSAAEpCJAA0secA+kViOjrZD8gRnVMUJ2M3D0bigSvG8viasjDdh48aNvoZRZL+cVwiNwUF48eF8pHWOU6QWJiEBOQnQwJKTLmOTAAmQgM4JFL75ICr38yqIaOOgnLHoEnIGQXWlOu8q5ZMACbQQoIElz7uQm2jC1bb58gRnVFUIOJqGoeHralVye5rUktQBO48cQXnpKU+3qrZezhNYT989GoP7pKhWGxOTgJQEaGBJSZOxSIAESMDPCNgtTVj6/PVoqvWPGRi+ticqLgHZA7MQX7vf11DcTwIkoAECNLDkaYIxKBgzY3cg3KGdr7zJU2lgRXVYhqLhyxrtFh0ZhZNBRuwoKtKuxjaUyXUC64EbspE/LE13PCiYBNoiQAOL7wYJkAAJkMAlCTTVnsbi315JSucQSOvVB707JyCs5jC5kAAJ6JgADSz5mjfVFIs867fyJWBkVQg4bUNg/q/2jElzSmds3FKEJrNZFS6+JpXjBNbNk/vhJwWZvkrjfhLQFAEaWJpqB8WQAAmQgDYJ1JcewvIXb9WmOBVVDcoeji7hFgSd0c81BRVxMTUJaI4ADSz5WmIKi8FTYYvlS8DIqhFwOgbB/PkZ1fKfm9jRsRMOVNXg0O5dmtDjrQipT2BNGZWOe64Z7K0c7iMBzRKggaXZ1lAYCZAACWiLwOni9Vg361FtidKAmrDwCAwdOgymxqOArVkDiiiBBEjAXQI0sNwl5d2625KMGGJZ7d1m7tI0AScGwDynQTWNhpgYVMTEY+OKFappkDKxlCewRmR1xi+njZRSHmORgGYI0MDSTCsohARIgAS0T+DwijnYOec17QtVQWHnbunom56KyKp9KmRnShIgAW8I0MDyhpr7e9KjTXgwiMPc3Semr5VOQxbMs5sUF93UPR07DhxE5RH/ucYv1QmsjG6JeOGhPMV7woQkoBQBGlhKkWYeEiABEvATAvsW/gN75/3NT6qRvozMQUPRI84IY80R6YMzIgmQgKQEaGBJirPVYA+aGpFu3SZ/ImZQhYAzKBPm2TbA6ZQ9v61TKvZXVuHoLn1fF2wNlBQnsJITIvH2ry+TvQ9MQAJqEqCBpSZ95iYBEiABnRI4sPhjFH/5tk7VKyN7+Kix6OishKGhSpmEzEICJOAxARpYHiPzeMOQ+CTc5pjn8T5u0BGB4AyY5wbB2WSTRbQzwYTjVht26/Drgu4C8dXAMgYH4ZMXr3U3HdeRgG4J0MDSbesonARIgATUJXBo2afY9fnr6orQePa4RBMGZvVFfO1+jSulPBIITAI0sJTp+68TTyLJdlyZZMyiDgFjTzTMD4WjziJd/ogIlIdGYMumTdLF1GgkX64QhocZ8dHzV2u0MsoiAWkJ0MCSliejkQAJkEBAETiy8jPsmP3HgKrZm2K7pfVE767JiKj1n3kd3nDgHhLQGgEaWMp0JC8xEVNtC5RJxizqETB2R8O30XBU+j4XqyYhCZuKtsBmledUl3qQWs/s7QmspPhIzHqK1wa11k/qkY8ADSz52DIyCZAACQQEgWOFX2Lbv14KiFp9LbJf/wHoHmuA8UyZr6G4nwRIQAICNLAkgOhGiLDgEMyM3ogQp+/GhhvpuERNAsYuaFyeCHup2SsV5sQk7Ni7DzU1NV7t1+smbwys7p3i8OpjE/RaMnWTgFcEaGB5hY2bSIAESIAEziVwYsMCFP3zeUJxg0BwkAHZ2dnfz8eyNrqxg0tIgATkIkADSy6yF8e9OikauZbvlEvITOoRMKagaU0KbMfq3dZgMSVjz7HjKCkpcXuPPy301MDql56EmfeP8ycErIUE3CJAA8stTFxEAiRAAiTQHoGSzYux+cNn2lvGn/9AIC46EgP790N8A+fC8KUgAbUI0MBSjnyH8Fj8KvRb5RIyk7oEjElo3tAN1oO1l9RhNyXhQHkFDh86pK5elbN7YmCNyOqMX04bqbJipicBdQjQwFKHO7OSAAmQgF8SKN22HJve+7Vf1iZXUSmdUpGZ0QMxNRz0LhdjxiWBtgjQwFL23ZiWFISBlkJlkzKbegSC49C8tResey6+DuhMSMTRMw3Ys3u3evo0lNldAyt/WHc8cMNQDSmnFBJQlgANLGV5MxsJkAAJ+D2Bsp1rsOGvv/D7OqUusFuvfsjo3hmRp3dIHZrxSIAE2iBAA0vZVyMjxoT7DfOVTcps6hIIioJld19YdlS7dBji4lHiNGDb5s3q6tJYdncMrCtzMzBt6gCNKaccElCWAA0sZXkzGwmQAAkEBIHTezZg3duPBEStUhfZo/8wpKckILJ8u9ShGY8ESOACAjSwlH8lfmY6g+7WnconZkZVCTRt6oUycwo2rlmjqg6tJm/PwLpxUl/cMKGvVuVTFwkoRoAGlmKomYgE/l97dxocyX3ed/w3B+bAPcAAWCyuXezJJXeXFK+lJTGmRFKkLFm0JNqWREqWrIO2k1QqqVQqrnJUyYskFeuFXkQvUpGdipKUKlI5sROGpESLFnVQXpLicpe73IPA3hfOwTE4BnOluvcWl6vGoHv6+kKFApb89/95/p9nyCr+1NODAALhEpga2adXvvlMuA5t42mHtu/WpvVZNU3yH3o2srIVAjcIEGDV/wVxT3tWv1d5tv6FqeiOQLxNE0s9OvbWii68cMqdHnxQ9VYB1mc+crueeGibD05Biwg4L0CA5bwxFRBAAIHQCsyfH9WP/+1nQ3t+Ow4+uOV2bervUvPUYTu2Yw8EELhOgADLnZfDn3acUqZ0wZ3iVK2LQDXWpvF8Rq+//veqVqVM8x4CrFvIv1eA9dRHd+rjD26py8wogoAfBAiw/DAlekQAAQR8LLA8O6GX/vWnVV5Z9vEp3G+9f3irtgysU3PuqPvN0AECAREgwHJnkB/uzOix4vPuFKeqowJGcHVhtllvvHHjM64IsG7NfrMA6wsf26WPfmCzo/NicwT8JkCA5beJ0S8CCCDgQ4FysaC/+zdPaik35sPuvdVy39Cw+bB3PrXQW3OhG38KEGC5M7fGeEpfb/qpotWyOw1Q1XaBSiyj87m03nzzjZvuTYC1ugDrS5+4Ux95YNj2ObEhAn4XIMDy+wTpHwEEEPCRwE/+/ec1e5Y7iOwYWW//oLZu6Ffr3Kgd27EHAqEUIMByb+yfzDbqgZWX3GuAyrYIlGNZnZtq0IED+265HwGW9QDrq5+8Sx++b6Mt82ETBIImQIAVtIlyHgQQQMDjAsanExqfUsiXPQI963q1bXhIbfkT9mzILgiESIAAy71h96bb9U8bXnCvASqvSaAUW68zExUdOvimpX0IsKwFWH/06bv1m/cMWTJlEQJhFCDACuPUOTMCCCDgssAb/+XPdO6XP3S5i2CV7+7q0pbNw8qUphQpzAfrcJwGAYcECLAcgrW47RezVe1Y2WtxNcu8IFCIDujUxWUdO/LWqtohwPr1AdaeRz+gD941uCpXFiMQNgECrLBNnPMigAACHhE4+P1v6MTL3/dIN8FpI5VMaMfO3epJlRWfOxecg3ESBBwQIMByAHUVW25vzeoP9ewqrmCpWwL56oBGTk7o7JmTNbVAgPXebLFEQp2/+4we+vhDNdlyEQJhEiDACtO0OSsCCCDgMYGjz31bx577zx7rKjjtbLtjtwY6m5XOjQTnUJwEARsFCLBsxKxxq3/SOaO+4pEar+YyRwUiMU0XenXk6HFN56bXVIoA6+Z87YNDuveP/pE6hjetyZeLEQiLAAFWWCbNORFAAAGPChh3YRl3Y/HlnEDfhs3aNNin1sJFRZZmnCvEzgj4TIAAy/2B3Z/J6tNl7sJyfxLXOihH2zQ+m9aBt/arWKra0hoB1rsZ++/bo3uf+YdKNDXZYswmCIRBgAArDFPmjAgggIDHBYznYb31P/+Dios8u8nJUbVksrptx+3KxpcVy9X2NhAn+2NvBOotQIBVb/Gb1/tXmVG1lCe80UyIu1iJrNPpsYKOHDlsuwIB1o2k23/7d7T7c5+33ZkNEQi6AAFW0CfM+RBAAAGfCOROvKW3vv8NzZ7mrSROjywSiWjH3Q+ory2p5MTbTpdjfwQ8K0CA5Y3RPNrZrkeKfCKhW9OYrwxo9NSYzp457VgLBFjXaO/92h9r+EOPOGbNxggEWYAAK8jT5WwIIICAzwQK89M6+L1v6Py+H/msc/+2O7TjLm1c36OWhTPSwqR/D0LnCNQgQIBVA5oDl7Q2NOrP0i85sDNbvpdAJdqqyYUWvX34qPL5vONQBFhSU3eP7vvan6j7jp2Oe1MAgaAKEGAFdbKcCwEEEPCxwOG/+ZZGXvyOj0/gv9Yz6zdoy+bNykbzik2f8N8B6BiBGgQIsGpAc+iSJ7Mp3bfyY4d2Z9srAsuRXp0dW3bkbYK3Ug57gLVu15265yvPmCEWXwggULsAAVbtdlyJAAIIIOCgwKmf/7UOfu/PVSmXHKzC1jcT2L77XvVnUkpPHwMIgUALEGB5Z7wDjRn94/jz3mkoQJ1UI0nNrHTrndHTGh8fc+VkYQ6wNj/6uO7+w6+64k5RBIImQIAVtIlyHgQQQCBAAhNHXzXfUpgfOxWgU/nnKN19gxreuEEd0UXFZs74p3E6RcCiAAGWRag6LftyZ0nbiq/XqVrwy6xEe3VhqqpDB/erUrXn0wRrVQtrgHXn03+gbR/7RK1sXIcAAr8iQIDFSwIBBBBAwNMCi5PnzIe7jx96xdN9Br25rbvuUV+2Tc2L56TFXNCPy/lCIkCA5a1B39Ga1Rf0rLea8ls30bRmS706fvKCzp31ztvBwxZgJVvbdM+Xn1H//Xv89gqiXwQ8LUCA5enx0BwCCCCAwBUB406sEz/5PiAuC7R192vztu3qSpbVMM4nGLo8DsqvUYAAa42ADlz+zzomta404sDOwd5yJTaosVxEhw69qVKx4LnDhinAym7drvd96SvKbBz23BxoCAG/CxBg+X2C9I8AAgiESOD4S9/Vof/1zRCd2NtH3XDHfRpc363W4pQiU8e93SzdIXATAQIs770s3p/J6okyd2FZmUwlllFuqV2jJ85qfMzbb/MOS4A19IEH9b4vfVWJpiYrI2QNAgisUoAAa5VgLEcAAQQQcFfg4oGXzediLc2Mu9sI1a8KNHb2avNtO9XTHFcqNyotzaCDgC8ECLC8N6ZoJKKvtx1WY4V/j9x0OpGY8pUBnbkwq9GRw94b4Ht0FIYAa8cnn9TO3/usb2ZCowj4UYAAy49To2cEEEAg5AJz50d0+K//o8bf/kXIJbx3/M6BLRoe3qjOeEENE0e81yAdIXCdAAGWN18Oj3e26UPFH3izOZe6KkQHNJYr6/DbB1UsrrjURe1lgxxgxdNp3fWFL2n4oYdrB+JKBBCwJECAZYmJRQgggAACXhQ48ux/0jsv/KUXW6MnSQNb79Bgb7faKzOKzp7DBAHPCRBgeW4kZkOZZLP+NPm33myujl2V472azKc0MnpcuamxOla2v1RQA6zu2+/Qrs8+rc7NW+1HY0cEEHiXAAEWLwoEEEAAAV8LGG8pPPw331J+7JSvzxH05rftvEvrO5rVtHhekUI+6MflfD4RIMDy7qB+P5vQ3Ss/8W6DDnVWiWc1W8jo1JlxnT191KEq9d82iAHW9o8/YYZXkWi0/qBURCCkAgRYIR08x0YAAQSCJLCUG9fh//MtnXvthSAdK5BnSTc2atO2O9TTnlbj4pi0lAvkOTmUPwQIsLw7pw1NHfqT2HPebdDGzqrxjOaKWZ05P62To4ds3Nk7WwUpwGrq6jaDq8Hf+IB3gOkEgZAIEGCFZNAcEwEEEAiDwPG/+655N1alVAzDcX1/xqb2rDZt26HutrTSCxekeX+/Rcb3AwnhAQiwvD30r3UWtLm4z9tN1tidEVrlS906d3FGI8f217iLfy4LSoDVf/8D2v3Zp9W8rtc/+HSKQIAECLACNEyOggACCCAgTY28ad6NlTt+AA4fCTR1rteGzVvU05JU4/KEInPnfdQ9rfpVgADL25Pb3ZbVU9Vnvd3kKrqrNnQpX+rS+bE5jRx9Q9VqZRVX+3tpEAKsXZ95Wrc98Ul/D4LuEfC5AAGWzwdI+wgggAAC7xYoryybd2KdePl78PhQIJ5q0vC2HVrX0aKWEg+A9+EIfdMyAZb3R/XPOy6qu3TS+42+R4fVZJ8WjNBqfFajx95Uubjk27OspXE/B1iZ4U3mXVc9O3evhYBrEUDABgECLBsQ2QIBBBBAwJsCZ/Y+ZwZZhblJbzZIV5YEhrbuUF93Vm2RBcVnz1q6hkUIWBEgwLKi5O6aBzs69fHS/3O3iVVWLyc2aK7QaoZWZ08eUpEPrpBfA6xNDz9qPu8q0dS8ylcByxFAwAkBAiwnVNkTAQQQQMAzAvMXjpsh1tjBn3mmJxqpXaC3f1D969erI1FUYo4wq3ZJrjQECLC8/zpoiMb19ZZ9SlYXvNtsJK5CbEjTc1GdPnteExdHvdurS535LcBKNLeYd10Nf/gRl8QoiwACNxMgwOJ1gQACCCAQCoGjz31bx57/tlSthuK8YThkR0dGQ0MblE1HlMqfC8OROaPNAgRYNoM6tN3HO1v0YPFFh3avbdtKrEP5UkZjkwt659hbqpTLtW0Ukqv8FGCt23WneddVZuNwSKbDMRHwjwABln9mRacIIIAAAmsUmBrZp2PPfVuTx15f405c7jWBdENMQ5u2qCvToubqkuKLE15rkX48KECA5cGh3KSlbKpV/yLxQ9ebXYn1azof0+nTZzQ+xgdNrGYgfgmwbnviU9r1madWczTWIoBAHQUIsOqITSkEEEAAAW8IvPPCX+ro83+harnkjYbownaBbGen+gcG1NGUUGMxp8jynO012ND/AgRY/pnh57Ix3bny87o2XIl1ar7YqovjMzoxekSlMnfw1joArwdYLb3rzbuu+u/bU+sRuQ4BBOogQIBVB2RKIIAAAgh4T2D6+AHzbqyJI3u91xwd2S4wMLRRvT1dyiSlRP68VC7aXoMN/SdAgOWfmW1q7tQzUYcf5h5t0rJ6NDm7olMnR5XL5fwD5PFOvRxgDb7/g+bzrhqzXR5XpD0EECDA4jWAAAIIIBBqgZEf/lcdff7bqhRXQu0QpsPHGxIa3rJN6zrb1axFxfhkwzCN/4azEmD5a/R/3LmgjcW37Gs6ElcxPqSZhajOnT+vs6d5+Lp9uDfu5MUAK53JyHjL4JbHfsupY7MvAgjYLECAZTMo2yGAAAII+E8gd/KQ+YD38UOv+K95Ol6zQFu2RxuGtyjbklR6aUyRPM/PWjOqTzYgwPLJoC63+b72rD5Tebb2piMxVZKbNF9I6eLYtI6/s19l7sas3XMVV3otwBp+6GEzvGpet24Vp2ApAgi4LUCA5fYEqI8AAggg4BmB0b/972aQVSoseaYnGqm/QFffBg309aojJaUWLipSXKx/E1SsiwABVl2YbS3yLzNn1FG2+Kmj0aSKsT7lCylNTOd15swJLc0TUNs6EIubeSXAygxv0o4nPqX++x+w2DnLEEDASwIEWF6aBr0ggAACCLguMHP6sI49/xcae+unrvdCA94Q6Mx2aX3/oDpbG9VYWVBszuJ/PHujfbq4hQABlv9eHg91dOijpedu2ng11qrlSkYzC1WNT+Z07vQJVSp8WIcXpux2gBWJxczgyrjrKpZIeIGEHhBAoAYBAqwa0LgEAQQQQCD4Asdf+q55N1ZxKR/8w3LCVQk0pNIaHN6m7mynWhNVJRbHJd52uCpDrywmwPLKJFbXx79r3au4qirFurSw0qjc3IrGxsY1MU64vDrJ+q12M8Baf/e92vE7n1Lnlm31OzCVEEDAEQECLEdY2RQBBBBAIAgCc2eP6Z0Xv6Pzv3wxCMfhDA4K9AzvUO/6fnU0p5QuzSo6fVIqLTtYka3tECDAskOxPns0xdNqUkor+WXtWDmqlosjWl6cq09xqqxZwI0Ay/hUQeOuq02PfGTN/bMBAgh4Q4AAyxtzoAsEEEAAAQ8LnHvtBY28+N80d37Ew13SmpcEEk1tWjewQV0dGbUlpVRxVrG5815qkV4kEWB582WQiiaVrMS1NL+g8fEJzc3MqlQoXm329/tTSk/v92bzdHVTgXoHWEZoZYRXRojFFwIIBEeAACs4s+QkCCCAAAIOCpSWFzTy4nfMIKtaKTtYia2DKhCNRtU/uEFdnUaoFVG6OKtogTtI3Jw3AZab+pdqp6NJRYvS4tyCxsbHtJxfuiGsulmHBFjuz221HdQrwDLeJmi8XdB42yBfCCAQPAECrODNlBMhgAACCDgokDt50AyyLu5/2cEqbB0WgUQ8qs5st7Jd3WprblRjvKpEcU6RxemwELh6TgKs+vFHI1E1KqlKoWzeUTUxMaGVxWWVi6v/PwQIsOo3N7sqOR1gGQ9mNx7Qbtx1ZTywnS8EEAimAAFWMOfKqRBAAAEEHBY4/Yv/q9EXv6P8+GmHK7F9GAUSybS6evvU0ZFRa2NKjbGyEsW8ogvjUrUaRhJHzkyA5QirWuNNipUiWl5Y0tTUlKanp7WyWLCtGAGWbZR128jJAKv//gfM4CozvKlu56EQAgi4I0CA5Y47VRFAAAEEAiCwks+Zbykc/dH/CMBpOIJfBDq7e5Xt6lJbc5OaEhGlKkuKL03z0PgaBkiAVQPa5UsaonE1R9OKVWIqLxe1OJ/XubELmpudczxkJcCqfW5uXelEgNW8bp1519XwQw+7dSzqIoBAnQUIsOoMTjkEEEAAgeAJTI28YQZZ44deCd7hOJFvBJqbm9XV06v29la1pBqUjhQVLy0pujwj8dy2m86RAOvWL+9YJKbGaFKxclTlQlEL8wuanslpbvbGh6rX+x8SAqx6i6+9nt0B1pbHfssMr9KZzNqbYwcEEPCNAAGWb0ZFowgggAACXhc4+dO/MoOspekLXm+V/kIm0NzcqrZsl1pb29Tc1Kh0IqZktKKGckHRFeOZW7mQiVw6LgGW1BRLK6G4VKqqsFRQfn5e07lpLS4s/tqHqbv1oiHAcku+9rp2BVgDe35DWx7/mLq231Z7M1yJAAK+FSDA8u3oaBwBBBBAwIsCyzPj5kPeT7z8fS+2R08I3FQgkW5Re1eP2tozMu7kakwllIpJieqKYsWFSw+VL8wHTi/oAVZjPK3GWEoJxVQtVVVcXtHCwqJmZmc0PjVuBlRVHz5TjQDLf/8orjXA6t5xuxlc9d+3x3+Hp2MEELBNgADLNko2QgABBBBA4JrA9PEDOvHy93T+ly/CgoDvBWKJlBpbM2ppaVVTU6MZcKUbYjI+RbEhIsUjZcUqRUXLBUWKi1Ih74sz+zHAikWiSsWSSkYaFFdMkUpEKlVUWilpZbmgpaUl5RfympubU35pwRdzWG2TBFirFXN/fa0BVmv/gLY+/jFtevhR9w9BBwgg4LoAAZbrI6ABBBBAAIEgC4wd/JlO/Ph7mjiyN8jH5GwI3CBgBF7NbRk1Nrcq3dSsdDqtZDKpRDymhqgReFUUq5bM0CtWWVHEeFbXyqK0Ut/Axc0Ay3i+VDKWUCIaVzwSV6waVaQqVcsVlYtllYpFFQpGILWshcW85vPzWl4uqFIqh/7VRoDlv5fAagOsZGurGVzt+OST/jssHSOAgGMCBFiO0bIxAggggAAC1wTO7n3OvCNr5vRhWBBA4BYCyUSD0o1NSpmhV0rxREqJZELxBuO7QfF4g2KxmKKRiKIRmd8xVRWJVBU1flYrilYriqiiSLWsSKWsSLVkPsg+UilJ5ZIilaJULmqpc6O+0bfJ7MZ4K10kEpEUMYMk4yti/u/Kb5f/fOXvXf6pinGxucGlt+NVpGqlokqlqmrJ+FlW2fhZNn6WNL+Y11x+XrMLc758+54XXrwEWF6Ywup6WE2AZQRXOz/zOcWTqdUVYTUCCARegAAr8CPmgAgggAACXhEw/qPWCLGM78XJc15piz4QCK1AamC7vhXa0/v34ARY/pudlQBr8P0f1O7PPq3GbJf/DkjHCCBQFwECrLowUwQBBBBAAIFrAiv5matBVnExeA/GZtYI+EWAAMsvk7qxTwIs/83tVgFWz87d2v25zyuzcdh/B6NjBBCoqwABVl25KYYAAggggMA1gYXx05eDLD6xkNcFAm4IEGC5ob72mgRYazes9w43C7DahzZo91Nf0Lpdd9a7HeohgIBPBQiwfDo42kYAAQQQCI5A7uRBM8g699oPgnMoToKADwQIsHwwpJu0SIDlv7ldH2ClMx268+k/kPGWQb4QQACB1QgQYK1Gi7UIIIAAAgg4KDD+9is6+ZO/kvHJhXwhgIDzAgRYzhs7UYEAywlVZ/c0AqyxF8/pzs9/UVse+6izxdgdAQQCK0CAFdjRcjAEEEAAAb8KGAHWqZ/9b4Isvw6Qvn0jQIDlm1Hd0CgBlt/mFlGm+X49+MVv+q1x+kUAAY8JEGB5bCC0gwACCCCAwBUBgixeCwg4K0CA5ayvU7sTYDkla+++0Whcm9/3lLbf/xVFojF7N2c3BBAIpQABVijHzqERQAABBPwkQJDlp2nRq58ECLD8NK1rvRJgeXtusXhSG3c9aQZXxu98IYAAAnYJEGDZJck+CCCAAAIIOCxAkOUwMNuHToAAy58jJ8Dy5tziiSYN3f7b2n7fl2X8zhcCCCBgtwABlt2i7IcAAggggIDDAgRZDgOzfWgECLD8OWoCLG/NLZFq1dCOT2jz3U8pkWrzVnN0gwACgRIgwArUODkMAggggECYBAiywjRtzuqEAAGWE6rO70mA5byxlQrJdEZDt39Cw7t/V8nGDiuXsAYBBBBYkwAB1pr4uBgBBBBAAAH3BQiy3J8BHfhTgADLn3MjwHJ3bunmHg3u+JgZXqWbu91thuoIIBAqAQKsUI2bwyKAAAIIBFlgpWcWMQAAFNVJREFU4shenX31BZ199XlJ1SAflbMhYIsAAZYtjHXfhACr7uRmwfaeHRrY9pgGtj+uhmSLO01QFQEEQi1AgBXq8XN4BBBAAIEgCsydHzFDLCPMKsxNBvGInAkBWwQIsGxhrPsmBFj1JV+38YMa2P6Y1m/+cH0LUw0BBBD4FQECLF4SCCCAAAIIBFRgJZ+7HGQ9r9mzxwJ6So6FQO0CBFi127l5JQGW8/qxeFL92x43g6vO9Xc6X5AKCCCAgAUBAiwLSCxBAAEEEEDA7wLnXv+BGWaNv/0Lvx+F/hGwTYAAyzbKum5EgOUcd2PrejO0MsKr5vYB5wqxMwIIIFCDAAFWDWhcggACCCCAgF8FJo+9fvWurGql7Ndj0DcCtggQYNnCWPdNCLDsJ+9Yt1P92x/TwLbHFU802l+AHRFAAAEbBAiwbEBkCwQQQAABBPwmMH/xhBlknXv1eS3NjPutffpFwBYBAixbGOu+CQGWfeTrN39I/VsfVe+m37RvU3ZCAAEEHBIgwHIIlm0RQAABBBDwg0Bxce7SHVmvvaCZU2/7oWV6RMA2AQIs2yjruhEB1tq4G1t71bflEfVtfVht2a1r24yrEUAAgToKEGDVEZtSCCCAAAIIeFlg/NArOr/vJV3Y9yOVCotebpXeELBFgADLFsa6b0KAVRt518C9l4OrRxRvSNe2CVchgAACLgoQYLmIT2kEEEAAAQS8KLCUGzNDLCPMyp14y4st0hMCtggQYNnCWPdNCLCskzckW9S35WH1bX1E2b73Wb+QlQgggIAHBQiwPDgUWkIAAQQQQMArAhOH9+r8vh/pwr6XVFya90pb9IGALQIEWLYw1n0TAqxfT97efZv5FkHjrYLp5u5ffwErEEAAAR8IEGD5YEi0iAACCCCAgNsCy7MTZohlhFnTo/vdbof6CNgiQIBlC2PdNyHAem/yS8+2ekS9ww/WfS4URAABBJwWIMByWpj9EUAAAQQQCJjA5NHXrj4ra2VhNmCn4zhhEiDA8ue0CbBunFtm3R1mYNU7/A/UnBny51DpGgEEELAgQIBlAYklCCCAAAIIIPBugcL89NVnZU298wZECPhOgADLdyMzGybAkoxPEjQCq3XDD/JsK3++jOkaAQRqECDAqgGNSxBAAAEEEEDgRoHcyYMyPsXQ+J45fRgeBHwhQIDlizG9q8mwBljRWMIMrXo3XbrbyvgzXwgggECYBAiwwjRtzooAAggggEAdBKaPH7gcZv1cs2eP1aEiJRCoTYAAqzY3t68KW4BlfHqgcaeVEVoZd17xhQACCIRVgAArrJPn3AgggAACCNRBYGpk39U7s+bOj9ShIiUQsC5AgGXdyksrwxBgGc+yMu+2Gn5QxjOu+EIAAQQQkAiweBUggAACCCCAQF0EJo+9fjXMmr94oi41KYLArQQIsPz5+ghqgGWEVj1DD6h7cI+6h/b4czh0jQACCDgoQIDlIC5bI4AAAggggMDNBSaOvHr1bYb58dMwIeCKAAGWK+xrLhqkAKu1c1jdgw+YgVXXwL1rtmEDBBBAIMgCBFhBni5nQwABBBBAwAcC42//Qsb3xOG9yo+d9EHHtBgUAQIsf07S7wFWW3aLuo07rYb28AmC/nwJ0jUCCLgkQIDlEjxlEUAAAQQQQODdApPHfqmJI3s1cfjvNXvmKEQIOCpAgOUor2Ob+zHAau++zQysjLcHdq7f7ZgNGyOAAAJBFiDACvJ0ORsCCCCAAAI+FsidPGQGWUagNT2638cnoXWvChBgeXUyt+7LLwFW5/o7le2/Rz1De3gQuz9fanSNAAIeEyDA8thAaAcBBBBAAAEE3i0wd370aphlvNWQLwTsECDAskOx/nt4NcBKpNqU7b9bXf33KDtwj5rbB+uPQ0UEEEAgwAIEWAEeLkdDAAEEEEAgiAILk2fN52WZ30f2qryyHMRjcqY6CBBg1QHZgRJeCrBaOjaad1ldCa0aEk0OnJgtEUAAAQQMAQIsXgcIIIAAAggg4FuB5dnJy8/M2qupkTe0PDPh27PQeP0FCLDqb25HRbcDrKt3WfXfo47enXYciT0QQAABBCwIEGBZQGIJAggggAACCHhfoFqtaHr0gHLH92v6+AFNHnudu7O8PzZXOyTAcpW/5uL1DrBSzV0ynmdl3mXVf4+a2vpq7p0LEUAAAQRqFyDAqt2OKxFAAAEEEEDAwwKlwqJyxw9cDbN4ELyHh+VSawRYLsGvsazTAVa8IW0GVR29uy5/71QkEl1j11yOAAIIILBWAQKstQpyPQIIIIAAAgj4QqAwnzPvzpp855eaOPKq8hdP+qJvmnROgADLOVsnd3YiwDLvsBq492pgFYunnDwCeyOAAAII1CBAgFUDGpcggAACCCCAgP8FFqcvaOrYpTBr8uirMgIuvsIlQIDlz3nbEWC1dAyre/A+89MCO3t3qSHZ6k8MukYAAQRCJECAFaJhc1QEEEAAAQQQeG+BuXPvaGpkn4y3Ghrfy7M8ED7orxcCLH9OuJYAq7F1vbJ9d136xMCBe5Vqyvrz8HSNAAIIhFiAACvEw+foCCCAAAIIIPDeAouT5zRtPBB+dL+mRvcrf/EEXAETIMDy50B/XYAVicTUmt2s9u7tZmjVuf4upVt6/HlYukYAAQQQuCpAgMWLAQEEEEAAAQQQsCCwsjB79e6s6eNvKnfioIWrWOJlAQIsL0/nvXv71QArmc6oNbtJrZ2blem5XZ19d3GHlT9HS9cIIIDALQUIsHiBIIAAAggggAACNQhUK+XLgdabl+7SOr5f5cJSDTtxiVsCBFhuya+trhFgberoNO+yMkIr4xlWiXT72jblagQQQAABzwsQYHl+RDSIAAIIIIAAAn4RmD17TDOn3tbs6cOaOXNEs6eP+KX1UPZJgOX9sW/sHlRfZ6/6OnrV39Fr/t7d3KLmpg7vN0+HCCCAAAK2ChBg2crJZggggAACCCCAwI0CRoh1Kcwi1PLaa4MAyzsTSSVSGu4e1GBX/9Wgygitutt42Lp3pkQnCCCAgLsCBFju+lMdAQQQQAABBEIoQKjljaETYLkzh0xTmzb2DGm4Z0j9l++uMu6sakyk3WmIqggggAACvhAgwPLFmGgSAQQQQAABBIIucH2oZbwVMT92SqXlhaAf29XzEWA5z9+b6TGDKuOtgBuMtwN29Ko30+18YSoggAACCAROgAArcCPlQAgggAACCCAQFIHl2UkzyFoYP2X+vPR9UotTF4JyRFfPQYBlL/+VoMr82TOkwWyfmlNN9hZhNwQQQACB0AoQYIV29BwcAQQQQAABBPwqUCmtXBdo3RhulVeW/XqsuvdNgLU68o7mdnW3damnvUs9bdlLv7d1qbs9a/7kCwEEEEAAAScFCLCc1GVvBBBAAAEEEECgzgJLubGr4dbi5Fnzbq3F6Qtamrqg4tJ8nbvxdjkCrBvn05JuvhZMtXddDqguhVPd7V1qiMW9PVC6QwABBBAItAABVqDHy+EQQAABBBBAAIFrAkaAZQRZRqBlBFtLl3+GNeAKW4CVakiad09dunMqa4ZSRjh15W6qxiQPUeffFwgggAAC3hUgwPLubOgMAQQQQAABBBCoq8B7BVzLsxNamc+pkM8pSG9RDEqAlYg3qLWxRa3pVrUZP83fW2R82t+Vt/cZoZXx9/hCAAEEEEDArwIEWH6dHH0jgAACCCCAAAIuCBgBlhFkGYHWSj6nwvzMpZ/GX7vuz34IvLwaYDUlGy+FUI0taktfC6TMP18Op67/+6lEyoVXAiURQAABBBCorwABVn29qYYAAggggAACCIRK4PrAq7g4p+LygkrXfy8tvOuv/eqaaqXiiJndAVZDvMF8TlRDrEHXfr/053jc+Bk374y6/i6p1sbLd01dCaoaWxSPxhw5L5sigAACCCDgZwECLD9Pj94RQAABBBBAAIEQCJQLSzeGXIUlVSvly9+V6343/tr1f77172O5MV3ccPul0MkMny4HUFeCqHiD4mYgdTmEuvJ7PK74lbWxS7/HotEQTIIjIo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L/H7O20najppM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BLAAAALmCAYAAABSJm0fAAAAAXNSR0IArs4c6QAAIABJREFUeF7s3QeYVNX9xvH3zmxflt6kCwgoUtUIggpKRAMaC9gQERGIoAIGSwA1Ki2aiIioiED8IzbQJAhSFLGDWFAQBaRX6b3v7vyfc9ddWViWmZ1278z3Ps8+u+7ee87vfM7kSXxzzrmWz+fz6RTX+p3Z+nxZlhaty9Kabdnavt+n7GypZLqlamU8aljNo0vqJqhWBc+pmuD3CCCAAAIIIIAAAggggAACCCCAAAIIBCVgFRRgrduRrf/77Jjm/pTpV+MX101Ql0sSdWY5giy/wLgJAQQQQAABBBBAAAEEEEAAAQQQQMBvgZMCrOkLMzVi5hGdel3Wqdvud1Wy2jdJ8Ltzf29csmSJunfvrrVr1xb4SPny5VW3bl116tRJV1xxhZKTk/Pdd7rnzc1nnnmm6tWrp86dO6tly5byer2nLG/z5s165513NGvWLC1btkwHDhxQpUqVVL9+fXXs2FFt2rQ5qQZ/x8p9CCCAAAIIIIAAAggggAACCCCAAAL5BfIFWK9/eUzjPj4alFG3Vkm69aLEoNo48WF/AqjcZ2644QYNGTJEGRkZec0E8rx56O6779bDDz+shIT8YdzBgwf1/PPPa/z48dq3b5/dR40aNez7du/erdWrV9t9XnDBBRo+fLgdiHEhgAACCCCAAAIIIIAAAggggAACCAQnkBdgTTMrr2YcCa61354O9Uqs3ACqdOnSmjBhgsqVK5evTrMC6qOPPtKwYcO0fft2O8AyK6Fyr9znzT+PHTvWXil14mWeM38z7ZvrmWeeUfv27fNuM4HVwIED7ZVXtWvX1oMPPqi2bdvmhVzmKLHly5friSee0Mcff6xmzZpp1KhR9sosLgQQQAABBBBAAAEEEEAAAQQQQACBogvYAdbqbdm6a+yhordSwJOvdE8N2ZlYpwuwcrt/6aWX9OSTT+qaa66xA6jU1FT7T/4EWOa+zMxMDRo0SBMnTlSHDh301FNP2VsBTTj1wgsvaOjQoXYwNWLECFWrVq1Ar23btql379764osv1KVLFzvQOnElV0ihaQwBBBBAAAEEEEAAAQQQQAABBBCIcQE7wPr7O0f02TL/Dmz318Mc7P73G/KfReXvsyfe52+AZVY+mXOw2rVrZ4dM6enpAQVY5ubp06erR48eOv/88zVu3DiVLVtWGzZssH+3YsWKk1ZmFTSmGTNm6Nlnn1WrVq10zz335NvOWFQDnkMAAQQQQAABBBBAAAEEEEAAAQTiVcBa8WuWr8e40K6+ysV8uVuqalUI/s2E/gZYuSuwTlz55O8KrOMDrBYtWmjMmDEqVaqUpkyZoj59+qhp06Z2qGUOjedCAAEEEEAAAQQQQAABBBBAAAEEEIiMgDX+kyO+1z4/FpbebmuZqK6XJAXd9ukCLHM+1ezZs/Wvf/1LSUlJ9tlTDRo0yOvX3wDr+C2EZiWX2TJotv+ZbYAmzDr+d0EPigYQQAABBBBAAAEEEEAAAQQQQAABBPwSsPpOPORbtC7Lr5sDvalhNa9G3JYS6GMn3e/vWwSbN29uH+R+1lln5WvjdAFWVlaW1q9fb79hcOrUqfbWQ3OGVuvWrXXkyBH7wPbcVVjmZy4EEEAAAQQQQAABBBBAAAEEEEAAgcgJWNc/e8C3+4AvLD2WTLf0Tp+0oNv2N8AyHV1++eX2iqkaNWrk9RvI8ya8euCBB9S1a1d79ZV5w2G/fv3ss7EGDx5s/54LAQQQQAABBBBAAAEEEEAAAQQQQCByAtZlQ/aHJ736bQxzBuQcpB7MdbothGaV1I8//mivmjIHuZuVWKNHj1aFChXsbv0JsOrUqWO/YfCWW26xtx9almU/a7YVDhgwQJMmTbLPwWIFVjAzybMIIIAAAggggAACCCCAAAIIIIBA4AIxEWDlDnvjxo3q1auXvvnmm3yrpU63hfB0bE899ZRGjhzJGVing+LvCCCAAAIIIIAAAggggAACCCCAQBgEXLWFsHTp0powYYLKlSt3SopHH33UflNgt27d7K2E5go2wJo7d6569uypunXr+vUWwq1bt+r+++9X1apV7UDNfOdCAAEEEEAAAQQQQAABBBBAAAEEECiagKsOcY9WgLVhwwb16NFDK1assLcptm/fvlDtadOm5QVYY8eOVc2aNYs2OzyFAAIIIIAAAggggAACCCCAAAIIICBr/CdHfK99fiwsFLe1TFTXS5KCbvt0Z2DldrB582Z7xdOCBQtCuoXQtG9Wfg0aNMg+J2vEiBGqVq1agePatGmT7r33Xs2fP199+/ZV//79887TChqCBhBAAAEEEEAAAQQQQAABBBBAAIE4FLBW/Jrl6zHuUFiG/nK3VNWq4Am67dMFWFlZWfrll180dOhQzZkzR/Xq1dOYMWNUu3Ztu+9gtxCaNvbt22cf4D516lS7XfNz27Zt7TcVmsvUYIKzIUOGaOHChXbQNWrUKFWqVCno8dMAAggggAACCCCAAAIIIIAAAgggEM8Cls/n8/39nSP6bFlmSB0urpugv9+QHJI2/XmLYG5HJjAaPny4Lr/88ry+QxFgmcb27Nljr+x6/fXX7bYzMjJUo0YNeTwemdVf5uwrc5lga9iwYXlvQQwJAo0ggAACCCCAAAIIIIAAAggggAACcSpgB1irt2XrrrGhXYX1SvdUnVku+NVXZl5OF2CZIMmsimrZsqVuu+02ValSJd90hirAMo2alVaLFy/WW2+9ZW8TXL58ud2XCc7MqqsOHTrYdXi93jj9SDFsBBBAAAEEEEAAAQQQQAABBBBAILQCdoBlmpy2MFMjZhwJSev9rkpW+yY5W+u4EEAAAQQQQAABBBBAAAEEEEAAAQQQCEYgL8Ayjbz+5TGN+/hoMO2pW6sk3XpRYlBt8DACCCCAAAIIIIAAAggggAACCCCAAAK5AvkCLPPLYFZisfKKDxYCCCCAAAIIIIAAAggggAACCCCAQKgFTgqwTAfmTKxXPz3m98Hu5sD2LpckhuzMq1APkvYQQAABBBBAAAEEEEAAAQQQQAABBNwrUGCAlTuclVuy9emyTC1al611O7K1+4B9XJZKpluqVsajhtU8uqRugmpVCM1h7e5lpHIEEEAAAQQQQAABBBBAAAEEEEAAgXAJFBpghatT2kUA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BgRYWdThFAAAEEEEAAAQQQQAABBBBAAAEE/BUgwPJXivsQQAABBBBAAAEEEEAAAQQQQAABBKIiQIAVFXY6RQABBBBAAAEEEEAAAQQQQAABBBDwV4AAy18p7kMAAQQQQAABBBBAAAEEEEAAAQQQiIoAAVZU2OkUAQQQQAABBBBAAAEEEEAAAQQQQMBfAQIsf6W4DwEEEEAAAQQQQAABBBBAAAEEEEAgKgIEWFFhp1MEEEAAAQQQQAABBBBAAAEEEEAAAX8FCLD8leI+BBBAAAEEEEAAAQQQQAABBBBAAIGoCBQaYGWuXK4jn83VsUULlbVutbJ377KL9JQsJW+1M5XYsImSL26thFp1olI8nSKAAAIIIIAAAggggAACCCCAAAIIxL5AgQFW5uqVOvjqyzry+Vy/BJJbtlZalx5KOLOWX/dzEwIIIIAAAggggAACCCCAAAIIIIAAAv4KnBRgHZ72rvY9O9zf5/Pdl9H3YaW0v75Izwby0ObNm/XOO+9o1qxZWrZsmQ4cOKBKlSqpfv366tixo9q0aaPk5ORCmzx48KA++ugjTZ48WYsWLdLWrVuVkZGhevXq2c/fdNNNKleu3EltfPzxx+rUqdMp2y5fvrzq1q2rdu3a6brrrlOxYsVOunfJkiXq3r271q5dW2iNZ555ppo0aWLX0qJFC1mWFQgT9yKAAAIIIIAAAggggAACCCCAAAIxIZAvwDr4+gQdGP9iUANLv/Nupd3aNag2TvWwCZ2ef/55jR8/Xvv27bMDpxo1aighIUG7d+/W6tWr7UcvuOACDR8+3A6jTrx8Pp8dfA0bNkwrVqyw/1ynTh2lp6fr8OHDWrduXV4g1r9/f9144435gqPTBVjH92f6Hzp0qC688MJ8ZeQGWNu3b1e1atWUkpJyUp3H12JqGzBggLp06UKIFZZPFo0igAACCCCAAAIIIIAAAggggICTBfICrGBWXp04wHCsxDKB1cCBA+2VV7Vr19aDDz6otm3b2uGVuUwwtXz5cj3xxBMyIVOzZs00atQoe2VW7mXuee211zRkyBD7V127dlXPnj1VsmTJvHtMEPbiiy9qwoQJdqj19NNP2yuycq/cAMusjDL3nLhKy6wGmz9/vt33119/rbPOOsv+uUGDBnlt5AZY5hdjx461V44VdO3fv99+1vRTqlQpjRkzRo0bN3by54naEEAAAQQQQAABBBBAAAEEEEAAgZAL2AGWOfNqV/dbQtp4qbFvhOxMLBM8vfDCC/ZqJhNMjRgxwl65VNC1bds29e7dW1988YW9YskEWrkh17fffqtevXrp6NGj9gosE4AVtC0vKytL//znP/Xcc8+pUaNGevnll1WlShW7u9MFWLk17dmzRw899JDee+89ezuhqdkEYubyN8Ay9+7du9cej9nu+Pjjj+uuu+4K6TzRGAIIIIAAAggggAACCCCAAAIIIOB0ATvA2vv3h/w+sN3fAZmD3Yv//R/+3l7ofRs2bFCPHj3sLX/PPPOM2rdvX+j9M2bM0LPPPqtWrVrpnnvusbcaZmZm6tFHH9Wrr76qzp07a/DgwXnBVkGNmT779u1rr7Dq06dP3nZEfwMs02ZuYGa2PpoQrHnz5gEHWCa8e+SRR+xVWN26dbMDOS4EEEAAAQQQQAABBBBAAAEEEEAgngSsYyuW+Xb1vC0sYy415jUl1KoTdNtTpkyxQ6SmTZtq3LhxMgelB3qtWrXKPjh9/fr19la81q1bB9qEfX8gAdaRI0dkztF699139fDDD+vee+8NOMAyZ3KZ8G7x4sUaOXKkOnToUKS6eQgBBBBAAAEEEEAAAQQQQAABBBBwq4C1f8JLvoOvjQtL/Wm3dVP6HT2DbtusOjKhk3n7n9lGmLslMJCGP/vsM3sFk3mz3yuvvKKqVasG8njevYEEWOYhc4aVOVDeBE9PPfWU/XZEf7YQmvDrxx9/tFecmT7N6q3Ro0erQoUKRaqbhxBAAAEEEEAAAQQQQAABBBBAAAG3Cli7+vX0HVv0XVjqT2zYVCWfeSmotk2QYw5sz12FZX4uypX7fIsWLewwzByKXpQr0ADLbP0bNGhQvnOwcgOstWvX+lXC5Zdfbm8dNG9c5EIAAQQQQAABBBBAAAEEEEAAAQTiTcDafsMVvuzdu8Iybk/JUiozZVZQbZu3+vXr10/Tp0+3z60ybw4sylVQkFSUdkIZYG3fvt0+jD4lJcUuJTs7W5s3b9bWrVvtbZJmrOa8r+rVq8vr9RalXJ5BAAEEEEAAAQQQQAABBBBAAAEEXC9gbb38Al84R1HuwwVBNW8OXx8wYIAmTZpkn4NV1BVYJgAzZ0k5aQWWgRk7dqzq16+fZ7R//357y6EJ3Jo0aWK/DbFevXpBGfIwAggggAACCCCAAAIIIIAAAggg4GYBxwdYBtecHWUOMA/mDKx58+bZAValSpUiegZWQbWf7gysffv22UHd1KlT1axZM/scLVM3FwIIIIAAAggggAACCCCAAAIIIBCPAo7fQmgmZe7cuerZs6fq1q3r11sIzRa8+++/3z6ovVevXvZ38ztziPuyZcv8eguhz+fTkCFD9Msvv9hb+Vq1amV/PgLZQmiCKPPmwQ8++CDf9sfTBVimn59//ll333233X/nzp3t54tyeH08fqgZMwIIIIAAAggggAACCCCAAAIIxJaA4w9xN9wbNmywV0+tWLHCfiufOReqsGvatGl5AZbZolezZk2ZrYiPPvqoXn31Vb8CoXXr1tl9Ll682F79Zd4iGGiA9e2339oBmrnMwfGNGze2f/YnwDIB2vjx4+2aS5curaefflpXXnllbH36GA0CCCCAAAIIIIAAAggggAACCCDgh4C1f8JLvoOvjfPj1sBvSbutm9Lv6Bn4gwU8kXsIu9lSN2LECPvw84KuTZs22aue5s+fr759+6p///6yLCtfcHTo0CENGzZMbdu2zfvb8W2ZsMucQ/Xiiy+qZcuWeuGFF1SmTJmAAqw9e/bor3/9q2bMmKEbb7zRbi85OdnvAMvcuHv3bt13332aM2fOSXWEBJVGEEAAAQQQQAABBBBAAAEEEEAAARcIWMdWLPPt6nlbWEotNeY1JdSqE5K2jz8Xqnbt2vYZUSaAyt1Wl5WVpQULFtjb/hYuXFjg2VFmVZNZgTV06FB5PB57a6DZmliyZMm8Gs1qL7PK66233rLfBGhWPrVp0ybv76fbQmjqNHWYc6u+/vprnXXWWXYQdvbZZ+e14c8KrNybzfZJsx3SbIE0h9mbFV25gVxIYGkEAQQQQAABBBBAAAEEEEAAAQQQcLiA5fP5fHv//pCOfD43pKUmt2yt4n//R0jbNKuazFlQr7/+ut1uRkaGatSoYYdRmzdvtkMec5lgy6ywqlChwkn9m6DrzTfftN/ul3t/nTp1lJ6ebq94Wr16tf2MCclMXxdffHG+NnIDLH8GZt4e+K9//Stv62DuM4EEWGY12KBBgzRx4sQCwzB/6uAeBBBAAAEEEEAAAQQQQAABBBBAwM0CdoCVuXqldnW/JaTjKDX2DSWcWSukbZrGTABlzqUyK6TMNsHly5fbfZi39JntheasKrPtz+v1Ftq3Cbzeeecdffjhh1q6dKnMyikTiDVq1Mg+Y+u6665TsWLFTmrjdAGWqaN+/fp2HZdddpnS0tJOaiOQAMs8bM7+MivFTJ0c6B7yjxQNIoAAAggggAACCCCAAAIIIICAwwXsAMvUeHjau9r37PCQlJvR92GltL8+JG3RCAIIIIAAAggggAACCCCAAAIIIIBAfAvkBViG4eDrE3Rg/ItBiaTfebfSbu0aVBs8jAACCCCAAAIIIIAAAggggAACCCCAQK5AvgDL/DKYlVisvOKDhQACCCCAAAIIIIAAAggggAACCCAQaoGTAizTgTkT6+CrL/t9sLs5sD2tS4+wnHkV6gHTHgIIIIAAAggggAACCCCAAAIIIICAuwQKDLByh5C5crmOfDZXxxYtVNa61crevcv+k6dkKXmrnanEhk2UfHFrJdSq465RUy0CCCCAAAIIIIAAAggggAACCCCAgGsECg2wXDMKCkUAAQQQQAABBBBAAAEEEEAAAQQQiFkBAqyYnVoGhgACCCCAAAIIIIAAAggggAACCMSGAAFWbMwjo0AAAQQQQAABBBBAAAEEEEAAAQRiVoAAK2anloEhgAACCCCAAAIIIIAAAggggAACsSFAgBUb88goEEAAAQQQQAABBBBAAAEEEEAAgZgVIMCK2allYAgggAACCCCAAAIIIIAAAggggEBsCBBgxcY8MgoEEEAAAQQQQAABBBBAAAEEEEAgZgUIsGJ2ahkYAggggAACCCCAAAIIIIAAAgggEBsCBFixMY+MAgEEEEAAAQQQQAABBBBAAAEEEIhZAQKsmJ1aBoYAAggggAACCCCAAAIIIIAAAgjEhgABVmzMI6NAAAEEEEAAAQQQQAABBBBAAAEEYlaAACtmp5aBIYAAAggggAACCCCAAAIIIIAAArEhQIAVG/PIKBBAAAEEEEAAAQQQQAABBBBAAIGYFSDAitmpZWAIIIAAAggggAACCCCAAAIIIIBAbAgQYMXGPDIKBBBAAAEEEEAAAQQQQAABBBBAIGYFCLBidmoZGAIIIIAAAggg4HIBX7aUnSVlZ/rxvZB7so7/m/k555+37jqq96wOsizJkuzvHvOzZcnryfnZfE/w/vbdYynRq5yvhJyfkxLMl2V/TzZfiZZSEqWUxJzfcSGAAAIIIIBAaAQIsELjSCsIIIAAAggggAACpxLIPCod2ZfzdXj/7z+f9M/7pcO/3Wf+Zp4L43Wg9Lm6ZvnAsPXg8UipiZZSk6TUJEtpSVJasqX03O8ploolS8Xs75aKpVrKSJGKp1jKSLVUPJUQLGyTQ8MIIIAAAq4TIMBy3ZRRMAIIIIAAAgggEEUBs3pp//acr9xQKspBVFE1wh1gFbWu458zwVeJVKlEmmV/lTRf6ZZKpVkqZb6nWypdzFLp9JzfcyGAAAIIIBCrAgRYsTqzjAsBBBBAAAEEECiKwIEd0oHfAqr92377eVtOYGV+f3BXUVp15DNuCLACgTPbHcsUs3K+MiyVzfCobIalcvbPlsoXt1SuuMfe+siFAAIIIICA2wQIsNw2Y9SLAAIIIIAAAggUVcCslLJXT50QTNnh1G8hlTl3Kk6uWAuw/J02E3CZMKtCCY8qlDDfLVUs6VHFEpbOKOnh7C5/IbkPAQQQQCCiAoUGWL59P8i37T/y7fpMvoNLpaNbc4pLKi8rrZ6sUhfLKnedrIxGES2azhBAAAEEEEAAAQROIbB7g7RzrbRr3W+rpn4LpkxolXkEtuME4jXAOt2HwKzWqlTKozNK5nyvXMpSZfO9tKX0ZLYpns6PvyOAAAIIhEegwADLt/9HZa96XL5t//WrV6vctfLUfExWsXP9up+bEEAAAQQQQAABBIIU2Ls5J6TauU7atfa37+ukOFpBFaSgCLACFzTnbVUp7VGV0paqlvaoahnzlfM7LgQQQAABBMIpcFKAlb3xZWUv7V2kPj31RstTuUeRni3soSVLlqh79+5au3at321PmjRJrVq10qhRozR8+HB16tRJQ4cOVULCye8zXrVqld3+0qVLddlll2n06NEqXrz4SX1t2bJFXbt21fr16/Xyyy+refPmftfDjQgggAACCCCAQJEEzMqp44Oq3J+zwvuGviLV6rKHCLBCN2EJXql6GY+qlfWouv1lqUbZnH/mQgABBBBAIBQC+QKs7DXDlb3ykaDa9dR6Up4aDwfVxokPBxNgzZs3Tz169FDNmjU1btw4lS1b9qTapk+fbt9jrurVq2vs2LGqX7/+SffltlWjRg27rfLly4d0nDSGAAIIIIAAAnEsYA5HN+HU8aupzFbAY4fiGCW8QyfACq+vad0EW2eW86hGOY/9vWb5nC9zDhcXAggggAACgQjkBVjBrLw6scNQr8TKDbBMP6cKl041aLNa6q677tL27dvtZ5s2bZrv1szMTA0YMEBz5szR2Wefrblz52rkyJHq0KHDSU2+8soreuyxxwpdzRUIPvcigAACCCCAQJwK7FwjbV0ubV/1e2h1eF+cYkRv2ARY0bM3WxFr/RZm1a7gUa0KOSu3uBBAAAEEEDiVgB1gmTOvsr5qElIl74ULQ3YmVjAB1pEjR/Tggw9qypQpBQZTW7duVbdu3ZSamqo77rhDDz30kL2N8KmnnlJycnKeyenaCSkejSGAAAIIIIBA7Agc3JkTVm1d9tv35Rym7pDZJcByyET8VkZqkiUTZp1VMeerTsWclVtcCCCAAAIIGAE7wMpa1NHvA9v9ZTMHu3sbTvb39kLvCybAMg1PmDBBgwYNss+vevLJJ2VZvy9Zzt0WeMMNN+juu++2V2sdPXpUZrVV1apV8+rKDbp27NgR8CqwkCDQCAIIIIAAAgg4XyDr2O8hlQmsti3PeRMglyMFCLAcOS35ikpLslTnDI/q5n15VbEk2w+dP3NUiAACCIRewMre+70va8H5oW9ZkvcP38jKaBR028EGWN999519SPs555xz0gHtuYe8m0PZ27Zta28n/O9//6sxY8aodevWebXnBl2NGzc+5SHvQQ+UBhBAAAEEEEDAXQLmzCp7ddVvXztWuav+OK+WAMudH4CyGZbqVfLq7EqenK/KXiWd/J4mdw6OqhFAAAEETilgZa18zJe9ekhYiDxnDpSn5t+DbjvYAGvXrl3q2bOnNm/ebK+eqlevnl3TgQMH1K9fP61cudL+vTno3Ww17NOnj/1lth7mXrmruE78fdCDowEEEEAAAQQQcIfAod35twGa0IoD1t0xd6eokgDL1dOXV/wjvrfUaPNnSjynQc5X/YbylKsQG4NjFAgggAACeQJW5jeX+Xy7Pw0LiVXyEnnPmxN024G+hdCcafXEE0/k9evz+fT444/bIZVZadWuXTv7b6tWrbJXZtWqVUsjRoxQenq6cvsyvxs9erSKFy+u3POvZsyYcdLKrKAHRwMIIIAAAggg4EwBc9D6pkXSlqU5K6z2bXVmnVRVZAECrCLTOerBNxfdLG3fkq8mT/mKSmp8nhLPbazEcxvJW62Go2qmGAQQQACBwAWsY59W8ulomP4HWVJ5JVy8MfCqTngi2ADLNFfQyqrc3z388MO699577V737t2r3r17563Kql+/vnLPvyrobKygB0cDCCCAAAIIIOAMgd0bpc2LpU2LpY2LpMN7nFEXVYRNgAArbLQRa7ivd4aaffDUafvzlC2vxAaNldigiRIbNlFCjZqnfYYbEEAAAQScJWAd+zDBF86SEi4/FnTzwW4hNAXktmHOwXr22WeVkpJin3dlVlWZVVnNmzfPq9NJnEfLAAAgAElEQVS8gXDkyJEaPny4OnfurNwztFq2bHnS2wmDHhwNIIAAAggggEB0BPZsylldZVZZmdBq/7bo1EGvURMgwIoafcg6nrSyh7xrfwm4PTvQatRUSY2aKrHRefJW/v3lTQE3xgMIIIAAAhERiJsAK3dl1aZNm+ythMWKFZPZamiucePGqXz58nngc+fOtc/MuvbaazV06FBNnDjRfovh4MGD7TcZciGAAAIIIICACwX2/poTWG35OWeF1Z7gV4m7UIGSjxMgwHL3x6Fr4udqO+uRkAzCBFiJjc9TUuPzldjkAnlKlgpJuzSCAAIIIBA6AVdtITTDNuGT2dZXlMusrHrllVfswCohIUE9evTQVVddZYdU5p9zr/Xr1+uuu+6yV2mZ1Vn/+te/NGfOHLvvpk2bFqVrnkEAAQQQQACBSAuYM6vs86uWSpuXSDtWR7oC+nO4AAGWwyfoNOW9uqm/kpd+G5ZBJNSrr6SmFyip6R+U2Dg8b2wPS+E0igACCMSwgKsOcQ82wMpdWWXOu0pNTdVjjz1mbxXs0KFDvinOPbT966+/1pAhQ+wth8nJyfYB7qVK8f/GxPB/HhgaAggggICbBfZv/z2wyj143c3jofawCxBghZ04bB38OekH3TKzb9jaP75hKzVNSef9QYnnXaik85vJe0bliPRLJwgggAAC+QWsrJWP+bJXDwmLi+fMgfLU/HvQbYfiDCxTRO7Kqho1ct5Csnjx4lOu6JowYYK9bfC+++7T22+/rauvvtoOvCzLCno8NIAAAggggAACIRIw2wHXL5Q2fp8TXnEhEIAAAVYAWA67dezOx5Xx/cdRqSqh5llKuqCZki5ozuqsqMwAnSKAQLwKWNl7v/dlLQjPsljvH76RldEoaNtQBVgHDhxQv379tGjRIh07dkzmQPfRo0erePHiJ9WYe3C7Wam1evVqeythu3btgh4LDSCAAAIIIIBAkALm/KoN30kbFrItMEjKeH+cAMudn4CWSat0z8ycs2yjfVnFMpT0h4vsr+QLW8jKOPnfK6JdI/0jgAACsSJg+Xw+X9aijvJt+29Ix2SVu1behpND0mZugLV27Vq/2zMHtD/xxBMn3T9q1Cj77YLm6tOnjx588MEC29y1a5d9kPsXX3yhevXq2Su1atbkdbt+TwA3IoAAAgggECoBX7a0/rfAyoRWuzeEqmXaiXMBAix3fgBGHRihcl9NdWTx9rlZF7ZUUrOWvNnQkTNEUQgg4GYBO8Dy7f9RWV81Cek4vBculFXs3JC0GcoAa968efbh7eacK3OmVevWrQus0efz6fHHH7eDK7PyasSIEUpPTw/JeGgEAQQQQAABBE4jkHnkuNDqO8kcyM6FQIgFCLBCDBqB5uombtPjs26MQE/Bd5FwVj0lNb9Yyc0vlvmZCwEEEEAgOAE7wDJNZG98WdlLewfX2m9Pe+qNlqdyj5C0RSMIIIAAAgggECcCR/blnGdlVlmZLYIHd8XJwBlmtAQIsKIlX/R+/3FsnKp/9lrRG4jSk96q1ZV80SVKuuhSJdZvGKUq6BYBBBBwt0BegGWHWGuGK3vlI0GNyFPrSXlqPBxUGzyMAAIIIIAAAnEicHDnb6HVb1sEj+yPk4EzTCcIEGA5YRb8r6Gk55DGfHGDfIcO+f+QA+/0nlFJSS1aKblFKyU2aOzACikJAQQQcKZAvgDLDrGCWInFyitnTjJVIYAAAggg4CiBfVvyn2lltgtyIRAFAQKsKKAH0eUjelv1P3oxiBac96i3YiUlXdxayS1bszLLedNDRQgg4DCBkwIsU585Eyt71eN+H+xuDmz31HwsZGdeOcyIchBAAAEEEEAgWIHDe6U183O+1n8r5ZxgwIVAVAUIsKLKH3Dnby66Rdr+a8DPueUBb5XqSr7kMvsroXZdt5RNnQgggEDEBAoMsHJ79+37Qb5t/5Fv12fyHVwqHf3tANWk8rLS6skqdbGsctfJymgUsYLpCAEEEEAAAQRcJGDCKhNarZ4vHd7josIpNR4ECLDcM8t9vDPU/IOn3FNwkJUmnFVXyZe0UfKll8tbqUqQrfE4AgggEBsChQZYsTFERoEAAggggAACERXYuVZaMy8ntNqxKqJd0xkCgQgQYAWiFd17J63sKe/a5dEtIkq9Jza5QCmt2ii51R9lpReLUhV0iwACCERfgAAr+nNABQgggAACCLhfwBy+bm8RnCet/dr942EEcSFAgOWOab4j8QtdOWuQO4oNc5XJl12hlNZXKKn5JWHuieYRQAAB5wkQYDlvTqgIAQQQQAAB9whsWPjbFsF50qHd7qmbShGQRIDljo/Bq5v6K3npt+4oNkJVekqVVsof2yn58rZKqFUnQr3SDQIIIBBdAQKs6PrTOwIIIIAAAu4T2LXu93Ottq9wX/1UjMBvAgRYzv8oXJO8SLfO6OP8QqNYYeK5jZR8+VVKaXOlrNS0KFZC1wgggEB4BQiwwutL6wgggAACCMSGwNGDOdsD7W2CX8XGmBhF3AsQYDn/IzB21xPKWDjX+YU6oUJvglL+aIKsPymx8XlOqIgaEEAAgZAKEGCFlJPGEEAAAQQQiDGBjT/8fiD7wZ0xNjiGE+8CBFjO/gRclLRa982809lFOrS6hFpn5WwxvKKdPMVLOLRKykIAAQQCEyDACsyLuxFAAAEEEIh9gcP7pBUfS798LG37JfbHywjjVoAAy9lT/9yBZ1X+q/85u0gXVJdyRTultG2vxEasynLBdFEiAggUIkCAxccDAQQQQAABBHIEdq7NCa1MeHVgByoIxLwAAZZzp/isxO16clZH5xbowsoS6pytlLZXK+XKq2UlJ7twBJSMAALxLkCAFe+fAMaPAAIIIICAeZNgbnDl8+GBQNwIEGA5d6qHZ45XjU8nOrdAF1dmpaQo5cprlHLVn2W2GnIhgAACbhEgwHLLTFEnAggggAACoRTIzvp9m6A554oLgTgUIMBy5qSX8BzWy1/cIN+hg84sMIaqSvrDRXaQlXxx6xgaFUNBAIFYFSDAitWZZVwIIIAAAggUJLB/u7Ribs6Kq13rMUIgrgUIsJw5/YM0Wed+9IIzi4vRqrxVqyu13bVKaXedrNS0GB0lw0IAAbcLEGC5fQapHwEEEEAAAX8Eti7/fZvgkf3+PME9CMS8AAGWM6f4zcW3SNt+dWZxMV6VORvLhFip7a+Xt1qNGB8tw0MAAbcJEGC5bcaoFwEEEEAAgUAE1szPCa5WfxnIU9yLQFwIEGA5b5r7JMxU89n/cF5hcVhR8qVtlHr19UpsfH4cjp4hI4CAEwUIsJw4K9SEAAIIIIBAMAJHD/5+vtWWpcG0xLMIxLQAAZbzpnfSqp7yrlnuvMLiuKLEhk2Uek0HJbf6YxwrMHQEEHCCAAGWE2aBGhBAAAEEEAiFwO4Nv28T3Lc1FC3SBgIxLUCA5azpvT3xS/1p1kBnFUU1eQLe6mcq9c8d7TCLCwEEEIiGAAFWNNTpEwEEEEAAgVAKbF8h/TxLWj5HysoMZcu0hUBMCxBgOWt6/735AaX8/I2ziqKakwQ8Zcoq9dob7S8OfOcDggACkRQgwIqkNn0hgAACCCAQSoHc4MqEV1wIIBCwAAFWwGRhe+DqpMXqNPO+sLVPw6EXsFJTlXrtTUq97iZ5SpcJfQe0iAACCJwgQIDFRwIBBBBAAAG3CRBcuW3GqNehAgRYzpmYl3c9qeILP3JOQVTiv4BlKfX6m+0vb4Uz/H+OOxFAAIEABQiwAgTjdgQQQAABBKImQHAVNXo6jk0BAixnzOtFSWt038yuziiGKoISMOdjpd5wi7yVqwbVDg8jgAACBQkQYPG5QAABBBBAwOkCBFdOnyHqc6kAAZYzJu65gyNVfv5/nVEMVYREIKX99UrrcKu8VaqFpD0aQQABBIxAoQHW2n2bNHfDV1q47Set3LNe2w/ttNXKppZWrRJV1aTcOWpd5UJVz6iEJgIIIIAAAgiEWoDgKtSitIdAPgECrOh/IGonbNfg2R2jXwgVhEUgtf31Su3YiRVZYdGlUQTiT6DAAGvN3o0au2SyZq/73C+RK6q1VPf6HVWjeGW/7ucmBBBAAAEEEChEgOCKjwcCEREgwIoIc6GdDM8crxqfTox+IVQQVoHUP3dUasfb5K3IGVlhhaZxBGJc4KQA6z8rP9Cwb16WT76Ahm7J0t/O76Hrav0xoOf8uXnJkiXq3r271q5dq/T0dI0cOVJXXXVVoY9u2LBBPXr00A8//KDq1atr7Nixql+/fr5nsrKy9Pnnn2vKlCmaP3++Nm3aZP+9Tp06atasmW655RY1aNBAlmUV2tfmzZv1zjvvaNasWVq2bJkOHDigSpUq2f117NhRbdq0UXJysj9D5R4EEEAAgXgWILiK59ln7FEQIMCKAvpxXWZ4juiVL2+Q7+CB6BZC7xETSO1wq9Ju7MxbCyMmTkcIxJZAvgBrwk/v6oXFrwc1wl4NblXXc64Pqo0THz4+wDJ/69Kli5544gklJCScsp/p06fbAZa5Cgqwtm3bpkcffVRTp049ZRsmLDN99e/fv8AA6uDBg3r++ec1fvx47du3TxkZGapRo4Zd1+7du7V69Wq77QsuuEDDhw9XvXr1QupCYwgggAACMSJAcBUjE8kw3CZAgBXdGRuoKWrw0ejoFkHvkRdISFDaTbcr7ebbZaWmRb5/ekQAAdcK5AVYZuXV0G/GhGQgA87vGdKVWLkB1vbt2+1wyIREL7/8sqpUqVJgvZmZmRowYIAmTZpUYIBl/j5o0CBNnDhRTZo0Ub9+/ewVVyaw8vl8MuHWu+++qzFjxmjr1q12WHbnnXfmW4llAquBAwfaK69q166tBx98UG3bts0L1Uw7y5cvt5/9+OOP7fZHjRplr8ziQgABBBBAwBYguOKDgEBUBQiwosqvN3+8Vdq6ObpF0HvUBKyMDKXd3MUOs7gQQAABfwTsAMuceXXjjL4Bbxs8VQdmO+HbVz0bsjOxcgMss8LJBECzZ8+2A6x27doVWMKqVavsLYfmXhNAmbDp+C2EuX8/dOiQXnrpJTVs2LDAdiZPnmyHVHXr1tW4ceNUvnx5+z4TTr3wwgsaOnSoHUyNGDFC1aoV/IYNE4b17t1bX3zxhV8rx/yZNO5BAAEEEHC5wP5t0uKp0uL/uXwglI+AuwUIsKI3f/d5Z+miD4ZHrwB6doyAt2Ilpd3SRSntrnNMTRSCAALOFLADrIHznvX7wHZ/h2EOdh/SvK+/txd6X26AVbp0ad14440aPHiwrr32WjtAKmgb4Ztvvqm//vWv9n1mhdTOnTvzBVgmTOrWrZu9cmrChAkqV65cgf1v2bJFXbt2tf/27LPP2mdjmSv3fK0VK1bomWeeUfv27Qutf8aMGfbzrVq10j333GNvNeRCAAEEEIhDAV92TmhlwqsDO+IQgCEj4CwBAqzozcekVX+Rd82y6BVAz44TSKhTT2m3dlVyy9aOq42CEEDAGQLWmr0bfR3evy8s1Uz503OqnhH8lrnjAywTSpntgeYA9ldeeUVVq1bNV/uRI0fsM6tWrlxpB1xmq+CJAVbuCqz9+/frueee04UXXhjQ+M2h73369FHTpk3zrcwKqBFuRgABBBCIL4GVn0qL/idt+yW+xs1oEXCwAAFWdCbn9sQv9adZA6PTOb06XiDpDxcprdOdSqxf8C4Zxw+AAhFAIGwC1oSf3vWNXpRzVlSor94NO+mOs4NfCnp8gGUOTDfb98yWwIK2Ef7yyy/29sGLLrpI9957r/3ziQGWOQPLHKr+4osv2tsCr776al1//fU6++yz/XpboDnXypyP1alTp1OuAgu1Je0hgAACCLhUYPOSnFVXa+a7dACUjUDsChBgRWdu/735QaX8/HV0OqdX1wikXHmN0m7rJm/FM1xTM4UigEB4Baz7Phns+3LzwrD0ctEZTTTykuD/35XjAyyz5e/HH39Uz549C9xGaP4+bNgwO2A699xz7S2AJwZYZrDmXCyzQstsMTxwIOfVveYQd3Pe1SWXXKKWLVvaK6ySk5Pz2ZgVXubA9txVWOZnLgQQQAABBE4S2PtrTnC1ZDo4CCDgUAECrMhPTPukH3XbzHsj3zE9ulYgrfNdSu98l+TxuHYMFI4AAqERsNpN7enbcnB7aFo7oZUKaWU17eqXgm77xADLHKJuzrA6evRovm2EJogybxQ0gZU5nN3cd6oAyxRl/m62E5ozsz755BOZfo6/zCHw5u2D5is3yMrtY/r06fYZW7lnZAU9SBpAAAEEEIgNgayjvx/QfmhPbIyJUSAQowIEWJGf2Jd3DVbxhXMi3zE9ulrAU76C0rv0VErbws8edvUgKR4BBE4rYF34VkdfljlUNgyX1/Jo/o1vB93yiQFW2bJl9dRTT9nnVx2/jfD777+3V2aZ7YBmZdT27dsLDbBOLMyEU4sWLdJHH32kDz74QGY7ormuueYauz9z+LrZfmjO4Jo0aZJ9DhYrsIKeXhpAAAEEYkdg+Uc54dWOVbEzJkaCQAwLEGBFdnKbJ61Rn5k5L0jiQqAoAqlXllH6XQNllWxZlMd5BgEEXC7gygDLvDXQvEnwL3/5iy677DI7XDIrpMyqq9GjR9vfW7RooW3btgUUYB0/l+aQ+JkzZ2rIkCF2EGa+d+zY0b7F9Ddy5EjOwHL5h5/yEUAAgZAJbPwhZ7vgum9C1iQNIYBA+AUIsMJvfHwPIw8+pwrz/xPZTuktZgQyuldRQtn37PF4KveQp+ZjUlL5mBkfA0EAgdMLuHILoQmwTKhkAqxdu3bZB7qbVVm9e/eWOaPKnH9VqlSpAgMs8+bBRx55RB9++KF9GPzFF19cqNKoUaPsA9/NlkVzeLu55s6da6/0MudljRs3zj4IvrBr69atuv/+++03Jvbq1eukNyeefpq4AwEEEEDAkQK7N+QEVz/PcmR5FIUAAoULEGBF7hNSK3GHhszqELkO6SmmBEr8tbw8SSf8d603TZ5ag+WpyplqMTXZDAaBQgRceYi7CbDMlbsSyqyGqlmzpv3GwTvuuMN++6C5ClqBdfwWwPvuu8/eAmhZ1imJzKHwgwYNyhdgbdiwQT169NCKFSv0zDPPqH37wvdiT5s2LS/AMmGbqZULAQQQQMDFAscO5QRXi/4nHc15EQgXAgi4T4AAK3JzNixzgs789P8i1yE9xYSAJyNJxft4ZWV9ecrxWCWayVPzcVmlL4uJMTMIBBA4tYA14ad3faMXTQqLUe+GnXTH2dcF3faJZ2DlBljz5s2zgySzjdCsbnrjjTfs1Vjm7YGnCrDM72fMmGGfX2UOaTdvLGzevHmBNZo3FZqVU++///5JB7bnBlvNmjXTiBEjVK1atQLb2LRpkx2ozZ8/X3379lX//v0LDcyCxqIBBBBAAIHwCiyfI/3wH2nXuvD2Q+sIIBB2AQKssBPbHaR7jmr8vBvkO7A/Mh3SS0wIJDYso2LXbZSO/uzXeDyVu8tT60kpsYxf93MTAgi4T8Bas3ejr8P794Wl8il/ek7VMyoF3fapAiyzfdBs5fv555+VkpKi+vXry2z5M4etFxZgmWDKrLyaOnWqfe/tt9+u2267TZUrV5bX65U5zP2rr76ytwd+/PHHdsBlztaqUKFC3liOb6N27dp2e23btlVCQoJ9jzlDa8GCBfbZWQsXLpQJukxtJjTjQgABBBBwocC+X6Vv35TMQe1cCCAQEwIEWJGZxoGaogYfjY5MZ/QSEwKpV1VWyvlfSJm7AhtPYhk7xDJhFhcCCMSegOXz+XwD5z2r2es+D+norqjWUkOa9w1Jm6cKsEzjuWdUmZ/N2VbmXKzcq7BD3M3fHn30UTvEKuy64IIL7DOw6tWrd9Jte/bssVdmvf766/bfTBhWo0YNeTwebd68WebsK3OZYMus9Do+AAsJDI0ggAACCERGYNkHOeHV/m2R6Y9eEEAgIgIEWBFh1ps/dpK2bopMZ/TieoFit1dVYuXC/x3tdIO0ylwhT60hsjIan+5W/o4AAi4SsAOsNXs36sYZfeWTLySlW7L09lXPqkbxyiFpr7AA67vvvrPPvjJvITTbB80qrNzrdG8hNKukFi9erLfeesve4rd8+XL7UXMoe8OGDXXjjTeqTZs2dtunuk7VhllpZVZddejQQS1btrRXdnEhgAACCLhMYM9m6bs3pF8+dlnhlIsAAv4IEGD5oxTcPfcmzFaL2cOCa4Sn40ageJ+K8qbNCNl4PWcOynlbIRcCCMSEgB1gmZH8Z+UHGvrNmJAMasD5PXVdrT+GpC0aQQABBBBAICoCS2flrLo6sCMq3dMpAgiEX4AAK/zGk1bfLe/qpeHviB5cLmCp5N+Ky1Lo/w8jK6ORPLWHySrNv5+6/ENC+QgoL8AyFhN+elcvLM7ZDlfUq1eDW9X1nOuL+jjPIYAAAgggEF2B3RtzVl2t+DS6ddA7AgiEXYAAK7zEnZPmqd3MAeHthNZdL5BYq6SKddopHfshrGPxVO0tT+3hkiclrP3QOAIIhE8gX4BlujErsYZ983LA2wnNtsG/nd+DlVfhmytaRgABBBAIt8BPM6Tv3pQOBnhobLjron0EEAiLAAFWWFjzGv33rw8p5acF4e2E1l0tkNLqDKVe8r10LDJnpFmpZ8pz1lOyyl3rajeKRyBeBU4KsAyEORNr7JLJfh/sbg5s716/Y8jOvIrXyWDcCCCAAAJREti1PmfV1crQvtAkSqOhWwQQ8FOAAMtPqCLc1i7pR3WeeW8RnuSReBFIv6mqkmoGd1h7Ua08lbrJc9bTUkLO2+u5EEDAHQIFBli5pa/dt0lzN3ylhdt+0so967X90E77T+VSS6tmiapqUu4cta5yoapnVHLHaKkSAQQQQACBEwWWvJ8TXh3agw0CCMSZAAFW+CZ8zO7BKvHdnPB1QMuuFsjoVVkJJaZFdwwpVeU962lZ5W+Ibh30jgACfgsUGmD53Qo3IoAAAggg4DaBnWulb9+QVn/ptsqpFwEEQiRAgBUiyBOauTBprfrNvCM8jdOq6wVKPFhGHu+HjhmHp/Jd8pz1L8mb5piaKAQBBAoWIMDik4EAAgggEH8CP07LWXV1eF/8jZ0RI4BAngABVng+DCMPPacK8/4TnsZp1bUC3orpyuh+VFam885Fs8/GqvOMrLLtXetL4QjEgwABVjzMMmNEAAEEEMgR2LFa+vZNac08RBBAAAERYIX+Q1AzYaeGzmZLVuhl3d1i8oUVlHblcunoKkcPxFOtjzxn/dPRNVIcAvEsQIAVz7PP2BFAAIF4EvjpfWnBROnogXgaNWNFAIFCBAiwQv/xGJr5b9X89NXQN0yLrhVIu7aKkut/IGUfdsUYrIzG8tQZIatkS1fUS5EIxJMAAVY8zTZjRQABBOJR4PBeacGr0tIP4nH0jBkBBAiwIvYZSPcc1fh5HeQ7wPbsiKE7vKOMu6ooodx7Dq+y4PI8tZ6Up8bDrqydohGIVQECrFidWcaFAAIIICBtWJgTXm139pYFpgoBBKIjwAqs0LoPsN5RwznPh7ZRWnOtQIn7y8uTPMu19ZvCrTJt5an7nKzUmq4eB8UjECsCBFixMpOMAwEEEEAgv8D3U6QF/4cKAgggcEoBAqzQfjjeWHKbrC0bQ9sorblOwJOepOJ9E2Rlf+G62gssOKG4vCbEqtgpNsbDKBBwsQABlosnj9IRQAABBAoQ2LdF+urf0qoY+R/OTDICCIRNgAArdLT3JMxWy9nDQtcgLblSILFBGRW7fqN09GdX1l9Y0Z4qd9ursbgQQCB6AgRY0bOnZwQQQACBUAus/jInvNr7a6hbpj0EEIhBAQKs0E3qpNW95F0de6FF6IRiv6XUKysr5YIvpcydMTtYq/h58tQdLfOdCwEEIi9AgBV5c3pEAAEEEAiHgHnD4PeTw9EybSKAQIwKEGCFZmJvS5qn9jMHhKYxWnGlQLHOVZVYZaoray9K0Z56z8tTuWdRHuUZBBAIQoAAKwg8HkUAAQQQcIDAjtXSV69KG75zQDGUgAACbhIgwArNbP3714eU8tOC0DRGK64TKH7fGfKmv++6uoMt2FPpTnnOflGSJ9imeB4BBPwUIMDyE4rbEEAAAQQcKLDsw5zw6vAeBxZHSQgg4HQBAqzgZ+hPSUt0+8x7gm+IFlwpUPJvJWTpY1fWHoqirYwm8pz9kqyMpqFojjYQQOA0AgRYfEQQQAABBNwnkHk4J7haMt19tVMxAgg4RoAAK/ipGLN7iEp892HwDdGCqwQSapZQxm27pWPfu6rusBRreeSpN0aeSneEpXkaRQCB3wUIsPg0IIAAAgi4S2DzEmnBq9KWpe6qm2oRQMBxAgRYwU3JhUnr1G9ml+Aa4WnXCaRceoZSL/1BOrbRdbWHs2BP1fvkqfOvcHZB2wjEvQABVtx/BABAAAEEXCSweGpOeJV1zEVFUyoCCDhVgAAruJl59tAoVZz3bnCN8LSrBNJvrKqkWvFzWHugk2OVvlzes8dKKVUDfZT7EUDADwECLD+QuAUBBBBAIMoCRw9KX4yRfpkb5ULoHgEEYkmAAKvos1kjYZeGz76+6A3wpOsEMu6urISS01xXd8QLTj5D3rNfkVXmioh3TYcIxLoAAVaszzDjQwABBNwusGud9NkL0q8/uX0k1I8AAg4TIMAq+oQMzXpVNT/5d9Eb4ElXCZR4sIw8Xs46C2TSPHWekafqvYE8wr0IIHAaAQIsPiIIIIAAAs4VWP+t9PmL0r6tzq2RyhBAwLUCBFhFm7pU65j+/dUN8u3fV7QGeMo1At7yacroeUxW5gLX1OykQj1V7pan7nNOKolaEHC1AAGWq6eP4hFAAIEYFvh5Vk545cuO4UEyNAQQiKYAAVbR9P9mvatGc0YV7WGeco1A8gUVlPanX6SjK11TsxMLtUq3kbf+v6WkCk4sj5oQcJUAAZarpotiEUAAgXYP8UoAACAASURBVDgR+GaS9N1bcTJYhokAAtESIMAqmvwbS26TtYU30BVNzx1Ppf25ipLPnSNlH3RHwQ6v0kqtKU/9f8sq0dzhlVIeAs4WKDzA2rpc+uFdaeWnknlt+Z5NOaMpUUk6o75U6xKp0fVS+TrOHiXVIYAAAgi4R+DjkdLyOe6pl0oRQMC1AgRYgU9d74QPdPHsoYE/yBOuESjWrYoSy7/nmnrdU6glb/1XZVW8xT0lUykCDhMoOMDaslSa+YT07Zv+lXvezdKVj0oV6vl3P3chgAACCCBQkMD0R6SNP2CDAAIIRESAACtw5tfW9FLCqp8Df5AnXCFQ4v7y8iTPckWtbi3SU+tJeWo87NbyqRuBqAqcHGB9OVZ66y+SzxdYYZYl3fSSdFH3wJ7z4+4lS5aoe/fu2r59uwYMGKAuXbrIMv0VcB04cED9+vXT9OnTNWnSJLVq1cq+6/jf+9GlfUu3bt30xBNPnPT88e362xb3IYAAAggUInBgpzRtwO8rfcFCAAEEIiBAgBUYcqek+bp65t8Ce4i7XSHgSUtU8X5JsrI/d0W9bi/SU7mnPPWed/swqB+BiAvkD7BmD5OmDQyuiPZDpCtC+19suQHW2rVrddZZZ2nUqFFq0KABAVZwM8XTCCCAgDMEzBb19x+Tso46ox6qQACBuBEgwApsqidseVipS74K7CHudrxAYv0yKtZhk3T0J8fXGksFWmXbyXvua5K3WCwNi7EgEFaB3wMss/LqzZ6h6ezmMSFdiXV8gGUKvOaaa/TUU08pIyPjpHr9WYE1ePBgde3aNaCxnqrdgBrhZgQQQACB/ALLPpQ+4fXSfCwQQCA6AgRY/rtflfSTuszs7f8D3OkKgdS2lZTyh/lS5g5X1BtrRVoZTeU5d5KstNqxNjTGg0BYBHICLHPm1dD6gW8bPFVJZnvfgCUhOxPr+C2ECQkJ2rNnj72178477zxpKyEBVlg+JzSKAAIIhF7g69ekhW+Hvl1aRAABBPwUIMDyE0rSS3uGquS3H/j/AHc6XqBY56pKrDLV8XXGfIHJleQ993VZJVvE/FAZIALBCuQEWK/e6v+B7f72aA527/K6v3cXel9ugFW6dGldd911+sc//qGyZcvqpZdeUsOGDfM9S4AVEnIaQQABBMIrMOdpaeVn4e2D1hFAAIHTCBBg+fcRuSBpvf4683b/buYuVwgUv/cMeYu974pa46JIKyEnxCp/XVwMl0EiUFQBy7dlmU+Dw/T2wEFLpfJ1ilpb3nPHB1gvv/yynnvuOU2cOFF/+tOf9Mwzz+TbSkiAFTQ3DSCAAALhFfjPX6Vtv4S3D1pHAAEE/BAgwPIDSdKzh0ap4rx3/buZuxwvUPLhkrKsuY6vMx4L9NR7UZ7Kd8Xj0BkzAn4JWL7Zw3x6b4BfNwd809VDpT8G/4rQ4wOsCRMm6NChQ+rRo4cWL15sv5WwV69eeVsJCbACniUeQAABBCInYFb8Htkfuf7oCQEEEChEgADr9B+P6gm79I/Z15/+Ru5wvEBCjRLKuH2PdGyh42uN5wI9tQbLU+OheCZg7AicUsDyvXiVTz/NDA/ROVdKfwl+aeqJAVa5cuU0c+ZMPfDAA0pLS9MLL7yg8847zx6DPwGWP4Nt0qSJTFhm+iqsXX/a4h4EEEAg7gWys6RXWBYf958DABBwmAAB1uknZEjWq6r1yb9PfyN3OFog5ZIzlNpqkXRsg6PrpLgcAU/1/vLUHgYHAgicIGD5Hq3m06714YEpVVV6fG3QbRcUYGVmZsq8TXDs2LG6/PLL7W2FJUuWJMAKWpsGEEAAgRALZB6VxncIcaM0hwACCAQvQIBVuGGKlalXF9wg3769wWPTQtQE0jtWVVLt9yT5olYDHQcu4KncXZ56LwT+IE8gEMMClq9Pgk/m/xkPx+XxSs8eC7rlggIs0+jGjRvt7YPffPON+vbtq/79++vgwYPq16+fpk+frkmTJqlVq1Z2/8evzDLBV9euXQOq61QruwJqhJsRQACBeBM4dkiacFO8jZrxIoCASwQIsAqfqIet/6jxnOdcMpuUWZBAxl8qK6HUNHBcKmBVvFne+hNdWj1lIxB6AVcHWIYjdythQkKCvZXQvJWQACv0HxRaRAABBAIWOLJPerVTwI/xAAIIIBApAQKswqXf+KmzrF/Zchapz2Oo+ynxQFl5Ej4IdbO0F2EBq9zV8jacYjYWRrhnukPAeQKu3UKYS2m2Eg4fPlwvvviiWrZsqaefftreWsgKLOd92KgIAQTiSODQbmkir1yPoxlnqAi4UoAA69TT1ivhQ10ye4gr5zXei/aUS1Pxv2TKyvwq3iliZvxW6cvlbfiu5E2LmTExEASKIuDaQ9yPH+ymTZt07733av78+brjjju0efNmzZo1iy2ERflE8AwCCCAQrMCBHdKkwLZpB9slzyOAAAJFESDAOrXaa2t6K2HVT0Vh5ZkoCiSdX07p7VZJR1dEsQq6DoeAVbKFvA3/IyWWCkfztImAKwQs3+xhPr03IDzFXj1U+uPDQbd9qjOwjm/4ww8/tN9KaM6qMtsJ9+zZQ4AVtDwNIIAAAgEK7NsqvXFXgA9xOwIIIBAdAQKsgt1vTfpK18wM/n/DR2dW47fXtGuqKLnhR1LWgfhFiPGRW8UvkLfRf6SkCjE+UoaHQMEClm/LMp8G1wuPz6ClUvk6QbftT4B1/FbC3A45xD1oehpAAAEE/BfYu1l6s6f/93MnAgggEGUBAqyCJ2DClr8pdcn8KM8O3QciUOzOKkqsYN40yBXrAlZGE3kb/VdKrhTrQ2V8CJwkYPl8Pp9evVX69s3Q8px3s9Tl9ZC06U+AZTo6fiuh+edTBVj+FtWkSRNNmDBB5cqVy/cWw9M9365dO40YMULp6emnu5W/I4AAArEhsHuD9Hav2BgLo0AAgbgRIMA6eaqvTPpJd8zsHTefgVgYaIl+FeRJmRkLQ2EMfgpYxRrK2+h/UkoVP5/gNgRiQyAnwNqyVBpaX/L5QjMqy5IGLJEqhGZll78Blil+7ty5uv/++7V161YCrNDMJq0ggAAChQvsXCNNuQ8lBBBAwHUCBFgnT9lLe4ap5LezXTeX8ViwleJVib+mysr+LB6HH/djtoo1kLfxVCmZECvuPwxxBJATYJnry7Gh2/px8xjpou5xxMhQEUAAgTgV2L5SerdfnA6eYSOAgNsFCLDyz+D5ievVfxZvkHXD5zrxnNIq1vFX6egSN5RLjWESsFdiNX6P7YRh8qVZ5wn8HmCZ2mYPk6YNDK7K9kOkK/4WXBs8jQACCCDgfIGty6X/9nd+nVSIAAIInEKAACs/zIhDz+uMee/weXG4QOofKyml2VdS5naHV0p5kRCwMhrL23gaB7tHAps+oi6QP8Ay5ZiVWG/9JfDthGbb4E0vsfIq6lNKAQgggEAEBLb8LP3voQh0RBcIIIBA+AQIsH63rZawW099cH3g/w4Qvumh5QIE0m+rqqSqU7FBIE9gdVaGhmRep+fajFTxpGLIIBDTAicHWGa45kysmU/4f7C7ObD9ykdDduZVTIszOAQQQMDtApt/lN4b4PZRUD8CCCAgAqzfPwRDsv5PtT6ZwKfCwQLF760kb7HpDq6Q0iIp8HNyC03ObKIZW9bb3TYue7ZGtRqkFG9yJMugLwQiKlBwgJVbgtke8sO70spPpc1LpD2bcv5SopJ0Rn2p1iVSo+ul8nUiWjSdIYAAAghESWDvr9KbPaLUOd0igAACoRUgwMrxTLKyNHHBDfLt2xNaYFoLmUDJh0vKsuaGrD0acq/AdyltNPlIPX28LSe4Ov66sGIjPX/pI+4dHJUjcBqBwgMs+BBAAAEEEMgVOHZImnATHggggEDMCBBg5Uzlw9Z/1HjOczEzr7E0kITqxZXRZZ907LtYGhZjKYLAFylX6+1D1bRgx4ZCn7608h/0z5YPFqEHHkHA+QIEWM6fIypEAAEEnCHw75ulowedUQtVIIAAAiEQIMDKQXzj59tlbT55NUcIiGkiCIGUlmco9fLF0lHmJghG1z/6YUoHvb2/nBbv/m03lB8juqr6JXqi2X1+3MktCLhLgADLXfNFtQgggEB0BN7pI+1YHZ2+6RUBBBAIkwABlnR3whxdOntwmIRptqgCaR2qKrnONMmXXdQmeM7lAtNSOumtvelasXdLkUbSoXZbPXRe9yI9y0MIOFWAAMupM0NdCCCAgFMEZg+V1sx3SjXUgQACCIRMgABLem3tPUpYuSRkpjQUvEBGz8pKKD0t+IZowXUCPlmaktJFb+3yaOOBHUHX3/Xs69Wr4a1Bt0MDCDhFgADLKTNBHQgggIATBea9Ii3mdd1OnBpqQgCB4AXiPcC6JWmB/jzzoeAhaSFkAiX6l5Un8YOQtUdD7hA46CmpKYkd9Nb2I9p5ZG9Ii+7T+HbdVveakLZJYwhES4AAK1ry9IsAAgg4XWDx/6R545xeJfUhgAACRRaI9wBrwtYBSv1xXpH9eDB0Ap4yqSreK1tWJiueQ6fq/JZ2JFTVFE87vbV1pw5lHglbwY/+obeuPrN12NqnYQQiJUCAFSlp+kEAAQTcJLDsQ+kT3kjlpimjVgQQCFwgngOstsk/qeuM3oGj8UTIBZLOK6f09qulo7+EvG0adKbAxsSzNVmX6a3Nhb9RMJTVj7h4gFpWahrKJmkLgYgLEGBFnJwOEUAAAYcLrP5S+mC4w4ukPAQQQCB4gXgOsF7aO0wlv5kdPCItBCWQ2r6KUhrPlbL2B9UOD7tDYEXS+Zqc3UxTf438myVTE1I0pvXjOrt0LXdgUSUCBQgQYPGxQAABBBD4XWDjD9L0RxBBAAEE4kIgXgOs85I26IGZneNijp08yGJdqyqxIudMOnmOQlXb4uRLNflYA32wNfLB1fFjqFqsosZc9oTKpZYO1dBoB4GIChBgRZSbzhBAAAEHC2z7Rfrfg1J2loOLpDQEEEAgdALxGmA9c3i0Kn05JXSQtBSwQPG+FeRNnRnwczzgLoEFKVdq8uHa+nx7dIOr49WaljvHDrG4EHCjAAGWG2eNmhFAAIFQC+zZJM18QjLfuRBAAIE4EYjHAKtqwh49/cF1ks8XJ7PssGEme1Xyr6myfJ85rDDKCaXAJynXavLByvp2Z+TOuAqk/iurX6wnm/UJ5BHuRcARAgRYjpgGikAAAQSiKHBotzR7qLRlaRSLoGsEEEAg8gLxGGANzpqo2p+Mjzw2PSqxXmkVu2mLdPRHNGJUYGbKTZq8r5R+2rPZ8SO84+zr1LthJ8fXSYEIHC9AgMXnAQEEEIhngaxjOeHV+m/jWYGxI4BAnArEW4CVaGVp4tcdpL2743TGozfs1DaVlHLR19KxrdErgp7DJvDflM56e3eyVu/fFrY+wtHw387vqetr/TEcTdMmAmERIMAKCyuNIoAAAi4RmPuM9MvHLimWMhFAAIHQCsRbgPWQ9V81mTMytIi0dlqB9E5VlVSNw9pPC+WyG45ZKZqSdKve3pmtXw/tcln1v5f7fKtHdWGFhq6tn8LjS4AAK77mm9EigAACvwt8P0Va8H+IIIAAAnErEG8B1hs/d5G1eV3cznc0Bl78nkryZkyPRtf0GSaBvd5ympJwnd7etl97jh4IUy+Ra7ZsSimNazNEldLLR65TekKgiAIEWEWE4zEEEEDA1QJrv5JmDXH1ECgeAQQQCFYgngKsuxPm6NLZg4Ml4/kABEo8VEoez0cBPMGtThbYmlhTk622evvXbTqafczJpQZcW5Ny5+hl3kwYsBsPRF6AACvy5vSIAAIIRFdg72bp/cekvb9Gtw56RwABBKIsEE8B1mtr71XCSg4Pj8RHLqFqhjK6HpCOcb5kJLzD3ce6pAZ6O/sSvfOrM98oGKrxX1uzjQZe8JdQNUc7CIRFgAArLKw0igACCDhYYNZgae0CBxdIaQgggEBkBOIlwLo5aYGunflQZFDjvJeUFhWV2maJdJStmm7/KCxLbq7Jmedp+pb1bh+K3/X3a3yHbq3b3u/7uRGBSAsQYEVanP4QQACBaAoseFX6/p1oVkDfCCCAgGME4iXAGr91oNJ+/NIx7rFaSNoNVZVc933JlxmrQ4yLcX2fcpkmH6mvj7bFZwg56tJH1Kxio7iYawbpPgECLPfNGRUjgAACRRP4Za40d0TRnuUpBBBAIAYF4iHAuiLpZ905s1cMzp6zhpTRs4oSSr/nrKKoJiCBeSnt9PahMzV/R/ysuCoIqHxaGb3aZrjKppYKyI+bEYiEQKEB1oaDh/TFtp1avHuv1hw4pB1Hjto1lUlOUo30VDUoWVwtypVWlbTUSNRKHwgggAACRRXYtkKa8Xfp8N6itsBzCCCAQMwJxEOA9eLe4Sr1zayYmzsnDahE/7LyJH7gpJKoJQCBj1Kv19v7K+qHXRsDeCq2b21xRlM9e8mA2B4ko3OlQIEB1vqDh/Ta6g36eMt2vwbVqkJZ3XZmFVUlyPLLi5sQQACBiApkHpVmPCZtXhLRbukMAQQQcLpArAdYTRM36sFZtzl9Glxbn6dUior3lqysea4dQzwX/n7KrXprb4aW81KbAj8GXc+5Xr0a3BrPHxHG7kCBkwKs9zdt0XNLV8kXYLGWpPvq1dSfKlUI8MnT375kyRJ1795da9euPeXNZ555purVq6fOnTurZcuW8nq9effmPl+6dGlNmDBB5cqVO32n3IEAAgjEisDnL0o/zYiV0TAOBBBAIGQCsR5gPXP4BVX6cnLIvGjod4GkJuWUfs0a6ehyWFwm8E5KF721K0HrD/i3WMNlwwtpuf9o0V+XVWkW0jZpDIFgBPIFWG+u2agJq4I7rK5rzWq6uUblYGo66Vl/AqzjH7r77rv18MMPKyEhwf41AVZIp4PGEEDATQJLpklfvOymiqkVAQQQiJhALAdYlRP26F8fXi9lZ0fMM146Sm1XWSlNPpWy2Jbvljk/7MnQlMSb9NaOo9p+eI9byo56nSWTMzTxiqdVMa1s1GuhAASMQF6AZVZejVy6KiQqfUK8Eis3gDLFjR07VvXr1z+pzu3bt9t/MyuszPXMM8+offucV4ASYIVkWmkEAQTcJrBxUc7Wwewst1VOvQgggEBEBGI5wHoye6LO+nh8RBzjqZNiXasqseLUeBqyq8e6K6GSpniu1lvb9ujAsUOuHku0ir/ojCYaecnAaHVPvwjkE7ADLHPmVff53we8bfBUlmY74dhmjUN2JpY/AZapJTMzU4MGDdLEiRPVoUMHPfXUU0pOTibA4kOPAALxJ3BwV86h7TtWx9/YGTECCCDgp0CsBlgJytZr394g7dntpwS3+SNQvG9FeVPZku+PVbTv2ZxYV5N1ud76dbOyfaxCDHY+epx7k7rX7xhsMzyPQNACdoA1bMkvfh/Y7m+P5mD3v9U/y9/bC73P3wDLNDJ9+nT16NFD559/vsaNG6eyZcsSYIVkFmgEAQRcJfDRP6UVn7qqZIpFAAEEIi0QqwHWg9b/1HTOs5HmjN3+Ej0q+UC6LB//ver0SV6V1FSTsy/Sf39d7/RSXVff860e1YUVGrqubgqOLQFr/YGDvm7zvw/LqMY1a6wqIXgzYVECrBYtWmjMmDEqVaoUAVZYZpdGEUDAsQIL35a+fs2x5VEYAggg4BSBWA2w3ljaRdam4M61dcocRbuOxLqlVOzmbdLRxdEuhf4LEViS3FKTjzXRrK187sP1QamWUUmvt/2nkr1J4eqCdhE4rYD15poNvvErw/Mf9DtrVdNN1YM/0N3fAOv4LYSdOnXS0KFD7YPcOQPrtJ8DbkAAgVgRWPOVNHtIrIyGcSCAAAJhFYjFAOsviR+p1awnw+oWL42nXF5JqS2+kY5tiZchu26c36T8UZMP19Wn21lxFYnJ+3PNyzXogrsj0RV9IFCggDXw+598X+8Iz/74C8qU1OBGZwdNf7oAKysrS+vXr9fzzz+vqVOnKj093T7EvXXr1nbfBFhBTwENIICAGwSyjkpT/yZt+8UN1VIjAgggEHWBWAywJq67V4krfoy6rdsLSL+1qpKqc1i7U+fxs5RrNPlgVX29c4NTS4zZuh6/8F79qcalMTs+BuZsAavTF9/6th0+EpYqy6Uk67WLmgbddm4AtXbt2tO2ZcKrBx54QF27drVXXxFgnZaMGxBAIFYEzLZBs32QCwEEEEDAL4FYC7BuSvpa18180K+xc9OpBTJ6V1JC8ekQOVBgdkpHTd5fRj/u3uzA6uKjpIykdL3R9hlVSCsTHwNmlI4SsK78aJ4v2+cLS1Eey9KM1s2CbtufAKtOnTpq1qyZbrnlFjVo0ECWZd6FmHOxAivoKaABBBBwusCvP+WsvgrZ+2SdPmDqQwABBIIXiLUAa/y2gUpb/GXwMHHcQomHSsvjmRPHAs4c+tSU2/T2nlSt3LfVmQXGWVWXVWmmf7ToH2ejZrhOEHBVgGXAxo4dq/r16wdkR4AVEBc3I4CAGwVm/F1a/50bK6dmBBBAIGoCsRRg/TF5qbrN4Gyaon6YvFUyVPzOg9Kxb4raBM+FWCDLStCU5M56e6e06eDOELdOc8EKPHxeD91Q+4pgm+F5BAIScNUWQgKsgOaWmxFAIF4EFv9PmjcuXkbLOBFAAIGQCcRSgPXi3n+o1DczQ2YTTw2lNK+g1Ct+lo6e/riSeHKJ1lj3e8toSsL1env7/7N3H2BSVNnbwN+qjpMHJsAEgkgeAckgkkERjCyYkTVgXFBRWSPm8DevGdFlXVeFmTEhUYKAICBBJOc8Oefp/H3VMDjAhO7p6u6q7reeh0eYvvfcc36312c9VN2qQpGpzF9pcN1GBKS3Ec4b8w6SwlvQigI+EwiIQ9wb0+IdWI0J8XMKUEC1AkUngJ8eB6r5f/BUu4dMnAIU8JtAoDSweuoz8c8lt/jNUc0Lh45vBUPnxYDDouYyAiL3fG0bpIljkZqTj2rpxTS8FC8wLKkf3riU5+4pfqMCKEFh7tGTjn8fOu6Vku64sDVuaJPkcezG3kLY2AJsYDUmxM8pQAHVCqx8Czi4WrXpM3EKUIAC/hQIlAbW26aPkLguzZ+Uqlw74u5kaGN+UmXugZT0SX0KUh3DkJbFNwqqcV+f6nsvrm03So2pM2cVCggnKiodd27Y5pXUPx9wMZJDQzyOzQaWx4QMQAEKBKLA/pXAqncDsTLWRAEKUMAnAoHQwErSlOKtleMBm80nZoGySNQjcRD1PwdKOaqs44ChH1Kt/bAg54Qq82fSpwTCdaFIu+JfiA1pRhIKeF1AcDgcjld3HcCqnHxZFxvWIhZPpHSQJaZcDaxjxxp/rv2ll17C7bffLkveDEIBClDAawKVRcBPTwAlmV5bgoEpQAEKBLpAIDSwXrT/Dx1W8RxEV7+rYrQBkf8QIdj4tkZXzeQet90wDKmWi7Ail40ruW39FW9s2yF4vv80fy3PdYNIwNnAOlFZhSkbtsn28nVBelvggIvRSoa7r6S9YAMriL6RLJUCFHBNYN2nwK4Fro3lKApQgAIUqFNA7Q0sUXDg681/A0qKuMMuCOh7xCHs2mOAeZ8LozlEboGNxiuQWn0hfstn40puWyXE+79Bj2JE8gAlpMIcAljA2cCS6luUmYN/7T0sS6kPdm6HsYl8G4EsmAxCAQpQ4FyB45uAJS/ShQIUoAAFPBRQewPrMXE+ei9/x0OF4JgeMjYJxl6/AraS4ChYQVWuMl6H1IoE/FGUoaCsmIrcAq3CE5A+9j2IgnQ7Cy8KeEfgTANLCj/3aAbmHPbsQPfb27XGjW09P7jdO+UyKgUoQAGVC9itwPwngFz+7bHKd5LpU4ACChBQewPrm71/h5DZ+BEZCqD2awrhf0+GLoGHtft6ExYbb0RqWRT2lmT7emmu5yeByV2uxT+63+qn1blsMAic1cCSCpbuxHpv72G3HyeU+qzTeOdVMHxnWCMFKOBPgS1fA1vm+jMDrk0BClAgYATU3MC6R/sLhv/8QsDshbcKiXywJTShi70VnnHrEPjeeBvmFetxrDyPPkEo8N/L/g9dml0YhJWzZF8InNfAkhaVzsT635GTLh/sLh3YfusFybKdeeWLwrkGBShAAdUJ5Ow9dXC7nW+aUt3eMWEKUECRAmpuYH15fBp0B3co0lURSWkERP8zAoJjtSLSCfQkzEIo0g03Yl6BDblVxYFeLutrQGBgQk+8N+QpGlHAKwJ1NrBqVjpZWYV1eYXYUVyKoxVVKDCZnR/FGPRoGxaCbtGRGBTXHMkyHdbulQoZlAIUoECgCCx5ATi+OVCqYR0UoAAF/C6g1gbW9frNGL/kMb/7KTUBXYdohN9cAJi3KzXFgMmrRNMS6dprMC+3FGWWyoCpi4V4JvBc/39gXNthngXhbArUIdBgA4tiFKAABSigEIHdi4G1HyskGaZBAQpQIDAE1NrA+nfe0wjdsS4wNkHmKowjEhFy6RbAwnOXZKY9K1y2rj3ShcswLzsHVul8Tl4UqCXQMjQO34/7AFpRQxcKyCrABpasnAxGAQpQwAsCVhPww6NAIQ/q9YIuQ1KAAkEsoMYG1kj9PkxZcm8Q71r9pYfd1Ar6tvNp40WBo/oeSLNfiu+yT3pxFYYOBIHbu47H/d1uDoRSWIOCBNjAUtBmMBUKUIACdQr8+T2wcQ5xKEABClBAZgE1NrA+KnsdzTfxUPJzvwoR9ydCG7VQ5m8Iw9UI7DFcgjRrLyzOOUEUCrgskD72PbSJSHR5PAdSoDEBNrAaE+LnFKAABfwpUFUC/PAIUJbrzyy4NgUoQIGAFFBbA6uHPhNPLLklIPfCk6Ki/tkcorjCkxCcW4/AVuMopJk6Y1UeG1f8krgvMKbNYLw44EH3J3IGBeoRYAOLXw0KUIACShbY/DWwda6SM2RuFKAABVQroLYG1lumj5G0LlW13nInrkkMR8Rd1RAsm+QOHfTx1hmvRFpVG2ws4KOCI1b1KwAAIABJREFUQf9l8BDgw2Ez0a9Fdw+jcDoFTgmwgcVvAgUoQAGlCpRmn7r7qrpMqRkyLwpQgAKqFlBTAytBW4Z3VowHbDwwW/rSGQa0QOjl+wDzEVV/B5WW/HLjBKSVx2F7cabSUmM+KhXoHZ+CT4Y/r9LsmbbSBNjAUtqOMB8KUIACNQLrPwd2/EgPClCAAhTwkoCaGlgv2L9Cx1WfeUlCXWFDr0uGoevPgN2krsQVnO0C481ILQ3HgdIcBWfJ1NQqID1GKD1OyIsCngqwgeWpIOdTgAIU8IZAwZFTd1/xb9q9ocuYFKAABZwCamlgCXDgm60TgOLCoN+5iCnJ0Mb+FPQOcgA4ICDdOBmpRSJOVhTIEZIxKFCnQLuoVpg35h3qUMBjATawPCZkAApQgAJeEFjzAbD3Zy8EZkgKUIACFKgRUEsD6zFxPnov53/8RT0SD1G/lF9gDwUqxSik6yYitcCEgupSD6NxOgVcE3is1524vsMVrg3mKArUI8AGFr8aFKAABZQmkL0bmP+40rJiPhSgAAUCTkAtDaxv9t0OIeNowPm7WpAYqUfkNA0E22+uTuG4OgQKtclIE69Eam4RKq3VNKKATwXiQ2Kw4KpPIAiCT9flYoElwAZWYO0nq6EABQJBYMWbwKE1gVAJa6AABSigaAE1NLDu1q3CiKXBewCyrnsswq87AZj3Kvq7pOTkMnVdkIrhSM3KhAMOJafK3AJc4B/db8HkLtcFeJUsz5sCbGB5U5exKUABCrgrcGILsDh4/0PFXS6OpwAFKOCJgBoaWF+eeBC6A9s9KVO1c0OuSIKxz1rAWqzaGvyZ+CF9H6TaB2B+9gl/psG1KXBGIEofgQVXz4JRo6cKBZokwAZWk9g4iQIUoICXBJa8CBzf5KXgDEsBClCAArUFlN7Amqjfgr8teTQoNy18civoEucHZe2eFr3TMASplh5Ylnvc01CcTwHZBe656EbclTJB9rgMGBwCbGAFxz6zSgpQQA0Ch9cBy/9PDZkyRwpQgAIBIaD0Btbnec8gbMfagLB2p4jIBxOgCV3kzhSOBbDJeDlSqztgbT7vuOIXQrkC4bpQLLr6U4RojcpNkpkpVoANLMVuDROjAAWCTuCnJ4GsnUFXNgumAAUo4C8BJTewRhr2Ycrie/1F4591BQHRj0dAwGr/rK/SVdcYr0FqZRK2FGaotAKmHWwC9150I+7kXVjBtu2y1MsGliyMDEIBClDAQ4F9y4HV73kYhNMpQAEKUMAdASU3sD4qex3NNy12pxxVj9VdGI3wWwoBy5+qrsOXyS813oDUsmbYXZLly2W5FgU8FojUh2Px1bOh1+g8jsUAwSXABlZw7TerpQAFlCrw/SNA3gGlZse8KEABCgSkgFIbWN11WXhy6c0BaV5XUcZhCQgZ8gdgYSPGlU3/wTgJqSVGHCnLdWU4x1BAkQJTe9yK2zpfq8jcmJRyBdjAUu7eMDMKUCBYBI78Bix7LViqZZ0UoAAFFCOg1AbWW6ZPkLRunmKcvJlI2I2toL+Ah7U3ZmwVDEjX34J5RXZkVxY1NpyfU0DxAnEhzZ1nYfGigDsCbGC5o8WxFKAABbwhsOxV4Mh6b0RmTApQgAIUaEBAiQ2slppyvPvLeMBqCfi9i7g/CdqoBQFfpycFlomxSNeNx7y8CpSYyz0JxbkUUJzAjN53YWL7MYrLiwkpV4ANLOXuDTOjAAWCQSB3P/BDcL4iPRi2lzVSgALKFlBiA+t5+1fotOozZcPJkF3UjOYQNStkiBSYIXK17ZAuXo55OXkw2wK/mRmYu8iqGhO4IDIZqVe829gwfk6BMwINNrCyiu3YlWHH0Tw78kodqDA5nBPDDALiIgW0jRORkiQiIVokKQUoQAEKNEXgt9nAzp+aMpNzKEABClDAQwElNrDmbp0AFBd4WJlyp2tahiNiigmC9XflJunHzI7ruiENQ5CeddKPWXBpCvhO4OWBD+Gy1pf6bkGupGqBOhtYOSUOrNhlxe4Mm0vFdU3SYGSKFi2iBJfGcxAFKEABCgCQzrBInwpUl5KDAhSgAAX8IKC0Btaj4k/os/xtP0j4ZklD/xYIHbMfMB/2zYIqWmWffgDSbH2wMOeEirJmqhTwTECEA9dpovD4hH97Foizg0bgvAbWpsM2/LilabepXtNbh77tNLLj7dq1C1OmTMGxY8fqjX3BBRegc+fOmDRpEi699FJoNBo4HA68+eabePfdd9GhQwe8//776NatW4P57dmzB/fddx8yMzPx5JNPYvLkyfjPf/6Dp59+2uW6xo0bh3feeQdhYWEuz+FAClAgCAW2fw9smBOEhbNkClCAAsoQUFoD6+t9d0DMOKIMHJmzCL02GYaUZYC9WubI6g63zTAcaeYUrMxj40rdO8nsXRHoKYZgpE1Ej4pStCo8jrATf5yaNnUl0GGYKyE4JsgFzmpgrd5jxbKdVo9IRl+kxdAuWo9inDvZlQZW7TlSA+rxxx+HVqtFQUEB7r//fqxduxbXXnstXn/99XobSxUVFZgxYwZ++OGHs8bOmTOHDSxZd5TBKEABp8B3DwH5/FtofhsoQAEK+EtASQ2sKdpVGPnz8/6i8Oq6EXclQxvHx+VrI683jkNaVVusL+Cjgl798jG43wSiBC3GCkYMqDahQ0kOYnL2QSzJqjuf3jcCk7/2W65cWD0CZxpYntx5dW65ct+JVdPAktaZPXs2UlJSzhPOz893fiY1m6Tr7bffxpVXXun8/fr1651NLKlB9fLLL2PixIl17lBaWhqeeuopJCYm4uOPP0aXLl1c2knpTq/58+fjueeec45/4403MGrUKJfmchAFKBCkAofWAiteD9LiWTYFKEABZQgoqYH15YmHoDvwpzJgZMwiano8RMNSGSOqO9RK43ikVbTEtqIMdRfC7ClwjsAgMRTDbA50KytBUsFRGDN3umf07CEg5gL35nB00Ak4G1h5ZQ68t8SEU0e0e35JJ2FNG2NAXIQ8Z2K50sCSsrZarc47pb788ktMmDDBebeVwWA461FC6THDWbNmoX379mcVevDgQdxzzz04ceJEg02uunSWL1+Oxx57zNkgq3nsUBDkqd3z3WAEClBAkQJLXwaObVRkakyKAhSgQLAIKKWBNUG/BROWBNYbacUIPSIf1EKwrQuWr1ODdS4y3oTU0kjsK82mBwVUL5Ak6nG5Q4d+VVVoV5yF6Oy9ECo8fPnEZU8CV76kehsW4F0BZwMrdYMF20+4dmC7q+l0b6XB9QN0rg5vcJyrDSwpyMKFC3H33XejT58++PzzzxEbG+uMXftRQumcrJdeesn5iKF0mUwm5yOHqampzjO0an/WWAE7duzA1KlTceDAAefZWTWPLjY2j59TgAJBLJCzF/hxRhADsHQKUIACyhBQSgPr8/yZCNv+qzJQZMhC1y0G4eMzAPMeGaKpO8S3xslILdLieEW+ugth9kEtcJkmDIPNNnQtK0TLvMPQ5+6X3yOyJfBSpvxxGTGgBIS8Urvj3SUmrxT10BgDYmW4C6spDaxBgwY577Rq1qzZmdp++eUXTJ8+3XmnVO1HDBcsWOD8ebt27fDpp5+idevWLnkUFxdj2rRpWLFiBQYOHIgPP/wQLVq0cGkuB1GAAkEssG4WsGthEAOwdApQgALKEFBCA2uEfj/uXnKPMkBkyCJkTBKMfX8DrIUyRFNniGoxAum665FaYEFedYk6i2DWQSvQUTRgtF2HXlXlaFt4EpFZuwBThW88Jn0B9J3km7W4iioFhNV7LI6fd3h2cHt9lV/WTYshnT0/0N3VBlbtRwhvueUWvPLKK2fuspJylD6XHiuUGk01DSfpZ9L5WIcPH3aeXTVmzBiXNlKa99prrznPynL1DYcuBeYgClAgsAWkv4FNnwaYygO7TlZHAQpQQAUCSmhgfVj2BmI2LVKBVuMphk9qBV3y/MYHBuiIIm0i0sWrkJpXgnJLVYBWybICSUAUgKuFcFxitqBzSR7i8g5CW3DUfyV2HAH8Y7n/1ufKihcQvlhjcuzPtnsl0Y4tRdw2WO9x7MYaWDabzXl21QcffOA8TD0sLMx5h9Xw4cPPWzsnJwcPPPCA82B36XG/6upqvPvuu249/icd2v7FF184G2TSWjy03eMtZgAKBI/An98CG78InnpZKQUoQAEFC/i7gdVNn4WnltysYCHXU4uclgBNWGA04lyv+tTILF1HpGEUUrOzYHN457+r3M2J4ylQl0BPMQQj7SJ6VJSiVcFxhGXsAOzeuZmlyTvwzz+ApB5Nns6JgS0gvL6g2lFSKdfx7WdjRYUKeGycwWPBmgbWsWPHGo0lNZSkA9Vvv/32s+6+qj2x5lFC6ewr6U6qbt264f3333e+fdCVi4e2u6LEMRSgQJ0C0t1XhX78my1uCwUoQAEKnBHwdwPrTfMsJK+dq/odiX4iCgJWqb4Odws4ou+JVPsg/JB9wt2pHE8BrwtECRqMFUIwoNqEDiU5iMnZB7Eky+vrerzA8OnAdW96HIYBAlNAeCatymH3Tv8K0i2JL0wweiznSgOrY8eOGDBgAG666SZnQ6qhtwDWfpQwPj7erTuoeGi7x9vJABQIXoGDq4GVbwVv/aycAhSggMIE/NnAiteU471V4wGLRWEqrqejbReFiFuLAcs21ycFwMjdhkFItfTE0lw2rgJgOwOmhEFiKIZZgW4VxUjKPwpj5k511hYeD7zCt3Wqc/O8n7WqGlgSx+zZs5GSkuKxzKpVqyCdk9WzZ0/MmTMHcXFxjcbMzMx0vnFww4YNuPrqq53naUVERDQ6jwMoQAEKOAWWvAAc30wMClCAAhRQiIA/G1jP279Gp1WzFSLhfhrGoQkIGfonYMlwf7JKZ2wxjkZqdSesyWfjSqVbGDBpJ4l6XO7QoW91FS4sykJ09l4IFQUBUx9unwv0vD5w6mElsgmo6hFCfzawpDcXzpgxAz/88IPzTi93HjmUbbcYiAIUUK+AdMv2vMB5y5R6N4KZU4ACFPhLwJ8NrLl/TACK1PkfnGE3tIK+XfAc1r7WeDVSK1thU+FJ/s+HAn4RGC2GYYjFhq5lhWiZdxj63P1+ycNni3a7Bpjyvc+W40LqEQiIQ9ybwu3OHVi1D22XzsmSmlfSY4q8KEABCrgssHMB8NunLg/nQApQgAIU8L6AvxpYj4gL0He5Oh8pj7gvCdroBd7fHAWssCxkIlLLYrGzOFMB2TCFYBHoKBgw2qFDr6pytC3MQGTWruB8e/WLGUBUQrBsO+t0UUBYvcfi+HmHd948cFk3LYZ01rqYSv3DGnsLYVMWcKeBVXNou7QO3zjYFG3OoQAFsPh54MQWQlCAAhSggIIE/NXA+nr/HRBPHlGQhGupRM2IgagJ/FfczzfegtSSUBwqy3UNhqMo0EQBURBwtRCGS8wWdC7NQ1zuQWgL+LIfJ+d1bwPDH2qiLKcFqoCQV2p3vLvE5JX6HhpjQGyE4HFsfzawag5tl86/evLJJzF58uQGD4j3uFgGoAAFAk+Ajw8G3p6yIgpQICAE/NHAuku3GqOWPqcqP018KCLusUCw/q6qvN1J1i5okWaYhNRCILOy0J2pHEsBlwV6iiEYYRdxcUUpWhUcR1jmDsDmnZtJXE5KqQPbDgCm/6bU7JiXnwQEh8PhSN1gwfYTNllT6N5Kg+sH6GSJ6c8GlnTA+9NPP+1WHe4cDO9WYA6mAAXUKcDHB9W5b8yaAhQIeAF/NLD+e/Ih6Pf/qRpbQ794hF5xEDAfUk3O7iRaoWmOdO3fMC+/CkWmMnemciwFGhSIFDQYJ4RgQLUJHUpyEJOzH2IJH0d162vzxA4gwfMXuLm1JgcrWsDZwMorc+C9JSY4ZEpVuudq2hgD4mS4+0pKiQ0smTaGYShAAf8I8PFB/7hzVQpQgAKNCPi6gTVBvxUTljyimn0JvSYZhouWA/Yq1eTsaqL52tZIF8diXk4hqm3eeRrF1Vw4LjAEBomhGGYFulUUIyn/KIyZOwOjMH9WMfY5YMxMf2bAtRUm4GxgSTltOmzDj1sssqR3TW8d+rbTyBKLQShAAQqoWoCPD6p6+5g8BSgQ2AK+bmB9nj8TYdt/VQVq+J3J0MX/pIpc3UnypL4r0hzDkZrFNwq648axZwskijqMcRjQt7oKFxZlITp7D4QKdb5VVNF7m9gdeHybolNkcr4VONPAkpZdvceKZTs9ewZ39EVaDO3i+cHtvmXgahSgAAW8JMDHB70Ey7AUoAAFPBfwZQNrmOEA7l18t+dJ+yBC1PQWEA1LfLCS75Y4YOiHNGs//JRzwneLcqWAERgthmGIxYauZYVomXcY+tz9AVOb4gv551Yg6WLFp8kEfSNwVgNLWtKTO7F455VvNo2rUIACKhLg44Mq2iymSgEKBJuALxtYH5a/iZjfFyqaWAzVIfJhPQT7WkXn6U5y243DkGbuhuW5x92ZxrFBLNBRNGCUXYveVRVoW5iByKxdgKk8iEX8XPoVzwLSL14UAHBeA0tSySlxYMUuK3ZnuHawe9ckDUamaNEiyvM3DnJXKEABCgSMAB8fDJitZCEUoEBgCviqgXWRLhtPL71J0Yi6lBiET8gEzLsVnaeryW00XoG06guxLp93XLlqFozjRAi4SgzDILMFnUrzEJ97ENqCo8FIodyak3sCM7YoNz9m5lOBOhtYNRlkFduxK8OOo3l25JU6UGE6dcx7mEFAXKSAtnEiUpJEJESLPk2ai1GAAhRQhQAfH1TFNjFJClAgeAV81cB6wzwLrdbOVSx0yOVJMPZbD1jVf4bPKuO1SKtIxNaiDMV6MzH/CVwshmCkXUSPilK0LjiBsMwdgE2ec6D9V1UQrPzUbqBF5yAolCU2JtBgA6uxyfycAhSgAAUaEODjg/x6UIACFFC0gC8aWPGaCry3ejxgNivSInxSK+iS5ysyN3eSWmy8AWll0dhTku3ONI4NYIFIQYOxQggGVJvQsSQHMTn7IZZkBnDFAVzatW8AI9TzBtcA3gm/l8YGlt+3gAlQgAIBKcDHBwNyW1kUBSgQWAK+aGA95/gGnX/5VJFwkVMToAlfpMjcXE3qe+NtSC3W42h5nqtTOC5ABQZpQjHUAnSvKEZS/lEYM3cGaKVBWFaH4cDUFUFYOEs+V4ANLH4nKEABCnhDgI8PekOVMSlAAQrIKuCLBtbcbROBwnxZ85YjWPQT0RDwixyhfB7DLIQg3XAzUgusyKkq9vn6XND/AgmiDlc4DOhbXYV2RVlolr0HQoX6H4H1v6yCM3g1HwhrruAEmZovBNjA8oUy16AABYJPgI8PBt+es2IKUEB1At5uYE0XF6Lf8jcV5aJtG4WI20oAyx+KysuVZEo08UjXXovUvHKUmitcmcIxASIwWgzDYIsNKWWFaJl3GPrc/QFSGctwWeC2/wF9bnZ5OAcGpgAbWIG5r6yKAhTwpwAfH/SnPtemAAUo4LKAtxtYXx+4E+KJwy7n4+2BxiEJCBm2HbCc9PZSssbP0bVHmjAaqdm5sNitssZmMOUJdBANGG3XondVBdoWZiAyaxdgKldeoszItwL9bgNu/Y9v1+RqihNgA0txW8KEKEAB1QvsWwasfl/1ZbAAClCAAoEu4M0G1p26NRi99FnFEIZNbAV9+58AnHqruBquY/oeSHUMxndZJ9SQLnNsgoAIAVeJoRhktqJTaT7icw9CW3CkCZE4JeAFIhOAl/h20YDf50YKZAMr2L8BrJ8CFJBfYM0HwN6f5Y/LiBSgAAUoIKuANxtY/z35MPT7t8mab1ODRdybBG2zBU2d7vN5ew2XINXaC4tz2LjyOb6XF7xYDMEIu4CLK8rQuuAEwjJ3ADaLl1dl+IARePR3oHWfgCmHhbgvwAaW+2acQQEKUKBhgfSpQOExKlGAAhSggMIFvNXAGq//A9cvma6I6qMei4WoXaaIXBpL4g/jSKSaumBVHhtXjVmp4fNIQYOxQggGVJvQsSQHzXP2Q1OSqYbUmaNSBa5+DRg1Q6nZMS8fCLCB5QNkLkEBCgSRgPR/zObdG0QFs1QKUIAC6hXwVgPrs4JnEf7nGr/CiHGhiLzXCsG60a95uLL4b8ZxSK1qi40F6jqby5XagmnMIE0ohlqA7hXFSMo/CmPmzmAqn7X6QqDL5cB9i32xEtdQqAAbWArdGKZFAQqoVGD/SmDVuypNnmlTgAIUCC4BbzSwhukP4t4lU/wKqe8Tj7BxhwDzQb/m0djiK4wTkFoRh+1FvCunMSulfZ4g6jDGYUC/6iq0K8pCs+w9ECoKlJYm8wk0AZ0ReKsy0KpiPW4IsIHlBhaHUoACFGhUYO3HwG7+zVCjThxAAQpQQAEC3mhgfVD+FmJ/9995U6FXJ8PQfSVgq1CAcN0pLDDejNTScBwozVFsjkzsbIHRYhgGW+xIKStEy/zD0OfsIxEF/CMwbRXQfoh/1uaqfhdgA8vvW8AEKECBgBL49iGgQDmvTA8oWxZDAQpQQGYBuRtYXXXZmLn0JpmzdD1c+B3J0LWQ3jSozCvN+HekFok4yTt1lLlBp7NqLxpwmV2L3lUVaFuUgYjMXRBM5YrOmckFkcC4F4HLnwqigllqbQE2sPh9oAAFKCCXQGUh8L+/yxWNcShAAQpQwMsCcjew3jB/ilZrv/Fy1nWHj3q4BUTjEr+s3dCiVWIU0nQTkVpgQkF1qeLyC/aEBABXiWEYZLaic2k+4nMPQltwJNhZWL+SBbqMAe5bpOQMmZsXBdjA8iIuQ1OAAkEmcGgtsOL1ICua5VKAAhRQr4CcDaxYTSU+XD0eDrPJpyCCUYuoR4wQ7L/6dN3GFivUJiNdHId5ucWotFY3Npyf+0igh2jESJsGF1eWonXBCYRl7gBsFh+tzmUoIIOAMQJ4vUSGQAyhRgE2sNS4a8yZAhRQpsC6WcCuhcrMjVlRgAIUoMB5AnI2sJ51zEWXX2b5VFnXtTnCJ2YD5l0+XbehxTJ1nZGGEZiXnQmHw6GYvIIxkQhBg3EwYoDJjA4luYjJ2QeN9LZkXhRQu8Bjm4FWvdReBfNvggAbWE1A4xQKUIACdQp8Px3IU/Ybn7hzFKAABSjwl4CcDay5264HCvN8xhtyWSKM/TcC1nyfrdnQQof0vZFmH4gfs08oIp9gTOISMRTDrED3imIk5R+DUbq7ihcFAlFg4ofA4PsCsTLW1IgAG1j8ilCAAhSQQ8BcCfznRjkiMQYFKEABCvhIQK4G1nTNQvRb9qaPsgbCb20FXav5PluvoYV2GgYjzdIDP+eyceXLDUkQdRjjMKBfdRXaFWWhWfZeCBXKaGb60oFrBalAv8nArXOCtPjgLpsNrODef1ZPAQrIJXB8M7DkBbmiMQ4FKEABCvhAQK4G1tcH7oJ44pAPMgYipyZAE+7/A4w3GS9HWnUH/JrPxpUvNn60GIbBFju6lhUgIf8I9Dn7fLEs16CAMgVadgWe3KnM3JiVVwXYwPIqL4NTgAJBI/D7F8C2b4OmXBZKAQpQIBAE5Ghg3aH7FZctnekTjujHoyEIv/hkrfoWWWO8BmmVydhceNKveQTy4u1FA0Y7dOhTWY62RRmIyNwNwVQWyCWzNgq4L/B/RUBIlPvzOEPVAmxgqXr7mDwFKKAYgR//CeTsUUw6TIQCFKAABRoXkKOB9d+M6dDv+6PxxTwYoW0TiYjJZYBlqwdRPJu61Hg90sqaY1dJlmeBOPs8gavFMAwyW9G5NB/xuQehLThCJQpQoDGBqSuADsMbG8XPA0ygwQaWLSsTll3bYTt6GLa8HDgqyp3lC2Hh0MS1gKZtO+hSukOTkBhgLCyHAhSggBsCDjsw+1o3JnAoBShAAQooQcDTBtZ1+m24YcnDXi3FOLglQkbsBMz+eVTvR+OtSC0JweGyXK/WGSzBe4hGjLRpcHFlKVoXnkBYxg7AZgmW8lknBeQTuO4tYLh3//0rX7KMJJdAnQ0sW04WTCuWwrLbtTdX6Lp2g2Hk5dC0SJArL8ahAAUooB6BzJ3AgifVky8zpQAFKEABp4CnDazPCp5D+J+rvaYZOqEVDB0XANJflPjwsgp6pBtuQWqhA1mVRT5cObCWChc0uBIhGGA2oUNJLmKy90NTkhFYRbIaCvhLoN8k4NYv/LU61/WTwHkNLPOm9aj6Mb1J6YRcMwH6vgObNNeVSTabDWvXrkV6ejo2bNiAzMxM57SOHTtiwIABuOmmm9CtWzcIguD8udVqxcyZM/HFF1/glltuwSuvvAKtVtvgUrXnTJs2DTNmzDgTr2ZicXExFi5ciGXLlmHXrl1n5TF06FBMmjQJ7dq1O2+eKzVyDAUooEKBfcuB1e+pMHGmTAEKUCC4BTxpYA3VH8R9S6Z4DTDinmRom//ktfh1BS4TY5GuG4/UvAoUm089ecHLdYGBYgiG2wR0Ky9GUv4xhGS6djOA6ytwJAUocEYgqQfwT+8+vk1t5Qmc1cAyrV6B6mWevdXEOHosDENHyl5pXl6esxk1f379rwwOCwvD5MmT8eijj8JgMDhzWLduHe69917ExMRg9uzZ6NChQ4O5nTx5EnfffTcKCgowa9YsXHzxxWfGSw20efPm4Z133jnTtLrgggsQHR3tbJYdPXoUZWVlkPK4+eabnc2v0NBQ2S0YkAIUUJjApv8Bf6QqLCmmQwEKUIACjQl40sD6oPxtxP7unQZT1GOxELXLGktfts/ztBcgTRyD1Jw8mPg4m0uuCYIOY6BH3+pqXFichWbZeyGU57s0l4MoQAEZBEQN8I4ZOH3zigwRGUIFAmcaWOZNG1D1Y5osKYdcMxH6vgNkiSUFkZpDTz/9NL788kv07NkTDz/8sPOOK6lR5HA4IDW3vvvuO2fDKTc3Fy+88ALuuOMO5x1QpaWleOCBB7By5Uq89dZbuPHGGxvMa+7cuXjkkUcwevRovP/++4iIiHCOl3KQ/vzxxx9DFEVb9ngKAAAgAElEQVTcdtttuP3225GQ8Ndjk9KYJUuWOO/0OnbsGO677z48/vjjjd71JRsUA1GAAv4RWPEmcGiNf9bmqhSgAAUo0GSBpjawuupyMHNpw/+fsilJiTEhiLzPDsG2oSnT3Z5zXHcR0jAU6Vl8o2BjeKPEMAyx2tC1tAgJ+Yehz9nX2BR+TgEKeFvgie1AwkXeXoXxFSTgbGDZ83JR9t7rgMMhT2qCgIhpMyDGxcsS7/Dhw5gyZQqqqqrwySefoHv37nXGTUtLw1NPPYVOnTrh888/R3z8qfWlOS+++CLGjRvnvHtKanzVdZlMJufdW1Iz7Nxm1y+//ILp06c7p7366qu4/PLL631EcPv27c67vqQ7tj766CP07t1bFgcGoQAFFCrww6NA7n6FJse0KEABClCgPoGmNrBeN89G67Vfywqr7x2HsCuPAOYDssatK9h+/QCk2vpgYY5/Dob3eoEeLtBeNGC0Q4feleW4oCgDEZm7IZjKPIzK6RSggOwCt88Fel4ve1gGVK6As4FVmfo/WLbL+/yorntPhF5/qyyVS48B3nnnnWjfvj3mzJmDuLi4OuPm5OQ474qSrnfffdd5NpZ0HThw4EwD7NzHAmsH2rZtG+655x7n44affvopkpOTnR9LjwVOnTrVeebVQw895Gxy1ZyzVVci0l1hr7/+Ot577z3Ud46WLDAMQgEKKEPgv7cC1aXKyIVZUIACFKCAywJNaWDFaKrw0ZrxcJiqXV6nsYEhVyXD2OMXwObdc6f+NAxHqjkFK/PYuKq9J1eLYRhktqJzaT7icw9CW3CksS3j5xSggBIErngOuGKmEjJhDj4SEGx5uY6yd1/zynIRDz0OMbbuZpM7C9bcgVVeXu5sCvXv39+d6Wcd5v7MM884746q65IeEXzttdfOazpt3brV2QCTHid05RwtKfbGjRudTayrr77aeYB8Y4fHu1UQB1OAAsoRMFcC/5H/MRLlFMhMKEABCgSuQFMaWDMdc9H1l1myoYTfngxdS++cpVWT5AbjWKRWtcP6AjaueohGjLBp0LOyDK0LjyMsYydgM8u2nwxEAQr4UKD3TcDkr3y4IJfyt4BQvXqFo/rnhV7Jw3jZOBiGjPA4tnS2lNRYks6fkh4LvOqqqzB+/Hh06dLlzGHtjS2yePFiPPjgg85D2aW7sJo1a3bWlPz8fGdja9++fc67rwYO/Ottip999hmeffZZXHHFFc47u8LDwxtbjp9TgALBIlBwGPj2oWCplnVSgAIUCCiBpjSw5v55A1CQK4tD5MMtoDEukSVWXUF+MY5HakVLbCvK8NoaSg4cLogYh1AMMJvQsTgXMbn7oSkOTgsl7xNzo0CTBVr1Bh7b1OTpnKg+AaH8i08d1v17vZK5tmNnhN0mz+uFpcf4pMPRv/32W1RUVDjzlc6yks67GjJkCC699FL06tWr3oZW7QaVdCbWoEGDzqq55m2F0nlVtQ9vlwZJbz+UztSSHmOUDojnRQEKUOCMwJHfgGXeuYuVyhSgAAUo4F0BdxtYD2sWof+yNzxPyqBF9CNGCI5fPY9VR4RFxhuRWhqFfaXZXomv1KADxRAMswnoXl6MpPxjCMncodRUmRcFKCCHgDEKeL1IjkiMoRIBofT1Fxz2kmKvpCtGRSPisWdkiy2dLSU9Tii9KXD16tXYtWvXWbETExOdbx+UfhkMhvPWrTnM/dxzqaQ7vKQm1RdffFHnmwoba2BJeUiPGEpvHjz3atOmjfOxw5SUFNkcGIgCFFCQwJ/fARv/o6CEmAoFKEABCrgq4G4D6+uDUyAeP+hq+DrH6To3R/gNOYB5p0dx6pr8rXEyUou1OF6eL3tspQVsKegwBgb0q67ChcVZaJa9F0IQ1K20fWA+FPC7wMtZQEQLv6fBBHwjIBQ/86gDdrt3VhNFRL0gw99S1ZOddCeW9Ma/lStXOg9Ylw5rly7p3Cnp/CnpzKraV02jSTqkvfZbCk+cOIG77roLGo3mrMPba+aygeWdrwejUiAgBH79CNjjvcc/AsKIRVCAAhRQqIA7Daw7dL/isqWeHRYcMjoRxoG/A5Y82URMQjjS9DcgtcCCvOoS2eIqLdBIMQxDrDaklBUhIe8w9Dn7lJYi86EABfwhMP03oO0Af6zMNf0goOoGVm0vm82GJUuW4OWXX4b0uKD0z4kTJ55FajKZnG8QXLp0Kf71r385z7SSLumOrkceecR5F5V01tW5bxisOQNLaoy9/fbbCAkJaXSr8vLynG9ELCws5B1YjWpxAAVULLBoJnBym4oLYOoUoAAFglfAnQbWfzMegX7f1iZjhd3SCvrW85s8/9yJxZoEpGmuRmpeKcotlbLFVUKg9qIBox1a9K6swAVFmYjI2gWhukwJqTEHClBAaQKTvwZ684VKStsWb+Wj+EcIpTcPSm8OXL58OT766CMMHjy4QYuaNwnWd15VzWHu1157rfNMLamp9fDDD2P9+vWo62wsaTHps7vvvhvSnVuuvoWQDSxvfWUZlwIKE5h7D1CapbCkmA4FKEABCrgi4GoD61r9Nty45GFXQtY5JvIfidBEyPPSpGxtB6QJozEvOxs2h63JOSlp4lViOC41W9C5NB/xuQehLTiipPSYCwUooGSBq14FRv9TyRkyNxkFFH+Iu3Q+1ZNPPomvvvoK555dVZfDnDlz8PTTT9d74Hpubq7zs8rKSmczqrS0FPfcc4/zjYbnHt5eE186QH7q1KnOxxSlXO6///7z7tI6Nxc2sGT8ljIUBZQs8Ok1ABxKzpC5UYACFKBAPQKuNrA+K3wO4dtWN8kx6vFmEIWVTZpbe9IRfU+k2S/B99knPY7lzwA9RCNG2DToWVmK1oUnEZaxA7CZ/ZkS16YABdQsMPg+YOKHaq6AubshIFSvXuGo/lmevxE6d13jZeNgGDLCjXTqHlpz15R0SPurr76KgQMH1jlQajRNnz4dixYtwksvveR8hO/cSzoIXjof67333nM+RpiVlYXXXnutzsPba8+V7gB77LHHnD+Scrj88svrbWJJd3V98MEHmDVrFmJjY/kIocffAAaggEIFynKAb+R506pCK2RaFKAABQJawJUG1mD9ITyw5C63HbStIhBxewVg2eL23NoTdhsGIc3SC0tyj3sUxx+TwwUR4xCKAWYTOhbnIiZ3PzTFGf5IhWtSgAKBKnDRVcDdPwZqdazrHAHBlpfrKHvXO6+Aj3jocYixcR6jS42pGTNmYP78+c6D2W+77TbceuutSEpKch68Lh3mvnHjRufB7KtWrXI2uD788EO0aFH32wi2bdvmvOuqU6dOqKqqOnNOVbt27erNVWp8SW8plB47FEURN954o/Nth61atTrTyJLuFluzZo2zObZp0yZnrtLdWtIvrVbrsQMDUIACChPI+BNYKN+bVhVWHdOhAAUoEPACrjSw3q94G3Ebf3LLwjioJUJG7QLMTW86bTGMRpq5E1bnnXBrbX8OHiiGYpgN6F5egqT8owjJ3OHPdLg2BSgQDAKtegOPbQqGSlkjAMHhcDgqU/8Hy/Y/ZAXRde+J0OtvlS2m9Eie9DZAqYnV0NW3b1/nHVWdO3eud1jNYe7fffedc8zkyZPxwgsvNNpkkppY0gHw0h1YBw+eeoWydFeY1CiTmldHjx6F1GyTLimPJ554Av369Wv0cUPZkBiIAhTwrcCepcCvvGXZt+hcjQIUoIB8Ao01sDrrcvHc0hvcWjD0b61g6LQQaOL5VGuNVyGtsjV+L1T2o4ItBS3GwIh+1VW4sDgbzbL3QCjPd8uKgylAAQp4LBCZALzEOzs9dlRJAGcDy56Xi7L3XgccMp3jIgiImDYDYly8rAzSmwZ37NiBefPmYcOGDdi/f78zfnx8PLp3747rr78eo0aNgsFgaHTdmjcPNm/evN7D2+sLIjXApDutpGbaH3/8gSNHTh00ecEFFzgPmZfeVig1rqS7w3hRgAIBLLD5K2DrvAAukKVRgAIUCGyBxhpYr1s+Q+tfv3IZIeKeJGibL3B5fO2By4wTkVYeix3FmU2a7+1JI8VQDLE4kFJeiIS8w9Dn7PP2koxPAQpQoHEBQQD+FRgvtGi8WI5wNrAkBvOmDaj6MU0WkZBrJkLfd4AssRiEAhSggGIF1n8O7OAz94rdHyZGAQpQoBGBhhpYzcQqfLJ2PBzV1S45Rj0aB1H3s0tjaw/6yXgLUkvCcFA6V1Eh14WiAZfZtehdVYG2RZmIzNoFofrUUwa8KEABCihO4OVsIELem2cUVyMTcgqcaWBJfzCtXoHqZYs8ojGOHgvD0JEexeBkClCAAqoQkB4flB4j5EUBClCAAqoUaKiBNdMxD11/+aTRusRmRkQ+AAi29Y2OrRlgFzRIN0xCaqGAjMpCl+d5a+BVYjgGmS3oUpqP+NxD0BYc9tZSjEsBClBAfoEntgMJF8kflxEVJ3BWA0vKzrxpPap+TG9SoiHXTIC+b91vCGxSQE6iAAUooGSBlW8BB5v2WnUll8XcKEABCgSLQEMNrLnbbwTyG74rSt8rDmFXHQXMp461aOyq0DRDunYCUvOrUGjyzx1N3TUhGGkTcXFFGdoUnkCYdNC61dxY6vycAhSggHIFpv0CtB+q3PyYmWwC5zWwpMi2nCyYViyFZbdrbw7Rde0Gw8jLoWmRIFtiDEQBClBA8QI/vwIc3aD4NJkgBShAAQrULVBfA+shzSIMWPZGg2wh45Jh7LkKsDXeiMrXtka6OBapuYWospp8th3hgoixQigGmszoWJKDmJz90BTzsGOfbQAXogAFfCNwZzrQY7xv1uIqfhWos4FVk5EtKxOWXdthO3oYtrwcOCrKnR8JYeHQxLWApm076FK6Q5OQ6NciuDgFKEABvwgsnAlkbPPL0lyUAhSgAAU8F6ivgfXVwbuhOX6g3gXCb28FXcuG34wtTT6p74o0x3CkZvnmjYIDxVAMswHdy4uRVHAMIRmu/WW055KMQAEKUMCPAjfNBgbe6ccEuLSvBBpsYPkqCa5DAQpQQJUCP84AcvaqMnUmTQEKUIACQF0NrNt1a3H50mfq5Yl8qCU0IYsb5Dto6ItUa3/8lHPCa8wtBB3GwID+1VW4sDgb0dl7IZbneW09BqYABSigWIFr3wRGTFdsekxMPgE2sOSzZCQKUCDYBNKnAYVHg61q1ksBClAgYATqamB9kfkIDHu3nl+jTkT0Y2EQHGvqrX+HcShSzd2wPFf+xtVIMQxDLHaklBciIe8I9PwLlID5HrIQClDAQ4ExzwBjn/cwCKerQYANLDXsEnOkAAWUKTD3bqA0W5m5MSsKUIACFGhU4NwG1rX6P3HjkofOm6fr1AzhN+YB5rofyfvdOAap1e2xLl+extWFoh6X2XXoXVWJtkUZiMzaDaG6tNF6OIACFKBAUAoMfwi47u2gLD3YimYDK9h2nPVSgALyCXx5G1BVLF88RqIABShAAZ8KnNvAml34PCK2rTorB+PIRIQM2gxYzn8j4eqQa5FanoitRZ4djH6VGIZBZiu6lOUjPvcQtPmHferAxShAAQqoWuCSKcCNs1RdApN3TYANLNecOIoCFKDA+QJzbgAsVZShAAUoQAGVCtRuYF2qP4x/LDn7EOCwm1tB3+b8w9qXhNyA1NJm2FOS5Xbl3cQQjLKLuLiiDK0LTyA8cwdgNbsdhxMoQAEKUOC0QJ9bgNu+JEcQCLCBFQSbzBIpQAEvCXx6DQCHl4IzLAUoQAEKeFugdgPr/Yp3ELfxr2ZVxAOJ0EYuPCuF742TkFpswFEXD0sPhwZjxRAMNJnQsSQXMTn7oSn27G4tb5swPgUoQAHVCfQYD9yZrrq0mbD7AmxguW/GGRSgAAUAqwn490RKUIACFKCAigVqGliddHl4fun1ZyqJ+mcziOJK558tQgjSDDchtcCGnEYeGx8ghmK4DeheXoykguMIydiuYh2mTgEKUEAlAiljgXsWqCRZpumJABtYnuhxLgUoELwCVSXAl5OCt35WTgEKUCAABGoaWP9n+Rxtfv0fNMkRiLyjErBsRqkmHmnaa5GaV45Sc8V51bYQdBgDA/pXV+HC4mxEZ++F6OKdWQFAxxIoQAFZBQTYNTrYRd3pf2phF7WwST8TTv9Mo4Vd0MLu/Kf0s1Nj/vrZ6T+LmlM/r/nM+WfNqXHOf9Z8fvr30s8F8a/PnJ+Lp8ad+SX9ueZntf9Z83MRdpz6vU0a5/y9cOZnf/1e+lnNz2t+L5weW+vPzjGnfwmA3SH9Hqd/VvufQIbJhl4RBrzat5esO8JgyhRgA0uZ+8KsKEABpQuU5QDfTFF6lsyPAhSgAAUaEJAaWLcdegSzfh0PQ68ohIzejRyHFmm4DKk5ubDYrWdmjxTDMNhix0XlhUjIOwJ9zl7aUiCgBRzOxof+VCPE2VyRGiC6U02VmgaJ1HBxfl7TSJEaLqebJzU/OzO2diPl9HipUeJstJxuqjibJLUbLVIzpGZeTfOl5mfnNFKkcc755/w601ip3VCRYtQ0SE7/vqbhIv3c+fu6fuHUZ46aJkpNY6VWU8X52elfdf3e4Tj1ufSZ8/cO5+95NV2ge3Qk3uiV0vQAnKkaATawVLNVTJQCFFCUQOExIH2qolJiMhSgAAUo4J6A1MDatL8D+kYvQPZFR5HmGIxvs0+inajHZXYd+lRVom1RBiKzdkOoLnUvOEd7ReBUI0V/+u6TmubJqbtUnI0VjdTEOH13ivRPZ3Ol9s9ON0fONFVqGimN3aVS0zypdVeKB3epOJsskO5WcfEulXobKg3dpdJIU6WmuVK7oXK6mSI1VthT8cpXmEG9IHBRdCTeYgPLC7LKC8kGlvL2hBlRgAJqEMjdB/zwmBoyZY4UoAAFKFCPgNTA2mPZi61GIy6sFNC5tAAt8g5Cm3/YZbNTd6nUPPpz6g6VU48Bnb5b5fRdK3XfpaL563Ggeu9SOd1Y8eQuFecdLKfvSmnwLhXpzpOaxkrNeDnuUqnj0R+371I5dbcKLwpQgALnCqREReDt3hcRJggE2MAKgk1miRSggPwCtuNboFnyvPyBGZECFKAABXwmUBQai4Mhl2JJ7BAcE0thFaznP/rDu1R8th9ciAIUoEBTBDpHhuNffbo1ZSrnqEyADSyVbRjTpQAFlCFQfXADjCtfUUYyzIICFKAABZokUB3fATs6tESnHWZs0V+BPyO6AKFVyBSK8Gd1bpNichIFKEABCvhWoEN4KD7o18O3i3I1vwiwgeUXdi5KAQqoXaB09xpErn1T7WUwfwpQgAJBLSA1sGa36YT7NT/DfKgXyvNj8WvccGy1tIJRB0RHW1GhL8cBWz5OWMqC2orFU4ACFFCqwIWhRnw0oKdS02NeMgqwgSUjJkNRgALBI5C/7WfE/v5B8BTMSilAAQoEoIDUwHoyJg73xlTjQss2WE70h2lDPso69sWi8KE4bmt2pupmEYAu3IQ8sRjbTNkwO6T3iPGiAAUoQAF/C7Q16jHrkt7+ToPr+0CADSwfIHMJClAg8ASyNy9Cy62fBF5hrIgCFKBAEAnUNLAujorFLY4Fzsotmf1hWpfv/H3ORSOQqh2Kaof2LBVBAOKa22ExVuCovRD7zYVBpMZSKUABCihLoLVei9mX9lVWUszGKwJsYHmFlUEpQIFAF8jcugyJm98P9DJZHwUoQIGAFqhpYElFzmieiTjrcWe91tz+qF59qomFsAgc6jAC3zn61WsREQKERVpQpC3FbksuCm3VAe3G4ihAAQooSSBZI+Lzof2VlBJz8ZIAG1hegmVYClAgsAUy/1iBxK0fATZLYBfK6ihAAQoEsEDtBtbQ5s1xpXXRmWqthf1RveJ0EwuAPT4J25KHY4WtS6MisdEO52HwGUIRtvMw+Ea9OIACFKCAJwKJcGDOiEs8CcG5KhFgA0slG8U0KUABZQk4G1jbPwdM5cpKjNlQgAIUoIDLArUbWHqNDs+Gb4beUXVmvq2kH6p+LjgrnqlNZ6yNHY6t1mSX1pEOg4+KtqJSX479tnyc5GHwLrlxEAUoQAFXBVrYLPjv6CGuDuc4FQuwgaXizWPqFKCA/wSkBlbCrv9BqDz7P2z8lxFXpgAFKEABdwVqN7CkuVfFRGCIZdlZYWzl/VC1+Px/15d27IvFEcNw3Brt1rI8DN4tLg6mAAUo0KhATHUlvh47stFxHKB+gQYbWI6qI3CUrAcqdsFRfRKwlpyqWBsFwZgMhKVAiBoIIeQC9UuwAgpQgAJuCEgNrJZ750Esy3ZjFodSgAIUoICSBM5tYMUZIzFD//N5Kdoq+6JqYd0HtWdfNBKp2iEwnXPQuyt1igIQy8PgXaHiGApQgAL1CkSUlSD9mjEUCgKBOhtYjupjcGR/A0fJBpcIhKgBEFreBMHYxqXxHEQBClBA7QJSA6vF/m+hKTmp9lKYPwUoQIGgFTi3gSVB3BqrQQ/zuvNM7NV9UPlTUd1W4ZE42H44vm/goHdXkKXD4EMjLSjWlmKXJQdFNpMr0ziGAhSgQFAL6PPz8NP1Vwe1QbAUf14Dy1GwFPaTHzepfjH5Pggxlzdpbn2T5syZg6efftqtmG3atMHs2bORkpKCVatW4ZZbbkF8fDzeeOMNjBo1qt5YeXl5uP3221FYWHhmfu3BNpsNa9euRXp6OjZs2IDMzEznxx07dsSAAQNw0003oVu3bhCkdyvzogAFAlpAamDFHfgRuuKjAV0ni6MABSgQyAJ1NbDaR8TgHmFhnWXbLb1Q+cPpJxLqGGFvkYQ/kkZgpa2zLGw8DF4WRgahAAUCXMCWcQLLJ10f4FWyPEngrAaWIzcd9qz/eSQjJtwKIX6CRzFqT5argSXFlJpM77//PhITE+vMr6EGlvTZzJkzMX/+/HprCwsLw+TJk/Hoo4/CYDDIZsBAFKCA8gSkBlbMwQUwFB1SXnLMiAIUoAAFXBKoq4ElTXwgphxtLTvrjOGw9UTFd6UNxje16YI1scOwzcWD3l1J9uzD4PNw0sKXiLjixjEUoEDgC5Qe2I/190wO/EJZ4V8NLEfBz7Cf/EgWEjH5fggxl8kSq64gFRUVePjhh7Fw4UK89NJLzrum6rtq7sCq+fy+++7D448/Dq1We96U+hpYVqvVeRfYl19+iZ49ezrXlpphUsPK4XBAmvfdd99h1qxZyM3NxQsvvIA77riDd2J57RvAwBTwv4DUwGp2aDFCCvf7PxlmQAEKUIACTRKor4HVOzoWN9oX1BvTYe+Bim8bbyCVdOqHRWHDcNIW1aT8Gpp06jD4auSJJfjDnA2L3S77GgxIAQpQQA0CpXt3Y/39d6ohVeboocCpO7BMJ2HbOxWAw8NwNdMFaDq/Dxhce72wu4s2pYEVFRUFqREl3RklPUo4Zsz5h7zV18A6fPgwpkyZgqqqKnzyySfo3r17nSmnpaXhqaeeQqdOnfD55587H1vkRQEKBKaA1MCKPLgY4UVsYAXmDrMqClAgGATqa2BJtT/Z7Dia2U4dF1HX5UA3VKRVNs4kCMhKGYFU7VCYHZrGxzdhRO3D4I/YC3DAXM9ZXU2IzSkUoAAFlC5QsnM7Nky7R+lpMj8ZBJwNLPuxt+Ao/lWGcH+FEKIHQ2zziKwxa4I1pYE1duxYdOjQAf/617/Qp08ffPTRR0hKSjorv/oaWOvWrcOdd96J9u3bQ3qkMS4urs66cnJyztwN9u677zrPxuJFAQoEpoDUwArd+xOiyw4HZoGsigIUoEAQCDTUwBrRvBmusC5uUMEhdEVFqosHrUdE4sCFI/CDo6/XZc8cBq8rxS4zD4P3OjgXoAAF/CpQsm0rNkx/wK85cHHfCAiO6pMO217vbLam84eA4ewmkRxlNaWBNW7cODz33HPOxwdXrFjhvKNKeiyw9qOEjd2BVV5ejvfeew/9+/eXowzGoAAFVCwgNbC0279FvIlvIVTxNjJ1ClAgyAUaamCFaA14NmwdNA5rw0piZ5SnWwGba08y2FskY2vycPxileegd1e2MC7aAUdoFTKEImyvznVlCsdQgAIUUI1AyebfsWHGg6rJl4k2XUCw56Q77FlfNj1CAzPFhEkQ4v8me+ymNrDeeecd7N27F/fffz+Kiorw9ttv48orrzyTX0NnYL322mv4+OOPnY8FXnXVVRg/fjy6dOnCw9pl310GpIA6BKQGlnXTN2gN/oeAOnaMWVKAAhQ4X6ChBpY0+rrYUFxiXtk4naYDKuaLcFQ20uyqFcnUtitWxwzDn1b5/7K3oYRrDoOv0JfjgI2HwTe+uRxBAQooWcAoisjZ+Bs2/PNhJafJ3GQSEGyHnnc4yrbKFO7sMEJEL4jtZsoe25MGVmhoKP7973873yjYrVs3fPrpp2jdurUzx4beQlhWVoZXXnkF3377LaT1pUs6xF0672rIkCG49NJL0atXLza0ZN9tBqSAMgWkBlbRqn8jJaxMmQkyKwpQgAIUaFSgsQZWy5BoPKJb0mgc5wDtBahcHAp7cbVr40+PKunUHwvDhiLDCwe9u5LIWYfBm7JhcfAweFfcOIYCFFCGQDONiGMb1mP9Px9SRkLMwqsCgnXXnQ5Y8r2ziC4Wmq6fyR7bkwaW1HSSmlHTp0/HokWLMGnSJOebDKVHCRtqYElFSOfdSwe6z507F6tXr8auXbvOqi0xMdH59kHpl3RYPC8KUCBwBaQG1rGf/oWBLQO3RlZGAQpQINAFGmtgSfX/PRZIMW9wjULbGlXLo2DLc+Fw99oRpYPeLxqJuZqhsDpE19bywijpMPi45naYjBU4ysPgvSDMkBSggNwCLUQBB3/fiN/4CKHctIqMJ1j/vM4Bb/1NiyBC0/072Qv3tIElJbR9+3bce++9yM/Px8svv4yJEyc22sA6txApDynOypUrsWzZMhw4cMA55Oqrr8brr7+OiIgI2WtnQApQQBkCUgNr239mYmxKjDISYhYUoAAFKOC2gKa5agwAACAASURBVCsNrE4RsbhLWOB6bG0iqtbEwZZR7vqcmpERUTjQfgR+sPdxf64XZvAweC+gMiQFKCCrQILDhoNbt2DtYzwDS1ZYhQYL2gaWdDdVzaOEnTt3xqxZsxAVFeV8i2BhYSFmz56NlJQUl7fNZrNhyZIlzmZY7aaYywE4kAIUUJWA1MDa8vmTuLJ/ZwhVfF25qjaPyVKAAhQ4LeBKA0sa+mBMCZIte1x308ajen0irEeb9pi5vWUrbEkahlU+POjdleJiox2A8zD4QmyvznNlCsdQgAIU8KpAi+pKHNm1C78+Ns2r6zC4MgSC8hHCGnrpUcIZM2Zg/vz5uP766/Hwww87D3iv3cCS3jz4zDPPYPny5fjoo48wePDgBnfu/fffh3Tg+5133okXXnhBGbvMLChAAdkFahpYY4cNhKbwsOzxGZACFKAABbwv4GoDq3+zWEywuXEXlpS6tjlMm9vCcqCkyYVUt+2KNTHD8ac1sckxvDXRqAeio6wo52Hw3iJmXApQwAWB6KICZB05gjWPTnVhNIeoXSDoDnGXzsCqfe3YsQNTp05FZmYmpkyZ4jzbqnYDy2q14sknn8RXX32FadOmORtegiDUu+9z5szB008/zQaW2v+Xwfwp0IhATQNr9OjRMOZspxcFKEABCqhQwNUGllTaM80OI9Lm5ptnNZEwbe8Iy27P7tQt6TQAC8KGItMWqVjlmsPgc8USbONh8IrdJyZGgUAT0B4/ivKCfKx+hA2sQNvbuuoR7DnpDnvWl16pVUyYBCH+b7LHluMMrJqkpEcJv/jiC+cbBqWD3KWGVWxs7FmPEC5evBgPPvggpEPaX331VQwcOLDOmmofDi8dDC89jsiLAhQITIGaBtaQ0eMQlbM5MItkVRSgAAUCXMCdBtZlMdEYbXHxjYS13cQQmPdeBPOfhZ5piiIyU0ZinjgEVvjvoHdXiqg5DN5srMARHgbvChnHUIACTRQo3b4NBrsNq6b/o4kROE1NAoKj+qTDtvcBr+Ss6fwhYEiSPbacDSwpudqPEkp/btOmzVkNrNqfSwez33bbbbj11luRlJQEjUYDKZ+NGzfi888/x6pVq5wNrg8//BAtWrSQvXYGpAAFlCFQ08DqO/JKtMzbpIykmAUFKEABCrgl4E4DK0IXgpkhv7gV/8xgQQvzoV4wbylo2vzasyKjsb/dcPzoUMZB764U9Ndh8CXYZc5Fkc3kyjSOoQAFKNCoQN76dYgOCcHK6d7paTSaAAf4VEBwOBwO+7G34Cj+VdaFhejBENs8ImvMmmByN7CkuDWPEkpvEjy3gSV9npeXh5kzZzrPy2ro6tu3r/MMLOlgeF4UoEDgCtQ0sDr1GYqO5r2BWygrowAFKBDAAu40sCSGCbFG9DevarKI5UQ/mDbI0MT6/4802pwHvQ/HamunJufjr4lx0Q44QqtwEoXYYeJh8P7aB65LAbULNNdqsO/XNWgWGoIVD7OBpfb9dCV/ZwMLppOw7ZWeGXW4MseFMQI0nd8HDMkujHV/iDcaWFIWX375JV588cXzHiGsyVB606DU6Jo3bx42bNiA/fv3Oz+Kj49H9+7dnQfBjxo1CgaDwf2iOIMCFFCVQE0DK651BwyILlVV7kyWAhSgAAVOCbjbwEoObYYHtYs94rNk9odpXb5HMWpPrr4gBauaD8MOBR707kqR0mHwUVFWVOjLsd+WhwxLuSvTOIYCFKAAkjQCtq1di+ZhoVj+0P0UCQKBUw0sqXVV8DPsJz+SpWQx+X4IMZfJEotBKEABCihRoKaBJYgaXNkzGbBUKzFN5kQBClCAAg0IuNvAkkLdGWtDZ7Nnj45bc/qjeo18TSwpr+LOA7AgdBiybBGq3vPmEYA2vBq5YjG2mXJgcdhVXQ+TpwAFvCeQYDFh++bNiAkLw7KH7vPeQoysGIEzDSxnEys3Hfas/3mUnJhwK4T4CR7F4GQKUIACSheoaWBJeY67tCfE0kylp8z8KEABClDgHIGmNLBSImPxdyzw2NJa0B/VK+VtYkGjQWbXEfhGMxR2R/1vzfY4eR8F4GHwPoLmMhRQqUBEQR4O79+P2PAw/PwgG1gq3Ua30j6rgeVsYhUshf3kx24FqRksJt8HIebyJs3lJApQgAJqEqjdwBo9ZCCMxYfVlD5zpQAFKECBJjxCWIM2PaYACZYDHhvaivuhapk8Z2KdlUxkNPZdOALz7b09zlFJASJDgZAIC4q1JdhpyUUxD4NX0vYwFwr4XKBq7x6UFxUiPiIcS6bd6/P1uaDvBc5rYDmbWNXH4Mj+Bo6SDS5lJEQNgNDyJgjGNi6N5yAKUIACaheo3cAadMlANC9nA0vte8r8KUCB4BNoyh1YktIlzWJxnc3zu7CkWLayfqha4oUmlhQ7oTU2Jw7HGmvHgNxcHgYfkNvKoijgskD+po1wWK1oERmBxVPvcXkeB6pXoM4GVk05jqojcJSsByp2wVF9ErCWnPpIGwXBmAyEpUCIGggh5AL1CjBzClCAAk0QqN3Akl7i0AY5TYjCKRSgAAUo4E+BpjawBAh4ttlehNmKZEnfVtkXVQsLZYlVVxDpoPdfmg/HTmuC19bwd+AQPRDJw+D9vQ1cnwI+E4jSanDw1zXO9VpGRmARG1g+s/fnQg02sPyZGNemAAUooGSB2g2sVkmJuDjGpuR0mRsFKEABCtQh0NQGlhRqTEwURlqWyuZqr+6Dyp/kaYjVl1Rx54H4KXQoslV+0Lsr6LUPg//DlAMrD4N3hY1jKKAagZo3EEoJJ0RFYuE/7lZN7ky06QJsYDXdjjMpQIEgFqjdwNJpBIxJiQ9iDZZOAQpQQJ0CnjSwovVheMq4QtbC7ZZeqPzh9BMPskauFUyjQUbXkfhaHOqtFRQXVxSBuGZ2mI0VOGIvwAGzdxuFigNgQhQIQIEkiwnbNm92VpYYHYUFD0wJwCpZ0rkCbGDxO0EBClCgCQK1G1jS9LGX9ICmPLsJkTiFAhSgAAX8JeBJA0vK+YZYPfqYTz3CItflsPVExXelcoWrP05UM+xtNwI/2Xt5fy2FrXDqMHgzirWlPAxeYXvDdCjgqkBUXjYOHjzkHJ4UHYWf2MBylU7V49jAUvX2MXkKUMBfAuc2sIYNG46Iwt3+SofrUoACFKBAEwQ8bWC1CWuOf2gWNWHlhqc47D1Q8W257HHrCmhLaIPNicMC9qB3VxBPHQZfiZMowg5TnitTOIYCFPCzQOWOP1FRfurfk62aRePH++/yc0Zc3hcCbGD5QplrUIACASdwbgOrx8DhaF3BBlbAbTQLogAFAlrA0waWhHN3rAkdzH/I7uRAN1SkVcoet76AVe0uwirpoHdLS5+tqcSFpMPgo6KsKNeXY78tDxkW3zQSlWjBnCigVIFIrQaHTh/gLuXYunkz/HDfnUpNl3nJKMAGloyYDEUBCgSPwLkNrISOPdDHyEcIg+cbwEopQIFAEJCjgdU9KhaTHAu8wuEQuqIi1eSV2PUFLep8ifOg9xxbuE/XVepiPAxeqTvDvIJZoLVOgy1r/np8u01MM3x/LxtYwfCdYAMrGHaZNVKAArILnNvAkha4amgfoOiE7GsxIAUoQAEKeEdAjgaWlNmjzXPQwnrEO0mKnVGebgNsdu/EryuqVouMLtJB70N8t6YKVtKIQGwzO0zGChx1FOCAiYfBq2DbmGIACiSbq/HHli1nKmsb0xzf3XtHAFbKks4VYAOL3wkKUIACTRCoq4E1esw4GDNPvQ2FFwUoQAEKKF9ArgbW4OYxuNq60HsFazqg4kcRjiqr99aoK3JUc+xpNxwLgvCgd1egaw6DL9KWYpclF8U2394t50qOHEOBQBQwnjyOEyf++kvjC2Jj8O09twdiqazpHAE2sPiVoAAFKNAEgboaWL2HXo7Eom1NiMYpFKAABSjgDwG5GlhaUYNnI7fDaC/zXhnadqhcZIS9xPdNEltiG2xKGI5frR28V18AROZh8AGwiSxBFQL5v2+Aw2Y7k+uFcTFIu5sNLFVsnodJsoHlISCnU4ACwSmQtW0lNn/2xFnFJ7ZPQe/Q/OAEYdUUoAAFVCggVwNLKv3KmEgMtfzsXQVta1Qtj4Itz3eHu9cuqKpdN6xsNgy7rcF90Lsrm8zD4F1R4hgKuC/QUqfFjjWrz5rYPi4WqXf/3f1gnKE6ATawVLdlTJgCFFCCQNa2X7D5s8fPS+XKSy+GUJqlhBSZAwUoQAEKNCIgZwMrxhiBx/XLvG+uTUTVmjjYMvz3dryiLpdgfsgw5NrCvF9vgKxQcxh8jliMbaYcWB0+PNMsQAxZBgUkgbawY9P69WdhdIiPw7wpkwkUBAJsYAXBJrNEClBAfoHsP1dj0+wZ5wUeNWo0QnK3y78gI1KAAhSggOwCcjawpORuidXiYvNa2fM8L6C2BarXJ8J6tNT7a9W3glaHk11H4BuBB727uwm1D4M/4ijAQR4G7y4hxwexQIviAuzcs/csgY4t4jD3LjawguFrwQZWMOwya6QABWQXyN6+Bps+fey8uH0uHY6E0t2yr8eAFKAABSggv4DcDax24TG4T/TiYe61CbTNYdrcFpYDJfLDuBMxOgZ7LpAOeu/pziyOrSVw1mHw5lwU231/zhk3hAJqETDv+BMl5WffgdqpRTy+ues2tZTAPD0QYAPLAzxOpQAFglcgZ8ev+H3Wo+cBJLXrhF7hxcELw8op8P/YOw/4Ksuz//9OcrJ3TgKBMEIgEAgzjLACSVgqzrqtOFEcdbS1VluV2rpea6tW0bZqfa2vrQW1qIAgsiFswg57k5CQHU7Gmf//fTTISMgZzzzn93w+76d9zX1f1+/6Xk9Ff7nv6yEBEtARAakNLFH6Q0kN6GFR6CRucCyat2fAulv9P3fsndOwoVM+Vtt66egN0KZUDoPXZl+oSn0CncNCsW35souE9E3piE/unaa+QCqQnQANLNkRMwEJkIA/EijbuRob/vrLVku7clR/GMyn/bFs1kQCJEACfkVADgNrSHwSbnPMU45TUAQsxf1h2V6lXM5LZBKD3pck5KGYg94l6YcYBh8bZ4M59Az22k+jxKre7DNJCmIQEvCBQFZoMJavWHlRhH6dOuL/7qGB5QNa3WylgaWbVlEoCZCAlgiU7VqDDe/+olVJE8ePRUT1fi3JpRYSIAESIIFWCMhhYIk0TyWegMl2QjnmBiMsB7Nh2VypXM52MlX1HYMvw8ejwsFB71I2hcPgpaTJWHoj0KfJjNVFWy+SndU5BR/ffbveyqFeLwjQwPICGreQAAmQQPnuQqx/5+etghg2YiQ6NR0mJBIgARIgAY0TkMvAyktMxFTbAsWrtx4bgeb12jGxEBKKE33FoPdcxVkEQsLvh8Hb0RzegMOOShywVAdC2awxgAlE7ivG0cqLT5v279wJ/7z7pwFMJnBKp4EVOL1mpSRAAhISKN+9DuvfeazViF26pWFIfKOE2RiKBEiABEhADgJyGVjhwaGYGb0BRmeTHLIvGdNaMgLNazRkYgm1CSbsTivAfMdgxXkEUsJzh8HvtJSjlsPgA6n9fl9rr4gwrF26tNU6B6R2wkd30cDy+5cAAA2sQOgyayQBEpCcwOni9Vg369E2416ROwzBtcclz8uAJEACJEAC0hGQy8ASCq8xRWOs9TvpxHoQyVaWg6aVFR7sUGaprXMPbOiUhzUc9K4IcA6DVwQzkyhEoJ/BgRWFa1vNNrBLZ/zvnbcppIRp1CRAA0tN+sxNAiSgWwKn92zAurcfaVP/mNw8JNYW67Y+CicBEiCBQCAgp4HVMTwOT4QuUg2jrTIHTUu1Z2IJIA09B2JpvBj03lE1PoGW+Oww+LB67LVVcBh8oL0AflBvQslx7Dt6rNVKBndJxT/uvNUPqmQJ7RG4pIF10lyG7RX7cKj2GMoaKnHG2uCKFx0SiY6RJqTHdcPApN5IjeIfPu2B5s9JgAT8i0DF3o1Y+9bP2iyqe+8sDAzX5r84+FcnWA0JkAAJeE9ATgNLqLrDZMAAa+snBrxX7f5Oe80INC7W2HXCc+RX9R2LLyPGo8Ie6X5RXCkJgcQYJ4zRzSgLqkFRcxnsTockcRmEBOQg0CE0BLtWLG8z9JCuqfjgDhpYcrDXWsxWDaxS82ksOrbKZV658wgTa0q3XHSKSnZnOdeQAAmQgO4JVOzbhLV/efiSdVwxbgSCa47qvlYWQAIkQAL+SkBuA6t3jAn3Gearis9ePwKNC7VrYiE0FMczJ+BTw1hVOQVycg6DD+Tu66P2PkYDVq9a3abY7G5d8P60W/RRDFX6ROAiA2ttaRHmHPDuuPONvaZgVKchPgm6cPNbb72FV155BT/96U/x0ksvwWg0XhT/0KFDuO+++7Bnzx4UFBRg1qxZiI2NvWhdWVkZ7r77bhw/fhx///vfMWrUKCxfvtwVu62nc+fOGDRoEKZNm4axY8ciODj4vKUt+6dOnYrXX38dUVH8VLCkLwCDkYBGCVTu34zCNx+6pLqxeROQULVToxVQFgmQAAmQgNwGliD8iKke3ay7VIVtbxiOxvkXf7lLVVEXJHcmJGF3jwIssA/SkqyA1OIaBh9rQXVwHTgMPiBfAc0VnVJ1Gjv2tn24Zmj3rnjv9ps1p5uCpCdwnoH13fG1WHBkhU9Zrkgbj4ldR/kU49zNa9euxf3334/09HR88MEHSEpKuij2/PnzXWvE0717d7z33nvIysq6aF1LrLS0NFesDh06tGtgtQQRxtRdd92FJ5988jwTjQaWZK1mIBLQFYHqwzux+k/3XlJzj36D0d9Yqqu6KJYESIAEAomAEgbW8Pgk3OSYpzpWR9MwNHxdrbqO9gTYUntgfUo+Cm0921vKnytEQAyDd0Q24ASqsbP5tEJZmYYEvicQYwzGoVUrL4ljdM8eePuW64ksAAicNbDWntqKOfsXSlLyjRmXYVSKNJ/JFaelpk+fjoqKCpcxlZ2dfZ5Gm82G3/zmN1iyZAn69u2LZcuW4c0338QNN9xwUS3vv/8+Zs6ced5prvYMqJqaGnz++ed4++23XfHeeecd18mtlqe9/ZIAZRASIAHNEag7uR8rXr69XV1T83IQVHWk3XVcQAIkQAIkoDwBJQwsUdVvE44g3n5K+QIvyOiwZqNhbq3qOtwR0NBzEL6Lz8NeWwd3lnONQgTEMPi4OBvqQ+uxz85h8AphD+g0vUOCsWblpQ2sgswMvHb9NQHNKVCKdxlYYkD7q5vfhxNOSeo2wIAnh053DXr39Wlubnadevrss89aNabKy8tx7733IiIiwnVC6te//rXrGuGrr76KsLCws+nbiuOOASVMsueeew4fffQRZsyY4frvNLB87Sz3k4C+CZhPH8fS5y82yi+sKrdgCuIrtuq7WKonARIgAT8loJSBNTExAVNs32iCotM+BOYv6jShxR0Rlf3GYm54HqrsEe4s5xqFCSTGOmGM4jB4hbEHVLpu9TXYvPPS17CnDuiHP1x9RUBxCdRiXQbWx3u+QtHp3ZIyGJLcD9Myr5Yk5ocffohnnnnGNb/qD3/4AwwGw9m4LdcCr7/+ejz44IOu01oWiwXitFXXrl3PrmsxuiorK8+7YuiOgSWCtGgQZtnvf/97GliSdJZBSEC/BJpqTmPxM1e2W0DPgSPQDxzk3i4oLiABEiABFQgoZWBFGcMxM3IFDBL9sthXVE7HIJg/P+NrGOX2h4bhWGYB/sNB78ox9yITh8F7AY1bLkkgKjgYp9avRZPVesl112cPwm8vn0SaAUDAUN5Q6Xx5099lKfXpYfcjOSLR59hbtmxxDWnv16/fRQPaW4a8i6HsU6ZMcV0nnDt3Lv72t78hPz//IqNr8ODB58Vwx8A69wTWs88+iwceeIAGls9dZQAS0DcBa0MdFj7Z/h+UwSFhuGxsNoIqD+m7YKonARIgAT8koJSBJdD9xBSJUdalmqHoxACY5zRoRo87QpyJydjVPR/fODjo3R1eaq9pGQZfFVyHXdZy1Nqb1ZbE/Doj0C88FCuWLWtX9U9zhuKXE3/8d/92N3CBbgkYvjtW6Jzv4+D2tqqfmjYeEyQY6F5dXe26uldaWuo6PZWZmelKaTab8fOf/xwHDx50/XUx6F1cNXzsscdc/yeuHrY8LSeoLvzr7RlYYvaWiCkMMRFfGGbiy4QtT3v7dftmUDgJkMAlCThsFsx/PNctSuMmXYG4ss1ureUiEiABEiAB5QgoaWB1jozHz43SzJuVipDT0A/m2fozFWyp6ViXko+1tnSpUDCOAgSSE5xwRHAYvAKo/SZFT3Md1m3f0W4908eOxEPjx7a7jgv0T8Dwtx3/ce6pludkQGZCOu7vf5PPlJxOJ55//nmXSSVOWk2dOtUV89ChQ66TWT179sTrr78O8aXAXbt2nf1rs2bNQmxsLFrmX33zzTcXncxqMaDaE3nNNde4Zl+lpKSct5QGVnvk+HMS8F8C8x4ZBafT0W6BvbPHoI/tQLvruIAESIAESEBZAkoaWKKyu01O9LOuV7bI9rIFZeLMZ3bA3v6fZ+2FUvrnYtD74vg87OOgd6XR+5zPNQw+3ob6EA6D9xmmnwaICzHiyOpVsDna/3vTz/Jzcc/oHD8lwbLOJWB4fv0sZ02zPIMc48Ni8dyIhyQh3trJqpa/9tRTT+GRRx5x5amrq8PDDz989lRWVlYWWuZftTYby10DS5hjV199tWtIfHJy8tmaaGBJ0l4GIQFdEvjml/mwNbd//SIkMhZTcvrDUHlQl3VSNAmQAAn4KwGlDay+sUm4B/O0hzM4A+Yvg+BstGlPmxuKKvvl4r9h41Ht4KB3N3Bpcsn5w+BPwe6U5uNimiyWotwi0MdowOpVq91a+6vJBbh1eLZba7lI3wQMv1z1P06HGycIvCkzyBCE18b+eI3Pmxgte1pOVok5WG+88QbCw8Nd867EqSpxKmvUqFFnw4svEL755pt45ZVXMG3aNLTM0Bo7duxFXydsz4AS1xTXrVvnOuFVVFSEa6+91hVDGFriaW+/LzVzLwmQgLYJfPv0ZWiur3ZLZO6EKYg/za8RugWLi0iABEhAIQJKG1iirMcTq5Fq26tQhR6kMaajYUE4HLX6u1LoqjIsHMf6iEHvYzwomku1SODcYfCHHJU4aHHvn7W0WAs1eU8g8VQJ9h4+7FaAZ6dOxnWDB7q1lov0TUA3BlbLyaqSkhLXVcLo6GiILwKK54MPPkCHDh3OdmLZsmWumVnCbHrppZfw8ccfu75i+MILL7i+ZHju464BtX37dtfwdjET69wB8e7u1/drQvUkQAKtEVjy3LVoqCp1C06PvoPQP+SUW2u5iARIgARIQBkCahhYIxOScL1dg6ewBHJjNzQujoW9olGZBsiQxTXoPa0A39j5L7My4FUlpGsYfIwFVUYOg1elASok7Rgagp0rlrud+cVrp+LyrL5ur+dC/RLQzRVCgVicfHr//fddhpXRaMT999+Pyy+/3GVSif+/5Tl+/DimT5/uOqUlTmf96U9/wpIlS1zGV3b2+UcL3TWgWgbGz58//zwjzN39+n1FqJwESKAtAstfuAX1p9z7zZCIcXnuMBhrjxMoCZAACZCARgioYWCJ0p+LP4AYR4VGKFwgw5iKxhVJsJec0aY+N1VZu/TE+o55HPTuJi89LeMweD11yzut6XYL1m/Y6PbmP994LfJ693J7PRfql4Auhri34G05WSXmXUVERGDmzJmuq4I33HDDeR1oGdq+ceNGvPjii64rh2FhYa6TUwkJCeetddeAooGl35ecyklALgKrXr0LNceK3Q4/fPQ4pJzR4LURtyvgQhIgARLwLwJqGVhTTPGYaNXWFwnP66yxI5oKO8N2VJ45uUq+ReZeg/FdnBj0/uMMWyXzM5e8BMQw+Nh4G86E1GOvvQKlVn0br/LS0k90e/EuVNXUuC34ndtuxMge3d1ez4X6JWD47lihc/6RFbJUMDVtPCZ0/XE2la9JWk5WpaWluULt2LHDdapKDGq/8Pnwww9d1wYfffRRzJ49G1dddZXL8DIYDF4ZWC0zuHiF0Ncucj8J+A+BwjdmoPKA+3Ot4jukIrdHNNDo/h/I/kOLlZAACZCA9gioZWDFhkbi2fCl2gNyriKjCc2busO6v1bbOt1UV+Ea9J6HGke4mzu4TI8Ezh0Gv6W5FA7OgtddG3uEBmPDipUe6f7k3mnom9LRoz1crE8ChvKGSufLm/4ui/qnh92P5IhEyWK3nIIS86isVivEQPdZs2YhNjb2ohwtg9vFSa3Dhw+7rhJOnTr1onXtncCy2WzYsGGD6/qiONElBsG/8847MJlMrljt7ZeseAYiARLQHIFN7z+F0q3LPNKVP3EKosvdN708Cs7FJEACJEACHhFQy8ASIm9KCsNwizy/RPYIwqUWB8eieVsGrMV+8ouX8HAc7TMBszFaMkQMpF0CxiDAlGBHc7gZhxxVHAav3Vadp6xzbRW27Xb/hoPY/O1jDyIp+vuPrPHxbwIGp9Pp/HjPVyg6vVvSSock98O0zKsljSmCvfXWW66vC4rnsccew5NPtv6Vw+rqatcg9zVr1iAzM9N1Uis9Pf0iPS0GlDtCRRxxZbF///5nl3uy/5NPPkFeXp47qbiGBEhABwR2zH4NR1bO8Uhpz0Ej0c/p/twsj4JzMQmQAAmQgEcE1DSwukYl4NHgbzzSq8rioAhYivvDsr1KlfRyJHWaOmBn9wIstA+QIzxjapTA2WHwIXXYaSlHnV2nX9zUKF8pZCWEGLFvpWfGvrhhtfk3v5QiPWPogIDLwCprqMSrm9+HE9KcsTTAgCeHTkfHyO9PKUn5rF271jW8Xcy5OvdrgBfmcDqdeP75513GlTh59frrryMq6mJXtj0DSnzdUFxZnDx5Mm699VbEx8efl6q9/ecupoEl5ZvAWCSgPoH9iz7Enq//6rGQyy+bAmMJT2F5fqvSuAAAIABJREFUDI4bSIAESEBiAmoaWKKU+0w29LZukrgqGcIZjLAczIZlc6UMwdULae3SC2s75mG9rYd6IphZNQIcBq8a+jYT9zE4sbqw0CNhHWKisfDRBzzaw8X6JeAysIT8tae2Ys5+aYZJ3phxGUalDNYvFSonARIgATcIHF/7NbZ+8oIbK89fMrTgKnSu2ODxPm4gARIgARKQloDaBlb/2CTciXnSFiVjNOuxEWhe718mlsBl7jUE38bl4YAtSUZ6DK1lApFhQEwch8Gr3aOoIwdxpPSURzKyOqfg47tv92gPF+uXwFkDS5Tw3fG1WODjQPcr0sZjooSD2/WLlspJgAT8nUD57rVY/87jHpcZm5qB8X07AeX8IqHH8LiBBEiABCQkoLaBJUr5ZeJppNgOSliVvKGsJTloXlMhbxKVoldkjcMXoeNRy0HvKnVAO2nPHQa/ualUontK2qlPi0oywkJQuHy5x9LyevfCn2+81uN93KBPAucZWKKEtaVFmHNgkVfV3NhrCkZ1GuLVXm4iARIgAb0RqDuxHyte8e43PnnX3IaYw0v0VjL1kgAJkIBfEdCCgTUmwYRr7fN1xdVWloOmlf5pYiE8Akf6FGAOB73r6p2UUyyHwctJ98fYnaorsH2P57/cvXHoYDx92URlRDKL6gQuMrCEolLzaSw6tgrbK/a5JXBgUm9M6ZaLTlHJbq3nIhIgARLwBwLN9VX49unLvSolbcQUDAg+Dpj97yqGV0C4iQRIgARUIKAFAyvIEITfxe1ChKNWBQLep7RV5qBpqZ+aWACcpo7Y0T0fizjo3fuXxE93xkUC4TEWVLmGwZehzm7x00qVK6tzWAi2eXH6Sih8aPxYTB87UjmxzKQqgVYNrBZFJ81lLhPrUO0xiEHvZ6wNrh9Fh0S6BrSnx3WDMK9SozqqWgSTkwAJkIBaBOY9MgpOp8Pj9AZDECZfcxNCDy3zeC83kAAJkAAJSENACwaWqOQKUyzyrd9KU5SCUew1I9C42L9/EWPt2guFHfOxwZqmIFmm0hOBs8PgDdXY2XRaT9I1o7V7kxmbirz7wNHMKy/DNYP6a6YWCpGXwCUNLHlTMzoJkAAJ6J/A4meuQlNNuVeF9B17BXrVbfZqLzeRAAmQAAn4TkArBlZiWDSeDvvO94JUiGCvH4HGhf5tYgms5l7ZWBQ3Hgc56F2Ft0w/KcUw+Ng4G+pD6rHXdhqlNrN+xKukNNYYjIOrVnqd/e1brsfonvySqNcAdbaRBpbOGka5JEAC2iKw6tW7UHOs2CtRwaHhmDyxAMYTNLG8AshNJEACJOAjAa0YWKKMW5NCkG1Z5WNF6my3NwxH4/wqdZIrnPV01nh8HjoO9Rz0rjB5faYzxToRHNWMsqAacBh86z3s6bRh3br1Xjf4P/fdiYwOHGXkNUCdbaSBpbOGUS4JkIC2CGz42xMo2+H9v3AMzr0MXWuLtFUU1ZAACZBAgBDQkoHVIzoRDwUt0C15R9MwNHxdrVv9HgmPiMSR3mLQ+yiPtnFxYBMwBgOmeDuaws047KjEQUtNYAMBEGQAmnduR01dvdcslv7iYcRHRHi9nxv1RYAGlr76RbUkQAIaI7D936/g6Jr/eq0qNCoOk3L6I6jigNcxuJEESIAESMA7AloysEQFD5ia0dOq319qOKxD0TA3cP6l3JnUETu6FWCRnfN3vPtfYGDviov6YRi8sQ47LGWoD8Bh8L2DDVizerXXL0J4SAgKn3zM6/3cqD8CNLD01zMqJgES0BCBvQvex74F7/mkaMS4iehYs8OnGNxMAiRAAiTgOQGtGViD45LxU+fXnheioR1O+xCYv6jTkCL5pVi7ZqCwQz422LrLn4wZ/JbA2WHwqMLOZv/9wue5DYw6cghHSku97mm/Tin4v3tu93o/N+qPAA0s/fWMikmABDREoHTrMmx6/ymfFEUndkBenyQYzP4/BNcnUNxMAiRAAhIT0JqBJcp7MrEUybajEleqbDinYxDMn59RNqkGsp3JyMa3sXk4aDNpQA0l6JlAIAyDzwwLwarly31q05UDsvD7qy/3KQY364sADSx99YtqSYAENEbAXH4MS39/o8+qxowrQGLNLp/jMAAJkAAJkID7BLRoYI1PNOFK23z3i9DoSicGwDynQaPq5JXlGvQeMh71zjB5EzF6wBBIjHXCGNWMU0E12NJUCqcfVN7p9ClsP3DQp0oeyR+Hu0eP8CkGN+uLAA0sffWLakmABDRIYP7juXDYLD4pi+vYFbm9EmGoP+VTHG4mARIgARJwn4AWDazQoBDMjNmMUKf+zR+nIQvm2U3uN8SfVkZE4nDvCfgMI/2pKtaiAQLnDoM/5KjEIR0Og8+KDMfyJUt8pvn6jddifO9ePsdhAP0QoIGln15RKQmQgEYJrHr1LtQcK/ZZ3egJV8B0erPPcRiABEiABEjAPQJaNLCE8qtMMRhnXexeEVpfFZSJM3PsgMOhdaWy6HMmpWB7twJ8a8+SJT6DksDZYfDBddhh1ccw+NTKcmzdt9/n5n354L3ompjgcxwG0A8BGlj66RWVkgAJaJTA1k9ewPG1vg/djevcE+P6JAOVhzVaKWWRAAmQgH8R0KqBlRweiydDv/Uf2MEZMM8NgrPJ5j81eViJpVtvFCbnYSMHvXtIjss9JdAyDP44qrBLg8PgM8JCUOjj7CvBxBgchA1P/cJTPFyvcwI0sHTeQMonARJQn8ChZf/Grs/fkETI6Mt+AlPJGkliMQgJkAAJkMClCWjVwBKqb08KxiCLH/15YExHw/xwOOqaA/q1rM8YikUxeThsTwxoDixeGQJiGHxMnA1nQuqxx3Yap2xmZRJfIkt8yXHsP3rMZx29Oybj0+l3+hyHAfRFgAaWvvpFtSRAAhokULF3I9a+9TNJlMV07onxWV1hKPP9SqIkghiEBEiABPyYgJYNrF7RJswI0v8w9/NeH2M3NC6Ohb2i0Y/fKvdKK8/Kw2eh42F2hLq3gatIQAICplgngl3D4KuxpemU4sPg041BWL9qlQSVAFOyMvHytVdKEotB9EOABpZ+ekWlJEACGiXQXF+Fb5+W7hO+wydcjZTT6zVaLWWRAAmQgP8Q0LKBJSg/bDIjzbrDf4CLSoypaFxhgr1E/ZMgqoONjMKh3gX43MlB76r3IgAFuIbBJ9jRFGaGUsPgQw4dQElZmSS0Hxw/BveNHSVJLAbRDwEaWPrpFZWSAAlomIAwsISRJcUTFpuICSOHIPjUTinCMQYJkAAJkEAbBLRuYA2NT8Itjnn+1z9jRzQVdobtaJ3/1eZFRc7kTtjWNR+LOejdC3rcIhWBH4fB12K7tRxn7L59YftCXT0MTmwoLJRKLv54/dWYkNlbsngMpA8CNLD00SeqJAES0DgBcYVQXCWU6hk4ZjK612+TKhzjkAAJkAAJtEJA6waWkPx0wnEk2k/6X/+MJjRv7A7rgVr/q83LisSg99XJ+dhs6+ZlBG4jAekISD0MvnnXdtTV1Usm8LMZdyM9ySRZPAbSBwEaWProE1WSAAlonIAY4i6GuUv1GAxBmDJpAkJObZcqJOOQAAmQAAlcQEAPBlZBYiIuty3wz94Fx6J5WwasxTX+WZ+XVdVnDMPC2PE4YuOgdy8RcpvEBHwdBt/dYcWm9RskVbXlt09IGo/B9EGABpY++kSVJEACGidwfO3X2PrJC5KqzBw6FhnW/ZLGZDASIAESIIEfCejBwIowhmFmVCGCnVb/bF1QJCzF/WDZXu2f9flQVXlWPuaEjkMDB737QJFb5SAghsEHRTWjLKgam5tOXTJFRFAQjq8rhNNul0zK4K6p+Mcdt0oWj4H0Q4AGln56RaUkQAIaJlB3Yj9WvHK75AonTpqEiDKewpIcLAOSAAmQAAA9GFiiUdcmRWGMZYn/9swQAsuBIbBsqfTfGr2tLCoahzLEoPccbyNwHwnISuD8YfAVOGQ5/1pw1+YGbNlSJKmGu0aPwKP54ySNyWD6IEADSx99okoSIAEdEFj060mwmKUdSJvWbwgGhJYBDul+a6UDlJRIAiRAAooQ0IuBlRIRh1+GLFKEiZpJrMdGoHk9TazWeuBI7uwa9P6dvZ+aLWJuEmiXwLnD4Pc1laF47fJ293i64M2brkNuRk9Pt3G9HxCggeUHTWQJJEAC2iCw6f2nULp1meRi8gomIqbCzz6jLjklBiQBEiABzwnoxcASld2ZBPS3rPO8SJ3tsJbkoHlNhc5UKyfX0q3PD4PeuyqXlJlIwEsC9sbdWHR8qZe72962+PEHYYqKkjwuA2qfwKUNrMrDwOFCoHQXUHMcaPzhOGBEHBDfFeiUBfQYDZh6aL9SKiQBEiABmQkcWTkHO2a/JnmWlO4ZGN7BATSfkTw2A5IACZBAIBPQk4HVJyYJ0w3zAqJdtrIcNK2kiXWpZtf3HoZvovNw1J4QEO8Ei9QfgYSwRpw+vRHfSvxBop7JSZhz/136A0LFkhBo3cCqOgps/hdweK17SXqMAobeBiR2d289V5EACZCAHxKoLz2E5S/KM1By7Ph8JFTv9kNqLIkESIAE1COgJwNLUHrUVIuu1mL1gCmY2VaZg6alNLHaQ14mBr2HjEejM6S9pfw5CShK4OS+QnRMsUluYF2fPQi/vXySorUwmXYIXGxgFS8EVr3jncLch4C+l3m314NdNTU1mD9/PhYvXoxdu3ahpKTEtbt3794YP348pk2bhvT0dBgMBg+iamupqOu+++5DYmIiPvzwQyQnJ7cpsGXt0aNHPSrihRdewN133+3RHrH44MGD+PLLLzFjxgxE+Xh087nnnsMHH3wAb7V4LJ4bSEBmAktmXouGylLJs8QkdsC4rFQE1X7/9zs+JEACJEACvhPQm4E1IiEJN9oD4xSW6K69JgeNi2litfumR8XgYEY+vuCg93ZRcYEyBCIcp7G9aCN6ZERLbmDNvHIKrhk0QJlCmEVzBM43sIrmABs/9k3k8GnAkBt9i9HGbrvdjv/85z94/fXXz5pWPXr0QHx8PGw2G44cOYL6+nqXqXLbbbfhySefRGRkpCxa5A6qVQNrz549LmOtb9++rj7QwJL7TWB8vREo+mgmTmxcKIvswSPHoWvDXlliMygJkAAJBCIBvRlYokfPJBxCnL08YNplrx+BxoUc7O5Owx0dOmNr1wIssfV1ZznXkIAsBMKNDuzcuBhOh10WA+vT6Xeid8e2D3fIUhSDaobAjwZW8SJg1SxphOU+DPSdIk2sH6IIg+qtt97Cu+++i6CgINxxxx2u00OdOnU6m0esWbhwIV566SWI00gPPvggnnrqKRiNRkm1KBHMEwOrLT3i5NYzzzyDqVOnSmI2iTwtuvr37y9JTJ7AUuJtYg4lCRxd819s//crsqWcOHECIsp3yhafgUmABEggkAjo0cCaZErAZOs3gdQm2BuGo3F+VUDV7Euxzd0zsTopD1tsHPTuC0fu9Y5AY8VenDh60LVZ6hNYHWKisfDRB7wTxl1+QeB7A6vmBDD7YQBOiYoyADfNAuK7SBQPWLZsGX7xi1+44r388suYMmVKm1cEt2/fjgceeADixNY777yDoUOHSqZDqUA0sJQizTwkIC0Bc/kxLP29PKdQhdLOvfpjaJIdaOA/yEvbOUYjARIIRAJ6NLCiQyIwM0L6L95qvf+OpmFo+Lpa6zI1pa+u93DXoPdj9nhN6aIY/yUQFWzG1g0rzhYotYFV0CcDr91wjf8CZGXtEvjewFryGnBwZbuLPVrQcxww4QmPtrS1WFwLfOSRR1wzrx5//HE88cQTl5xvJUp69dVX8Ze//AWPPvqo6yphyzyslhM/H330EXbv3u2aLyWeCRMm4Omnn4bJZEJzczO+++47zJ49G8IMKy8vd12V69OnD66//nrccMMNiI6OPiu35aSTmON0+eWX47333sNXX33luuaYkZGBn/zkJ7jnnnvO29Oy+dSpU+etHzhwIB577DF06dIF999/v1szsNri5s4JrDNnzuCzzz7D559/jr17v7+aJOoUVzCF7rCwsLPhW9idm2/IkCHnzeg6ffq065rnokWLXPHMZjM6dOiA7Oxs16m5sWPHIjg4+KKYnIElyf9UGEQjBFa8/FPUnTwgm5qc/CnoULlVtvgMTAIkQAKBQkCPBpbozQ1JEcixBKCJZR2Khrk1gfJ6Slbnqf4FmGMcjyan/m6lSAaBgRQhcKx4NZob6s7mktrA+lleLu4Zk6NILUyiTQIGZ80JJ/7zoDzqbn4XiEv1OfaWLVtcc5diYmJcZo8whdp71q9f7zKxrr76avz0pz89e42wxYQpKCjA5s2b0blzZ9dJrcGDB+OVV16BxWJxGV7CgBKmVbdu3RAeHg4xOP7w4cOutCKmiC30iKfFKLr55puxbds2HD9+3LVPPMeOHXOZOPn5+XjzzTddBlnLs2PHDpcxt3//fpfJI65D1tXVuQyzK6+8EuvWrZPVwBLzrIQZWFRU5KolLS3NNUusRbMwm8ScK8FIPH/605/wzTffuH4u2Ai94mf/8z//46qrtXrEvtLS0rMm4G9+8xvceeedFxmKNLDae6P5cz0R2PGfV3Fk1eeySTaGR2FSbg6MZbtky8HAJEACJBAIBPRqYKVGJuBxY2BdI2x5H532ITB/8eO/IAfCeypJjdExONCrAP91jpAkHIOQwIUEDI0nsW/3tvP+stQG1qxbb8Co9DTCD2ACBmfRHCc2/FMeBCPuAAbf4HPs999/HzNnznSdbnrjjTdaPcnkbpIWA0t83U8YLyKmeIRxExISgr/+9a/4wx/+gEmTJrkMrZSUFNfPxakucY1RnNKqrq52fTkvNzfX9bMWA0v89yuuuMK1v2Xf1q1bXafGhEklDCxxeks8lZWVeOihh7B69WrXLC8xq0uc6hJm2qefforXXnvNZfpceMLJ3TrP1dXaDCxhyInTaUuWLHEZcoJvi+aTJ0+69CxduhTXXnuty6xrGdbe1gysc0/JCUbCcGw5vSVOtInTcKJ3w4YNc7FLSkpylcIZWJ50lGv1QuDkpkXY8r/PySq3d/YY9HEeBexWWfMwOAmQAAn4MwG9GliiJ/cm2ZFp2ejP7WmzNqdjEMyfnwnI2n0t2tEhFUVd8rHUzkHvvrLk/h8JRBqt2LZ+8UVIpDSwOsXF4quHpiM4KIjoA5iAwbngd04c3ywPgq5Dgctn+hy7xeS499578fvf/96neC2xWjN1xHU6YeSI01vC3BozZsx5uYTJJU4QffLJJzj3xFCLgSVOhrV2QkwMnxdm2IwZM1yGjXjESSZxVXDkyJEuc0d8SbHlOfcKpFwGVkv+rKws15ywc4fhCx3ilJW4wijMLGHqtbBoy8ASf10MjA8NDcWsWbPOGlQtNYlTadOnT3d9JVIwEnnFQwPLp9eZmzVKoLH6FL57Vv77+eMnX4nYU4H5Ly8abT1lkQAJ6IyAng2sfrFJuBvzdEZcOrlODIB5ToN0AQMskhj0viopH0U26WYWBxhClnsOgVOHNqG++uKvo0ppYF03eACenSrth+LYRP0RMDg/uceJM6flUR6dDNz2gc+x2zOwWkwV8eXBC5/u3bu3apicayZ5IrA1w6XFwBInmf785z8jIiLivJAff/yx60TTuQacMOL+9re/4fnnn3cZOxc+LdcmhbEk4icne/6p0LZmYAmD7Nlnn3XFFbrENcbWHnHySpwaE0abuFYpHm+/QihmY4mTZlVVVTSwPHnhuFa3BNbNehSni9fLqj+2UzrG9UuF4fQ+WfMwOAmQAAn4KwE9G1iiJ78wVaKTdb+/tqfdupyGLJhnN7W7jgvaJlDXZwQWRI/HcRsHvfM98Y5AuKMSO4pa/2deKQ2sV667CpP79fFOJHf5DQGD8+/XOOF0yFOQIQi4b67PseUwsNyZuSROXLXMvhLGjbhC2DLUvbUTWG2dEFu+fLlrDlfLzxsbG11fVBRztsRprry8vIsYlZWVuQyfoKAgyQ0sMZPr5z//OebPn99mfiFIDHcX5pW49ijMLHEl0F0DS+Sora1FcXExhBm3cuVK11B3cXWQJ7B8/p8EA+iAwMGl/8LuL96UXemgcZehW02R7HmYgARIgAT8kYDeDazRCUm4zh64p7Bc72RQJs7MsQEOqb6m7o9vevs1neo/AbON49DMQe/tw+KKswQijHbs2PgdnA57q1SkMrBiw8Px1cPTIf6TT2AT0IWB1TIDq60TTq210NsTP2IGlfgCoTBZhFkljJiWRww6FyZORUVFq1cI3TWw3DGQWvSL3FKfwHInv8jbYryde93yUgaWuIL5j3/8A1988YVr5te5jzCuxCwsMXuMBlZg/00nUKqvLzmI5S/dpki5k664BuEn1imSi0lIgARIwJ8I6N3AMvz/Oa0zE/Yiyl7tT23xvJbgDJjnBsHZZPN8L3f8SCA69odB78NJhQTcItBQvgsnj198C6pls1QGljh5JU5g8SEBXVwhXLt2rWsek/jSnbtfIfTGwBJX6z766CO89NJLrpNPgwYNcg1RHzBgAHr37u36suCLL77oGkIu1Qmsf/7zn5gwYcJFb6IWDKyWE1ji9JhgYjQa2zyBJWZbtXy9UXyZUAxrHzhwIPr27YvMzEzXVweFwccrhPybTiARKHzjAVQekP90VOd+wzE0yQHUnAgkvKyVBEiABHwmoHcDSwC4zBSHCdZFPrPQfQBjOhrmh8NR16z7UtQuwNFRDHovwFJbptpSmF/DBGKDarB5Y+ElFUplYInZV2IGFh8S0MUQ93O/cCeGqIuv9wlD5FKPNwbWoUOHXF/PEybLH//4R0ycOPG8FOfOjvLFwBJBW+ZLtTWDaufOnS7TTpxYkvoElqhDzN4SZmBb+c8dJO/ODKwWs0sMpRdD64WJde7TciVSXMnkCSz+jSdQCOxf9CH2fP1XRcrNmXgNOpTzFJYisJmEBEjAbwj4g4EVHxqF34Yv8Zue+FSIsTsaFsfAUdHoUxhu/p5Ac1pfrEzKx1ZrKpGQwHkEokId2L5+MRxtXB1sWSyFgSW+Oii+Pii+QsiHBAzOojlObPinPCRG3AEMvkGS2OJa369+9StXrJdffhlTpkxp08QSV9Xefvtt15B0T2YutVyZa+vLfy1f5tuxY4dPJ7BEDWvWrMEDDzyAPn36uL7yJ3S2PMI8El8GFKee1P4KoTD1BMf8/HyXvLauELY3p2zevHmuuV+e9EOSF4dBSEBFAjVHd2PVH+9WRIEhKAiTJkxAWNl2RfIxCQmQAAn4AwF/MLBEH25OCsMwywp/aInvNRhT0bjCBHvJj2NAfA8a2BFqxaD3qDycsMcFNghW/yOB2r3Yf+Bgu0SkMLBG9+yBt2+5vt1cXBAYBAzOmhNO/OdBeaq9+V0gThrH/sLrfbfccgvuuecedO3a9ayRJYaui2Hhf/nLX7Bx40aImVXitJb4P3H9TTytfUWwpfgWc0ac+BInlK677jpXbJF73759EF8OFCaXeHw9gSXmUIkrd3PnzsVtt92GZ555BnFxcRAzuL788kv84Q9/QHl5uWwGljgJ9eijj2LJkiUQs8VmzpyJlJQUV20nT550ncxaunQprr32WtdpsaioKNfPWhjFx8e7ToZ17NjR9ddbvngoDLc33ngDvXr1cv110ZOFCxe6zDjxlci2vgrpzlB9eV5SRiUBeQkIA0sYWUo8nXr0wbBkJ9BUq0Q65iABEiAB3RPwFwOre1Qifha8QPf9kKwAY0c0FXaC7Wi9ZCEDPpDBgNKsAsw2jofFGRzwOAIZQHJYHQoLV7uFQAoD6xcT83B7zjC38nGR/xMwOIU7s+Q14OBKaavtOQ6Y8ISkMYXURYsWuU5gHThwwBVbXFUTJoowSo4cOQJhPoln+PDhePrppzFixIjzTmpdysASMV555RW8++67rhg9evSAMGpavkQoZjllZ2fjX//6F2bMmOEyw8TTYt64O8S9BUpJSQkeeeQRrFu3zmW2paWlQQxCP3z4sGvmlsibmpoq+RXClvx79uzBE088gaKiorP5BQNx0kwYbGPHjsXrr79+3nVAYaqJOsWXBQWfnj17uvohnpZahNkl5oWFhoaitLTUZcSJE3NNTU3YtGmTa4ZYbm6ua8+l+iHpy8NgJKASAXGFUFwlVOoZOmIkOjcdViod85AACZCArgn4i4ElmnB/kgUZli267oek4o0mNG/sDusB/lJHUq4xcdjfMx9znRz0LilXnQSLC7dh05pv3VYrhYE1+7670KvDj7eV3E7OhX5J4HsDSwz+nf3w//+OiVSfnzUAN80C4rvIAk1cERQnrb766iuX+SIMH/EIQ0UYI+JEkTCugoMv/u1Ae4aJiC2+oieGq4uvEAozRlzzu/7663HDDTe4TmKJOVkiV8vVP28NLKH5wi/3CUPupptucuUShpB4pJ6BdW5TRP6PP/4YCxYswN69e10/EsPXb7zxRtfpK/HVxQufVatWuU5UCT7i1JaYaSWMvVOnTrn+u+iLMOc6dOjg+ut33HGHywwT1yKFQShOfonTZ+J0W3v9kOUFYlASUJCAGOIuhrkr+eSPG4Pomu9Nfj4kQAIkQAJtE/AnA2tgXBKmOeex3ecSCI5D87YMWIsD/CuNMrwVjo5dsCU1H8vsHPQuA17NhjxTUuQ6oODu46uBNahLKj6881Z303FdABD43sAST/EiYNUsaUrOfRjoO0WaWIxCAiRAAjonsPyl21Bf0v6cAKnKjIyOQd6QPgiuPS5VSMYhARIgAb8k4E8GlmjQE4ll6GjjKdzzXtagSFiKs2DZXuWX77DaRTWl9cNKUx622aQZG6N2PczfNoEwSwl27tjqESJfDawZuaMxY9xoj3JysX8T+NHAEnUWzQE2fuxbxcOnAUNu9C0Gd5MACZCAHxHY/cWbOLj0X4pW1COzP/pH1gO2JkXzMhkJkAAJ6ImAvxkyb33zAAAgAElEQVRYuYkmXG2br6cWKKPVEALLgcGwbKGJJRfw2j45mB+Vh5N2filOLsZqxo0xmrFlvecfivDVwPp0+p3o3TFZzdKZW2MEzjewhLjihcCqd7yTmfsQ0Pcy7/ZyFwmQAAn4KYHTxeuxbtajilc3bEweOtUXK56XCUmABEhALwT8zcAyBgVjZux2hDs4vLy1d9B6LAfN6yv08nrqT6chCKX9C/Bp0HjYEKQ//VTcKoHQYAf2bl0Om8XzX4r6YmCN7ZWOv9z8E3aFBM4jcLGBJX5cdRTY/C/g8Fr3cPUYBQy9DUjs7t56riIBEiCBACOw/IVbUH9K+Wsd+RMnI7p8W4DRZrkkQAIk4B4BfzOwRNVTTTHIsy52D0AArrKW5KB5DU0sWVsfE4d9PQvwpZNfjpOVs0LBa0t2oLzUu7EUvhhYz14xGdcNGahQlUyjFwKtG1gt6isPA4cLgdJdQM1xoPGHr3hExAHxXYFOWUCP0YCph17qpU4SIAESUIXA3vnvYd837yueOyK+A/KHZiL49PcfaeBDAiRAAiTwIwF/NLBMYTF4KowG1qXec1tZDppW0sSS++8FjpSu2Jyaj+W2PnKnYnyZCAQ3l2LPziKvo3trYMVHRuCLGfdA/CcfEjiXwKUNLLIiARIgARKQhIAY4i6GuavxpA0YgQHR9YCZsz/U4M+cJEAC2iXgjwaWoH1bkhFDLKu1C14DymyVOWhaShNLiVY0pWVhhSkP222dlUjHHBIRiAxqwLaNy32K5q2BJU5eiRNYfEjgQgI0sPhOkAAJkIBCBDa9/xRKty5TKNv5aYbmXYHOVZtVyc2kJEACJKBVAv5qYKVHm/BgEIe5t/fe2Wty0LiYJlZ7nKT6eW3mSHwdOR6lHPQuFVLZ4oQEObB/+wpYmxt9yuGtgSVmX4kZWHxIgAYW3wESIAESUInAyc3fYsuHz6qUHRg/6QrEltHEUq0BTEwCJKA5Av5qYAnQDyY1It3CGYjtvXT2+hFoXFjZ3jL+XCoCQUEoyZqAT4PGwc5B71JRlTxO5fFtqCo/6XNcbwws8dVB8fVBPiTQGgGewOJ7QQIkQAIKEXDa7Vj24i0wlx9TKOP5aYxhkZiQm4PQ8t2q5GdSEiABEtAaAX82sIbEJ+M2x9daQ65JPfaG4Wicz2v2ijYnNv77Qe+OoYqmZbL2CRgaTmBf8fb2F7qxwhsDa0buaMwYN9qN6FwSiARoYAVi11kzCZCAagT2fP0u9i/6X9XyJ3dJR05aLAx1pappYGISIAES0AoBfzawBONfJ55Eks27r4dppUdK6XA0DUPD19VKpWOeHwjYU7phc2oeVnDQuybeiUhDHbZtkm5+njcGljh9JU5h8SGB1gjQwOJ7QQIkQAIKEqg9sQ8rX5mmYMaLU/UZMBS9DSdU1cDkJEACJKAFAv5uYOUlJmKqbYEWUOtCg8M6FA1za3Sh1d9ENvXIwvLEfOywdfK30nRTT2SIFTs2LIXDYZdMs6cGlph7JeZf8SGBtgjQwOK7QQIkQAIKE9jwtydQtmOVwlnPTzd85BikNBxQVQOTkwAJkIDaBPzdwAoLDsXM6A0IcTapjVo3+Z32ITB/Uacbvf4mtCZzJOZF5qHUHuNvpWm6niADcGLvWpjrpT2F6KmBJb48KL5AyIcEaGDxHSABEiABjRA4seEbFP3zd6qrycsdjZjag6rroAASIAESUIuAvxtYgus1SdEYa/lOLcS6zOt0DIL58zO61O4XooODUdJvAv4dPA4Op8EvStJ6EfaafTh0UPpfbHpiYJmiojDn/rsQHxmhdVzUpyIBnsBSET5TkwAJBCYBu7UZy1+4BQ2VJaoCMAYbMHHkYITUq6tDVQhMTgIkENAEAsHA6hARh1+FLAroPntTvBMDYJ7T4M1W7pGKQFwC9qbn4ysOepeKaKtxYpzl2LJlkyw5PDGw7ho1Ao8WjJNFB4P6DwEaWP7TS1ZCAiSgIwK7576Ng999rLriDh07YkT3OBiaalXXQgEkQAIkoDSBQDCwBNM7kgwYYFmrNF7d53MasmCezeuXajfS3qkbNnXOx0pbb7Wl+F1+U5gZ6wpXyFaXuwZWSHAw/j39DqQnmWTTwsD+QYAGln/0kVWQAAnojEDNsWKsevUuTaju1acv+oZXA06nJvRQBAmQAAkoRSBQDKyMGBPuN8xXCqt/5QnKxJk5NsDBPyPVbmxjj/5YnpiHnRz0Lkkr4sIs2FQo7/Vidw2s6wYPxLNTJ0tSF4P4NwEaWP7dX1ZHAiSgYQJF/3weJzZo4+tQg4floKvliIZpURoJkAAJSE8gUAwsQe4R0xl0s+6UHmIgRAzOgHmuAc4m6b7OFgjY5KqxOnMUvo7IQ5kjWq4Ufh83IsSB3VuWw2aR94ShuwbWP+64FYO7pvo9dxboOwEaWL4zZAQSIAES8IpA5f7NKHzzIa/2yrFp1NjxSKrbI0doxiQBEiABTRIIJANrWHwSbnbM02QfdCHKmI6G+eFw1DXrQq7fiww24mS/AvwraLzflyp1gQYDUHZwA2qrK6QOfVE8dwysCZkZ+OP118iuhQn8gwANLP/oI6sgARLQKYFN7/0apduWa0b9+HG5iK3Zpxk9FEICJEACchIIJANLcPxt4lHE20rlROrfsY3d0bA4Bo6KRv+uU0/VxSVgT3oBvnZk60m1qlrNZbtRckKZU/fuGFiv33gdxvfuqSoTJtcPARpY+ukVlZIACfghgbIdq7Dhb09oqrIJuaMQWXtIU5oohgRIgATkIBBoBtYEUwIus34jB8rAiWlMReMKE+wl5sCpWQeV2jt1x8bO+Vhly9CBWvUkOuoP4+C+YsUEtGdgDeveFX+//WbF9DCR/gnQwNJ/D1kBCZCAzgmse/sRnN6zQTtVGAyYMnoIQutPakcTlZAACZCADAQCzcCKMoZjZtQqGJyc5eTT62TsiKbCTrAdrfcpDDdLT6AxvT+WJeRjly1F+uA6j2hsPoXinVsUraI9A+v5qy7DVQP7K6qJyfRNgAaWvvtH9SRAAn5A4OSmRdjyv89pqpKQyFhMHtQVQWb55yNoqnCKIQESCCgCgWZgieb+xBSJUdalAdVnWYo1mtC8sTusB2plCc+gvhGozhyNryPHo8zOQe+CZLijGjuK1voG1YvdlzKwMjok49Ppd8AghnLxIQE3CdDAchMUl5EACZCAnARWv3Yvqo9o6+tQ8R1SkdvFCNjk/UKNnFwZmwRIgAQuRSAQDazOEfH4echCvhhSEAiOQ/O2DFiLq6WIxhhSEzCKQe8T8C/DOKkj6ypeZNAZbNu4UhXNlzKwfjExD7fnDFNFF5PqlwANLP32jspJgAT8iMDRNf/F9n+/ormKUtN6ITuWVyQ01xgKIgESkIRAIBpYAtzdJif6WddLwjDggwRFwlKcBcv2qoBHoVkA8Yko7lGAeY4hmpUol7CYkGYUrV8Gp9MhV4pLxm3LwOoYG+M6fRUXEaGKLibVLwEaWPrtHZWTAAn4EQGH3YaVr0xDfan2hqf3zsxCn1BeJfSj142lkAAJ/EAgUA2svrFJuAfz+B5IRcAQAsuBwbBsoYklFVI54tg7p2Fjp7yAGfQeG2bH1o3LYbc2y4HTrZhtGVgPjh+D+8aOcisGF5HAuQRoYPF9IAESIAGNEDi45BPs/u9fNKLmfBmDs4ehq+24JrVRFAmQAAl4SyBQDSzB6/HEaqTa9nqLjvtaIWA9NgLN6yvJRuMEGtMHYGlCPnbbOmpcqffyosOc2LllJaxN6n4tszUDq0t8PP7v3tsRGx7ufYHcGbAEaGAFbOtZOAmQgNYIWBvqsOKVaWisOqU1aS49Y8bmIrFunya1URQJkAAJeEMgkA2skQlJuN7OU1jevDeX2mMtyUHzGp5alpqrHPGq+47BlxHjcdoeJUd41WJGhAIHdxbCXF+jmoaWxK0ZWD+fmIdpnH2lem/0KoAGll47R90kQAJ+SWDvgvexb8F7mq1tQv54RFbu0aw+CiMBEiABTwgEsoElOD0XfxAxjtOeIONaNwjYynLQtJImlhuo1F8SEoITfSfg34Zc9bVIoMAYDFQd3YKyMm38MvRCA6tXchL+c99d4IcHJWh2gIaggRWgjWfZJEAC2iRgbajH6tfuwZnyY9oUCOCy8aMQUq29WV2aBUZhJEACmiUQ6AbWZFM8Jln5RUI5XlBbZQ6altLEkoOtLDHjTdjdIx/zdT7o3VFdjIOHDsuCyJugFxpYv7l8Em7IHuRNKO4hARcBGlh8EUiABEhAYwSOrPwMO2b/UWOqzpdDE0vT7aE4EiABNwkEuoEVGxKJZyOWukmLyzwlYK8ZgcbFnInlKTc119tcg97zsdrWS00ZXuWOcxzFpqJdXu2Va9O5Blb/zp3wz7t/Klcqxg0QAjSwAqTRLJMESEBfBNa8fj+qDm7TtOjL8sYgpOqApjVSHAmQAAlcikCgG1iCzY2mcIywLueLIhMBe/0INC6kiSUTXtnCNqQPxNKE8Si2pciWQ8rAaVHlWLxyk5QhJYl1roH18nVXYkq/TEniMkjgEqCBFbi9Z+UkQAIaJlBStASbP/iNhhV+L21KwTiEVvArVppvFAWSAAm0SoAGFtA1MgGPGr/hGyIjAbt5OBoXVMmYgaHlIlAlBr2H56HCESlXCp/jdgo7hZWFW3yOI0eAFgNrWPeu+PvtN8uRgjEDjAANrABrOMslARLQD4GN7/0ap7Zp/7fiUybkIfR0sX7AUikJkAAJ/ECABtb3IKabbOhj1d7pDX96UR1Nw9DwdbU/lRQ4tYSE4njfAnyqwUHvScElWLthq2Z70WJgzbr1BoxKT9OsTgrTDwEaWPrpFZWSAAkEGIHK/VtQ+OaDuqh6ysQChJZra+6CLsBRJAmQgKoEaGB9j79/bBLuxDxVexEIyR2WoWj4siYQSvXPGhOSsCstHwscgzVRX5zjODYV7dCElrZECAPLFteI1264RtM6KU4/BGhg6adXVEoCJBCABLb/+2UcXTNXF5VPnjQRYWXa/gcpXYCkSBIgAcUI0MD6EfUvE08jxXZQMfaBmshpGwLzf+sCtXy/qNuW2gPrU/JRaOupWj2RliPYtmO3avndTSwMrNsvHwAxwJ0PCUhBgAaWFBQZgwRIgARkIlBfegirX7sXtuYGmTJIG3by5CkIO6Xdo+zSVstoJEACeidAA+vHDo5JMOFa+3y9t1QX+p2OQTB/fkYXWimybQINPQdiSXwe9tg6KoopxHwQu/foY/6oMLBeuXeyonyYzL8J0MDy7/6yOhIgAT8gsGfeX7F/4Ye6qWTylMsRVqrNYaK6gUihJEACihCggfUj5iBDEGbG7UKko1YR9oGexIkBMM/Rxy+nAr1X7dVf1Xcs5kaMR6Vd/kHvztq9OHBAHyclE2MjcN8tg5Cd3rk9hPw5CbhNgAaW26i4kARIgATUIWA5U41Vr92LhoqT6gjwIuuky6YivIQDgb1Axy0kQAIKEqCBdT7sK0xxyLcuUrADgZ3KaciCeXZTYEPwl+pDw3A8Uwx6HytLRUEGoKl8F44eOypLfDmC3nvtYEwemS5HaMYMYAI0sAK4+SydBEhAPwQOL/8Pdn72Z/0IBjDpiqsQfmKDrjRTLAmQQGARoIF1fr8TwqLxm7DvAuslULlaZ1AmzHNsgMOpshKml4KAMyEJu9MKsMAxSIpwrhihRqDy2DacKtXPLzKHZ3XGE9NGSsaAgUighQANLL4LJEACJKATAmten4Gqg/qaL5U/6TJElxXphDBlkgAJBBoBGlgXd/zWpFBkW1YG2qugbr3BGTDPDYKzyaauDmaXjIAtNR3rU/J8HvQeGerEsb2bUF11WjJtcgcKCwnG72aMQ3qXBLlTMX4AEqCBFYBNZ8kkQAL6JFC+ex3Wv/OY7sSPyytAXNUu3emmYBIgAf8nQAPr4h6nRSXi4eAF/t98rVVoTEfD/DA46ixaU0Y9PhBo6DkI38XnYa+tg8dRYsOd2L11DRrN+vpq5S1TsnBdfh+P6+UGEnCHAA0sdyhxDQmQAAlohMCuz1/HoWWfakSN+zJGjx4N0xl9DB11vyquJAES0DsBGlitd3CGqRm9rDw9q/j7beyOhsUxcFQ0Kp6aCeUlUNlvLOaG5aHKEeFWosRIOzavXwmbRV/vQr/0JMy8f5xbNXIRCXhDgAaWN9S4hwRIgARUIiAGuq95/QGcKTuikgLv044Ylo2OFv3Mb/C+Uu4kARLQCwEaWK13alBcEm53ztNLG/1LpzEVjStMsJeY/asuVgOEheFYnwn4j2HMJWkkR1mxbs0yOOz6u1L623vHYmCG56fN+HqQgLsEaGC5S4rrSIAESEAjBE5s+AZF//ydRtR4JqPfgEHoaTjl2SauJgESIAGZCNDAahvsk4mlSLbp54tnMr0i6oQ1dkRTYSfYjtark59ZZSXgTEzGrrR8fGO/eNB7x6gmrF65VNb8cgW/alwGbr9igFzhGZcEXARoYPFFIAESIAEdEtjy0XM4uVGfnzrv3KM3hsbU6pA6JZMACfgbARpYbXd0XKIJV9nm+1vL9VOP0YTmjd1hPcA/L/XTNM+U2rqkY13HfKy1pbs2pkSdwaqV+vyAQvdOca7B7ZHhIZ5B4GoS8JAADSwPgXE5CZAACWiBQP2pwyh8fQYsZn3+g210QgeM72NCUEOVFnBSAwmQQIASoIHVduNDgoyYGbMFYc6GAH07NFB2cByat2XAWlytATGUIBcBc6/B+M6QgfnFJXKlkD3u47flYNTAVNnzMAEJ0MDiO0ACJEACOiVwaOm/sOuLN3WqHjAEGzFp3GiEVe7VbQ0UTgIkoG8CNLAu3b+rTDEYZ12s7ybrXX1QJCzFWbBs5y989N7KtvSXxydhrr07NlWH67LEguFpmHF9ti61U7T+CNDA0l/PqJgESIAEzhJY9/ajOL1nva6J5E66EvFlG3VdA8WTAAnokwANrEv3LTk8Fk+GfqvP5vqTakMILAcGw7KFJpY/tRVBQTiIYOzfuxfHsm/Cpuow3ZWXFB+B380Yj+SESN1pp2B9EqCBpc++UTUJkAAJuAhU7t+Cwjcf1D2N4QVXIaVig+7rYAEkQAL6IkADq/1+3Z4UjEGWNe0v5ArZCViPjUDz+krZ8zCB/AScMbHYcvQ4Tld+389j2Tfq8gTWfdcNwcScHvIDYwYS+IEADSy+CiRAAiSgcwLFX72DA99+pPMqgH4jC9CzsRhwOnRfCwsgARLQBwEaWO33qVe0CTOCOMy9fVLKrLCezEFzYYUyyZhFFgK2xCSs2rwZzTb72fh6PIGV0z8Vv7g9RxZGDEoCbRGggcV3gwRIgAR0TsDW3OAa6F57Yp/OKwG6ZmZjYIdgBNUc030tLIAESED7BGhgudejh01mpFl3uLeYq2QnYCvLQdNKmliyg5YhgTnBhFUbLh6boLcTWOFhRtdXB3t0jpeBEkOSQNsEaGDx7SABEiABPyBQvnsd1r/zmB9UAkQnp2LUoEyEl+/0i3pYBAmQgHYJ0MByrzdD45Nwi2Oee4u5ShECtoocNC2jiaUIbImSlEdGY8u27a1G09sJrNsu649r8npLRIZhSMB9AjSw3GfFlSRAAiSgaQL7v/1f7PnqXU1r9ETcuPwJiKukieUJM64lARLwjAANLPd5PZ1wHIn2k+5v4ErZCdirR6DxO87Ekh20BAkO2Jw4cPhwm5H0dAKrf89kPHtfrgRUGIIEPCdAA8tzZtxBAiRAApolsOmDp1FatFSz+jwVNmxULjqZ9X810tO6uZ4ESEAZAjSw3OdckJiIy20L3N/AlYoQsNeNQOMimliKwPYiiSMqGpsOHETVGfMld+vFwAoPNeK3945B7+4mL2hwCwn4ToAGlu8MGYEESIAENEOgoeIk1r79CMR/+svTd2A2eobWwGC59D/8+Uu9rIMESEA5AjSw3GcdYQzDzKhCBDut7m/iSkUI2M3D0bigSpFcTOI+geb4RKzZUgSL/cdh7W3t1ouBNf3awZg0Mt19CFxJAhIToIElMVCGIwESIAG1CYgTWOIklj89Xbr3wMDUGASfKfOnslgLCZCAygRoYHnWgGtNURhjXeLZJq5WhICjaRgavq5WJBeTtE+gOjYe6zdvaX/hDyv0YGAJ40oYWHxIQE0CNLDUpM/cJEACJCATATELS8zE8qcnMjISI4dnI6p6vz+VxVpIgARUJEADyzP4KRFx+GXIIs82cbViBByWoWj4skaxfEzUOoFjIWHYvbvYIzxaH+IurgyKq4PiCiEfElCTAA0sNekzNwmQAAnISEB8lVB8ndDfnpyxeehQvwdwOv2tNNZDAiSgMAEaWJ4DvzMJ6G/xvz9bPCehzR1O2xCY/1unTXF+rsoRG4ftJadwqrTU40q1fAKLc688bic3yEiABpaMcBmaBEiABNQkUHdyP9a9/Qia6/3vSkHm0NHoGW1FUPUxNREzNwmQgM4J0MDyvIF9YpIw3TDP843coRgBp2MwzJ/XK5aPiYCmpA5YtX4D7A6HVzi0fAKLc6+8aik3yUSABpZMYBmWBEiABLRA4Pi6edj6f3/QghTJNSR2TkN2v56IKN8peWwGJAESCAwCNLC86/Ojpjp0te72bjN3KULAiQEwz2lQJFegJ6mMN2Hjxo0+YdDqCSzOvfKprdwsAwEaWDJAZUgSIAES0BKBnXP+hMMrZmtJkqRacnILvr9S6Gj/Kz+SJmYwEiAB3ROggeVdC0fEJ+FGB09heUdPuV1OQxbMs5uUSxhgmZyRUdhXb8bhQ4d8rlyLBhbnXvncVgaQgQANLBmgMiQJkAAJaImA3dqMdW89gqpD27QkS1ItGf2zkZEQhODa45LGZTASIAH/JkADy/v+PpNwGHF2fhnWe4LK7HQGZcI828a5kRLjbopPROGWIljs0vzyTGsGFudeSfzCMJxkBGhgSYaSgUiABEhAuwSqj+zC+ncfh9Xsv4Ndo+NNGDG4P6Kq9mi3EVRGAiSgKQI0sLxvxyRTAiZbv/E+AHcqRyC4N8xzDXA22ZTL6ceZyiKiUbR9u6QVas3A4twrSdvLYBISoIElIUyGIgESIAEtEzixcSGKPpqpZYmSaBs2cgw6NR8F7FZJ4jEICZCA/xKggeV9b6NDIjAzYpn3AbhTWQLGdDTMD4OjzqJsXj/K5oiMwu7yCpzw4iuD7WHQkoHFuVftdYs/V5MADSw16TM3CZAACShMYO+C97FvwXsKZ1U+XVqvTPRNiYKx7oTyyZmRBEhANwRoYPnWquuTIjDSQhPLN4oK7jZ2R8PiaDgqOBfLU+pnYuOxrmgrbF5+ZbC9fFoxsDj3qr1O8edqE6CBpXYHmJ8ESIAEFCaw5aOZOLlxocJZlU8XGhKCUTnDEVt3UPnkzEgCJKALAjSwfGtTamQCHjfyGqFvFBXebUxF4woT7CVmhRPrN93x4FDs2iPveIJj2TdhU3WYqpA490pV/EzuJgEaWG6C4jISIAES8BcCFnOdax5WzZFd/lLSJesYPGQouqIcsPPaREA0nEWSgAcEaGB5AKuNpfck2dHXstH3QIygHAFjCpoKU2A7Wq9cTh1mssbGY8u+/aiul5+TFk5gce6VDl/SAJRMAysAm86SSYAESCAQhrqf2+XULl0woFsyQs6UsPkkQAIkcJYADSzfX4Z+sUm4G/N8D8QIyhIwmtC8sTusB2qVzauTbFUxcdiwpUgxtWobWJx7pVirmchHAjSwfATI7SRAAiSgVwKBMtS9pT/GIANGDB8GU+MxvbaMukmABCQmQANLGqA/N1Whs3WfNMEYRTkCwXFo3toL1j01yuXUeCZndAz2VNfi6JEjiipV08Di3CtFW81kPhKggeUjQG4nARIgAT0TCJSh7uf2KL1nL/ROiUVI/Uk9t47aSYAEJCBAA0sCiABGJSThJ3aewpKGpsJRgiJh2Z0Fy44qhRNrL53Z1AFr1q+Hw+lUXJxaBhbnXineaib0kQANLB8BcjsJkAAJ6J1AoAx1P7dPQQYDRo4aDdOZA3pvH/WTAAn4QIAGlg/wLtg6M2Efou00QaQjqmAkQygsBwbDsqVSwaQaShUVjaMOA4q3b1NNlFoG1sM3DcO47G6q1c3EJOApARpYnhLjehIgARLwMwKBNtT93Pb16N0XfTrFIaT6sJ91leWQAAm4Q4AGljuU3FtzmSkOE6yL3FvMVZokYD06As0bAsvEau7UBZt27kJ9lbp1q2Fg3X7FAFw1LkOT7yJFkUBbBGhg8d0gARIgARJAoA11v7Dlo3LzkGQ+BNia+TaQAAkEEAEaWNI1Oy40Cs+EL5EuICOpQsB6cgSaC9U1cxQpPDIKJ42h2LF5syLp2kuitIEljCthYPEhAb0RoIGlt45RLwmQAAnIRKBk82Js/vAZmaJrP2xa5iD0SY1H6Ok92hdLhSRAApIQoIElCcazQW5OCsMwywppgzKa4gRsZTloWlmheF6lEjYmp2DTjp0w19cplbLdPEoaWOLKoLg6yIcE9EiABpYeu0bNJEACJCATgaOrv8D2T/9HpujaDxtkDMGI3AIkmw8DTfy0uPY7RoUk4BsBGli+8btwd7eoRDwSvEDaoIymCgFbRQ6alvmXieUUs66sduzZtUsVppdKeiz7JmyqDpNd1+DeHfH0PWNkz8MEJCAXARpYcpFlXBIgARLQKYED336E4q/e0al6aWSnZQ1HZpdEhJRulSYgo5AACWiSAA0s6dtyf5IFGZYt0gdmRMUJ2Ktz0Pidf5hY9aZkrF2/QZUvDLrTOCVOYPVIjccrjxS4I4drSECzBGhgabY1FEYCJEAC6hEo/vJtHFj8sXoCNJDZGB6FYbkTkNxwGKgv14AiSiABEpCaAA0sqYkCA+KScIdznvSBGVEVAva6EWhcpN+ZWPa4eOyvrsWRgwdV4eduUrkNrMS4CJd5FRct/ykvd2vmOhLwhhmkgDcAACAASURBVAANLG+ocQ8JkAAJBACB7f9+GUfXzA2ASi9dYmrmEPTtmoyIMvU+rx3wTSAAEpCJAA0secA+kViOjrZD8gRnVMUJ2M3D0bigSvG8viasjDdh48aNvoZRZL+cVwiNwUF48eF8pHWOU6QWJiEBOQnQwJKTLmOTAAmQgM4JFL75ICr38yqIaOOgnLHoEnIGQXWlOu8q5ZMACbQQoIElz7uQm2jC1bb58gRnVFUIOJqGoeHralVye5rUktQBO48cQXnpKU+3qrZezhNYT989GoP7pKhWGxOTgJQEaGBJSZOxSIAESMDPCNgtTVj6/PVoqvWPGRi+ticqLgHZA7MQX7vf11DcTwIkoAECNLDkaYIxKBgzY3cg3KGdr7zJU2lgRXVYhqLhyxrtFh0ZhZNBRuwoKtKuxjaUyXUC64EbspE/LE13PCiYBNoiQAOL7wYJkAAJkMAlCTTVnsbi315JSucQSOvVB707JyCs5jC5kAAJ6JgADSz5mjfVFIs867fyJWBkVQg4bUNg/q/2jElzSmds3FKEJrNZFS6+JpXjBNbNk/vhJwWZvkrjfhLQFAEaWJpqB8WQAAmQgDYJ1JcewvIXb9WmOBVVDcoeji7hFgSd0c81BRVxMTUJaI4ADSz5WmIKi8FTYYvlS8DIqhFwOgbB/PkZ1fKfm9jRsRMOVNXg0O5dmtDjrQipT2BNGZWOe64Z7K0c7iMBzRKggaXZ1lAYCZAACWiLwOni9Vg361FtidKAmrDwCAwdOgymxqOArVkDiiiBBEjAXQI0sNwl5d2625KMGGJZ7d1m7tI0AScGwDynQTWNhpgYVMTEY+OKFappkDKxlCewRmR1xi+njZRSHmORgGYI0MDSTCsohARIgAS0T+DwijnYOec17QtVQWHnbunom56KyKp9KmRnShIgAW8I0MDyhpr7e9KjTXgwiMPc3Semr5VOQxbMs5sUF93UPR07DhxE5RH/ucYv1QmsjG6JeOGhPMV7woQkoBQBGlhKkWYeEiABEvATAvsW/gN75/3NT6qRvozMQUPRI84IY80R6YMzIgmQgKQEaGBJirPVYA+aGpFu3SZ/ImZQhYAzKBPm2TbA6ZQ9v61TKvZXVuHoLn1fF2wNlBQnsJITIvH2ry+TvQ9MQAJqEqCBpSZ95iYBEiABnRI4sPhjFH/5tk7VKyN7+Kix6OishKGhSpmEzEICJOAxARpYHiPzeMOQ+CTc5pjn8T5u0BGB4AyY5wbB2WSTRbQzwYTjVht26/Drgu4C8dXAMgYH4ZMXr3U3HdeRgG4J0MDSbesonARIgATUJXBo2afY9fnr6orQePa4RBMGZvVFfO1+jSulPBIITAI0sJTp+68TTyLJdlyZZMyiDgFjTzTMD4WjziJd/ogIlIdGYMumTdLF1GgkX64QhocZ8dHzV2u0MsoiAWkJ0MCSliejkQAJkEBAETiy8jPsmP3HgKrZm2K7pfVE767JiKj1n3kd3nDgHhLQGgEaWMp0JC8xEVNtC5RJxizqETB2R8O30XBU+j4XqyYhCZuKtsBmledUl3qQWs/s7QmspPhIzHqK1wa11k/qkY8ADSz52DIyCZAACQQEgWOFX2Lbv14KiFp9LbJf/wHoHmuA8UyZr6G4nwRIQAICNLAkgOhGiLDgEMyM3ogQp+/GhhvpuERNAsYuaFyeCHup2SsV5sQk7Ni7DzU1NV7t1+smbwys7p3i8OpjE/RaMnWTgFcEaGB5hY2bSIAESIAEziVwYsMCFP3zeUJxg0BwkAHZ2dnfz8eyNrqxg0tIgATkIkADSy6yF8e9OikauZbvlEvITOoRMKagaU0KbMfq3dZgMSVjz7HjKCkpcXuPPy301MDql56EmfeP8ycErIUE3CJAA8stTFxEAiRAAiTQHoGSzYux+cNn2lvGn/9AIC46EgP790N8A+fC8KUgAbUI0MBSjnyH8Fj8KvRb5RIyk7oEjElo3tAN1oO1l9RhNyXhQHkFDh86pK5elbN7YmCNyOqMX04bqbJipicBdQjQwFKHO7OSAAmQgF8SKN22HJve+7Vf1iZXUSmdUpGZ0QMxNRz0LhdjxiWBtgjQwFL23ZiWFISBlkJlkzKbegSC49C8tResey6+DuhMSMTRMw3Ys3u3evo0lNldAyt/WHc8cMNQDSmnFBJQlgANLGV5MxsJkAAJ+D2Bsp1rsOGvv/D7OqUusFuvfsjo3hmRp3dIHZrxSIAE2iBAA0vZVyMjxoT7DfOVTcps6hIIioJld19YdlS7dBji4lHiNGDb5s3q6tJYdncMrCtzMzBt6gCNKaccElCWAA0sZXkzGwmQAAkEBIHTezZg3duPBEStUhfZo/8wpKckILJ8u9ShGY8ESOACAjSwlH8lfmY6g+7WnconZkZVCTRt6oUycwo2rlmjqg6tJm/PwLpxUl/cMKGvVuVTFwkoRoAGlmKomYgE/l97dxocyX3ed/w3B+bAPcAAWCyuXezJJXeXFK+lJTGmRFKkLFm0JNqWREqWrIO2k1QqqVQqrnJUyYskFeuFXkQvUpGdipKUKlI5sROGpESLFnVQXpLicpe73IPA3hfOwTE4BnOluvcWl6vGoHv6+kKFApb89/95/p9nyCr+1NODAALhEpga2adXvvlMuA5t42mHtu/WpvVZNU3yH3o2srIVAjcIEGDV/wVxT3tWv1d5tv6FqeiOQLxNE0s9OvbWii68cMqdHnxQ9VYB1mc+crueeGibD05Biwg4L0CA5bwxFRBAAIHQCsyfH9WP/+1nQ3t+Ow4+uOV2bervUvPUYTu2Yw8EELhOgADLnZfDn3acUqZ0wZ3iVK2LQDXWpvF8Rq+//veqVqVM8x4CrFvIv1eA9dRHd+rjD26py8wogoAfBAiw/DAlekQAAQR8LLA8O6GX/vWnVV5Z9vEp3G+9f3irtgysU3PuqPvN0AECAREgwHJnkB/uzOix4vPuFKeqowJGcHVhtllvvHHjM64IsG7NfrMA6wsf26WPfmCzo/NicwT8JkCA5beJ0S8CCCDgQ4FysaC/+zdPaik35sPuvdVy39Cw+bB3PrXQW3OhG38KEGC5M7fGeEpfb/qpotWyOw1Q1XaBSiyj87m03nzzjZvuTYC1ugDrS5+4Ux95YNj2ObEhAn4XIMDy+wTpHwEEEPCRwE/+/ec1e5Y7iOwYWW//oLZu6Ffr3Kgd27EHAqEUIMByb+yfzDbqgZWX3GuAyrYIlGNZnZtq0IED+265HwGW9QDrq5+8Sx++b6Mt82ETBIImQIAVtIlyHgQQQMDjAsanExqfUsiXPQI963q1bXhIbfkT9mzILgiESIAAy71h96bb9U8bXnCvASqvSaAUW68zExUdOvimpX0IsKwFWH/06bv1m/cMWTJlEQJhFCDACuPUOTMCCCDgssAb/+XPdO6XP3S5i2CV7+7q0pbNw8qUphQpzAfrcJwGAYcECLAcgrW47RezVe1Y2WtxNcu8IFCIDujUxWUdO/LWqtohwPr1AdaeRz+gD941uCpXFiMQNgECrLBNnPMigAACHhE4+P1v6MTL3/dIN8FpI5VMaMfO3epJlRWfOxecg3ESBBwQIMByAHUVW25vzeoP9ewqrmCpWwL56oBGTk7o7JmTNbVAgPXebLFEQp2/+4we+vhDNdlyEQJhEiDACtO0OSsCCCDgMYGjz31bx577zx7rKjjtbLtjtwY6m5XOjQTnUJwEARsFCLBsxKxxq3/SOaO+4pEar+YyRwUiMU0XenXk6HFN56bXVIoA6+Z87YNDuveP/pE6hjetyZeLEQiLAAFWWCbNORFAAAGPChh3YRl3Y/HlnEDfhs3aNNin1sJFRZZmnCvEzgj4TIAAy/2B3Z/J6tNl7sJyfxLXOihH2zQ+m9aBt/arWKra0hoB1rsZ++/bo3uf+YdKNDXZYswmCIRBgAArDFPmjAgggIDHBYznYb31P/+Dios8u8nJUbVksrptx+3KxpcVy9X2NhAn+2NvBOotQIBVb/Gb1/tXmVG1lCe80UyIu1iJrNPpsYKOHDlsuwIB1o2k23/7d7T7c5+33ZkNEQi6AAFW0CfM+RBAAAGfCOROvKW3vv8NzZ7mrSROjywSiWjH3Q+ory2p5MTbTpdjfwQ8K0CA5Y3RPNrZrkeKfCKhW9OYrwxo9NSYzp457VgLBFjXaO/92h9r+EOPOGbNxggEWYAAK8jT5WwIIICAzwQK89M6+L1v6Py+H/msc/+2O7TjLm1c36OWhTPSwqR/D0LnCNQgQIBVA5oDl7Q2NOrP0i85sDNbvpdAJdqqyYUWvX34qPL5vONQBFhSU3eP7vvan6j7jp2Oe1MAgaAKEGAFdbKcCwEEEPCxwOG/+ZZGXvyOj0/gv9Yz6zdoy+bNykbzik2f8N8B6BiBGgQIsGpAc+iSJ7Mp3bfyY4d2Z9srAsuRXp0dW3bkbYK3Ug57gLVu15265yvPmCEWXwggULsAAVbtdlyJAAIIIOCgwKmf/7UOfu/PVSmXHKzC1jcT2L77XvVnUkpPHwMIgUALEGB5Z7wDjRn94/jz3mkoQJ1UI0nNrHTrndHTGh8fc+VkYQ6wNj/6uO7+w6+64k5RBIImQIAVtIlyHgQQQCBAAhNHXzXfUpgfOxWgU/nnKN19gxreuEEd0UXFZs74p3E6RcCiAAGWRag6LftyZ0nbiq/XqVrwy6xEe3VhqqpDB/erUrXn0wRrVQtrgHXn03+gbR/7RK1sXIcAAr8iQIDFSwIBBBBAwNMCi5PnzIe7jx96xdN9Br25rbvuUV+2Tc2L56TFXNCPy/lCIkCA5a1B39Ga1Rf0rLea8ls30bRmS706fvKCzp31ztvBwxZgJVvbdM+Xn1H//Xv89gqiXwQ8LUCA5enx0BwCCCCAwBUB406sEz/5PiAuC7R192vztu3qSpbVMM4nGLo8DsqvUYAAa42ADlz+zzomta404sDOwd5yJTaosVxEhw69qVKx4LnDhinAym7drvd96SvKbBz23BxoCAG/CxBg+X2C9I8AAgiESOD4S9/Vof/1zRCd2NtH3XDHfRpc363W4pQiU8e93SzdIXATAQIs770s3p/J6okyd2FZmUwlllFuqV2jJ85qfMzbb/MOS4A19IEH9b4vfVWJpiYrI2QNAgisUoAAa5VgLEcAAQQQcFfg4oGXzediLc2Mu9sI1a8KNHb2avNtO9XTHFcqNyotzaCDgC8ECLC8N6ZoJKKvtx1WY4V/j9x0OpGY8pUBnbkwq9GRw94b4Ht0FIYAa8cnn9TO3/usb2ZCowj4UYAAy49To2cEEEAg5AJz50d0+K//o8bf/kXIJbx3/M6BLRoe3qjOeEENE0e81yAdIXCdAAGWN18Oj3e26UPFH3izOZe6KkQHNJYr6/DbB1UsrrjURe1lgxxgxdNp3fWFL2n4oYdrB+JKBBCwJECAZYmJRQgggAACXhQ48ux/0jsv/KUXW6MnSQNb79Bgb7faKzOKzp7DBAHPCRBgeW4kZkOZZLP+NPm33myujl2V472azKc0MnpcuamxOla2v1RQA6zu2+/Qrs8+rc7NW+1HY0cEEHiXAAEWLwoEEEAAAV8LGG8pPPw331J+7JSvzxH05rftvEvrO5rVtHhekUI+6MflfD4RIMDy7qB+P5vQ3Ss/8W6DDnVWiWc1W8jo1JlxnT191KEq9d82iAHW9o8/YYZXkWi0/qBURCCkAgRYIR08x0YAAQSCJLCUG9fh//MtnXvthSAdK5BnSTc2atO2O9TTnlbj4pi0lAvkOTmUPwQIsLw7pw1NHfqT2HPebdDGzqrxjOaKWZ05P62To4ds3Nk7WwUpwGrq6jaDq8Hf+IB3gOkEgZAIEGCFZNAcEwEEEAiDwPG/+655N1alVAzDcX1/xqb2rDZt26HutrTSCxekeX+/Rcb3AwnhAQiwvD30r3UWtLm4z9tN1tidEVrlS906d3FGI8f217iLfy4LSoDVf/8D2v3Zp9W8rtc/+HSKQIAECLACNEyOggACCCAgTY28ad6NlTt+AA4fCTR1rteGzVvU05JU4/KEInPnfdQ9rfpVgADL25Pb3ZbVU9Vnvd3kKrqrNnQpX+rS+bE5jRx9Q9VqZRVX+3tpEAKsXZ95Wrc98Ul/D4LuEfC5AAGWzwdI+wgggAAC7xYoryybd2KdePl78PhQIJ5q0vC2HVrX0aKWEg+A9+EIfdMyAZb3R/XPOy6qu3TS+42+R4fVZJ8WjNBqfFajx95Uubjk27OspXE/B1iZ4U3mXVc9O3evhYBrEUDABgECLBsQ2QIBBBBAwJsCZ/Y+ZwZZhblJbzZIV5YEhrbuUF93Vm2RBcVnz1q6hkUIWBEgwLKi5O6aBzs69fHS/3O3iVVWLyc2aK7QaoZWZ08eUpEPrpBfA6xNDz9qPu8q0dS8ylcByxFAwAkBAiwnVNkTAQQQQMAzAvMXjpsh1tjBn3mmJxqpXaC3f1D969erI1FUYo4wq3ZJrjQECLC8/zpoiMb19ZZ9SlYXvNtsJK5CbEjTc1GdPnteExdHvdurS535LcBKNLeYd10Nf/gRl8QoiwACNxMgwOJ1gQACCCAQCoGjz31bx57/tlSthuK8YThkR0dGQ0MblE1HlMqfC8OROaPNAgRYNoM6tN3HO1v0YPFFh3avbdtKrEP5UkZjkwt659hbqpTLtW0Ukqv8FGCt23WneddVZuNwSKbDMRHwjwABln9mRacIIIAAAmsUmBrZp2PPfVuTx15f405c7jWBdENMQ5u2qCvToubqkuKLE15rkX48KECA5cGh3KSlbKpV/yLxQ9ebXYn1azof0+nTZzQ+xgdNrGYgfgmwbnviU9r1madWczTWIoBAHQUIsOqITSkEEEAAAW8IvPPCX+ro83+harnkjYbownaBbGen+gcG1NGUUGMxp8jynO012ND/AgRY/pnh57Ix3bny87o2XIl1ar7YqovjMzoxekSlMnfw1joArwdYLb3rzbuu+u/bU+sRuQ4BBOogQIBVB2RKIIAAAgh4T2D6+AHzbqyJI3u91xwd2S4wMLRRvT1dyiSlRP68VC7aXoMN/SdAgOWfmW1q7tQzUYcf5h5t0rJ6NDm7olMnR5XL5fwD5PFOvRxgDb7/g+bzrhqzXR5XpD0EECDA4jWAAAIIIBBqgZEf/lcdff7bqhRXQu0QpsPHGxIa3rJN6zrb1axFxfhkwzCN/4azEmD5a/R/3LmgjcW37Gs6ElcxPqSZhajOnT+vs6d5+Lp9uDfu5MUAK53JyHjL4JbHfsupY7MvAgjYLECAZTMo2yGAAAII+E8gd/KQ+YD38UOv+K95Ol6zQFu2RxuGtyjbklR6aUyRPM/PWjOqTzYgwPLJoC63+b72rD5Tebb2piMxVZKbNF9I6eLYtI6/s19l7sas3XMVV3otwBp+6GEzvGpet24Vp2ApAgi4LUCA5fYEqI8AAggg4BmB0b/972aQVSoseaYnGqm/QFffBg309aojJaUWLipSXKx/E1SsiwABVl2YbS3yLzNn1FG2+Kmj0aSKsT7lCylNTOd15swJLc0TUNs6EIubeSXAygxv0o4nPqX++x+w2DnLEEDASwIEWF6aBr0ggAACCLguMHP6sI49/xcae+unrvdCA94Q6Mx2aX3/oDpbG9VYWVBszuJ/PHujfbq4hQABlv9eHg91dOijpedu2ng11qrlSkYzC1WNT+Z07vQJVSp8WIcXpux2gBWJxczgyrjrKpZIeIGEHhBAoAYBAqwa0LgEAQQQQCD4Asdf+q55N1ZxKR/8w3LCVQk0pNIaHN6m7mynWhNVJRbHJd52uCpDrywmwPLKJFbXx79r3au4qirFurSw0qjc3IrGxsY1MU64vDrJ+q12M8Baf/e92vE7n1Lnlm31OzCVEEDAEQECLEdY2RQBBBBAIAgCc2eP6Z0Xv6Pzv3wxCMfhDA4K9AzvUO/6fnU0p5QuzSo6fVIqLTtYka3tECDAskOxPns0xdNqUkor+WXtWDmqlosjWl6cq09xqqxZwI0Ay/hUQeOuq02PfGTN/bMBAgh4Q4AAyxtzoAsEEEAAAQ8LnHvtBY28+N80d37Ew13SmpcEEk1tWjewQV0dGbUlpVRxVrG5815qkV4kEWB582WQiiaVrMS1NL+g8fEJzc3MqlQoXm329/tTSk/v92bzdHVTgXoHWEZoZYRXRojFFwIIBEeAACs4s+QkCCCAAAIOCpSWFzTy4nfMIKtaKTtYia2DKhCNRtU/uEFdnUaoFVG6OKtogTtI3Jw3AZab+pdqp6NJRYvS4tyCxsbHtJxfuiGsulmHBFjuz221HdQrwDLeJmi8XdB42yBfCCAQPAECrODNlBMhgAACCDgokDt50AyyLu5/2cEqbB0WgUQ8qs5st7Jd3WprblRjvKpEcU6RxemwELh6TgKs+vFHI1E1KqlKoWzeUTUxMaGVxWWVi6v/PwQIsOo3N7sqOR1gGQ9mNx7Qbtx1ZTywnS8EEAimAAFWMOfKqRBAAAEEHBY4/Yv/q9EXv6P8+GmHK7F9GAUSybS6evvU0ZFRa2NKjbGyEsW8ogvjUrUaRhJHzkyA5QirWuNNipUiWl5Y0tTUlKanp7WyWLCtGAGWbZR128jJAKv//gfM4CozvKlu56EQAgi4I0CA5Y47VRFAAAEEAiCwks+Zbykc/dH/CMBpOIJfBDq7e5Xt6lJbc5OaEhGlKkuKL03z0PgaBkiAVQPa5UsaonE1R9OKVWIqLxe1OJ/XubELmpudczxkJcCqfW5uXelEgNW8bp1519XwQw+7dSzqIoBAnQUIsOoMTjkEEEAAgeAJTI28YQZZ44deCd7hOJFvBJqbm9XV06v29la1pBqUjhQVLy0pujwj8dy2m86RAOvWL+9YJKbGaFKxclTlQlEL8wuanslpbvbGh6rX+x8SAqx6i6+9nt0B1pbHfssMr9KZzNqbYwcEEPCNAAGWb0ZFowgggAACXhc4+dO/MoOspekLXm+V/kIm0NzcqrZsl1pb29Tc1Kh0IqZktKKGckHRFeOZW7mQiVw6LgGW1BRLK6G4VKqqsFRQfn5e07lpLS4s/tqHqbv1oiHAcku+9rp2BVgDe35DWx7/mLq231Z7M1yJAAK+FSDA8u3oaBwBBBBAwIsCyzPj5kPeT7z8fS+2R08I3FQgkW5Re1eP2tozMu7kakwllIpJieqKYsWFSw+VL8wHTi/oAVZjPK3GWEoJxVQtVVVcXtHCwqJmZmc0PjVuBlRVHz5TjQDLf/8orjXA6t5xuxlc9d+3x3+Hp2MEELBNgADLNko2QgABBBBA4JrA9PEDOvHy93T+ly/CgoDvBWKJlBpbM2ppaVVTU6MZcKUbYjI+RbEhIsUjZcUqRUXLBUWKi1Ih74sz+zHAikWiSsWSSkYaFFdMkUpEKlVUWilpZbmgpaUl5RfympubU35pwRdzWG2TBFirFXN/fa0BVmv/gLY+/jFtevhR9w9BBwgg4LoAAZbrI6ABBBBAAIEgC4wd/JlO/Ph7mjiyN8jH5GwI3CBgBF7NbRk1Nrcq3dSsdDqtZDKpRDymhqgReFUUq5bM0CtWWVHEeFbXyqK0Ut/Axc0Ay3i+VDKWUCIaVzwSV6waVaQqVcsVlYtllYpFFQpGILWshcW85vPzWl4uqFIqh/7VRoDlv5fAagOsZGurGVzt+OST/jssHSOAgGMCBFiO0bIxAggggAAC1wTO7n3OvCNr5vRhWBBA4BYCyUSD0o1NSpmhV0rxREqJZELxBuO7QfF4g2KxmKKRiKIRmd8xVRWJVBU1flYrilYriqiiSLWsSKWsSLVkPsg+UilJ5ZIilaJULmqpc6O+0bfJ7MZ4K10kEpEUMYMk4yti/u/Kb5f/fOXvXf6pinGxucGlt+NVpGqlokqlqmrJ+FlW2fhZNn6WNL+Y11x+XrMLc758+54XXrwEWF6Ywup6WE2AZQRXOz/zOcWTqdUVYTUCCARegAAr8CPmgAgggAACXhEw/qPWCLGM78XJc15piz4QCK1AamC7vhXa0/v34ARY/pudlQBr8P0f1O7PPq3GbJf/DkjHCCBQFwECrLowUwQBBBBAAIFrAiv5matBVnExeA/GZtYI+EWAAMsvk7qxTwIs/83tVgFWz87d2v25zyuzcdh/B6NjBBCoqwABVl25KYYAAggggMA1gYXx05eDLD6xkNcFAm4IEGC5ob72mgRYazes9w43C7DahzZo91Nf0Lpdd9a7HeohgIBPBQiwfDo42kYAAQQQCI5A7uRBM8g699oPgnMoToKADwQIsHwwpJu0SIDlv7ldH2ClMx268+k/kPGWQb4QQACB1QgQYK1Gi7UIIIAAAgg4KDD+9is6+ZO/kvHJhXwhgIDzAgRYzhs7UYEAywlVZ/c0AqyxF8/pzs9/UVse+6izxdgdAQQCK0CAFdjRcjAEEEAAAb8KGAHWqZ/9b4Isvw6Qvn0jQIDlm1Hd0CgBlt/mFlGm+X49+MVv+q1x+kUAAY8JEGB5bCC0gwACCCCAwBUBgixeCwg4K0CA5ayvU7sTYDkla+++0Whcm9/3lLbf/xVFojF7N2c3BBAIpQABVijHzqERQAABBPwkQJDlp2nRq58ECLD8NK1rvRJgeXtusXhSG3c9aQZXxu98IYAAAnYJEGDZJck+CCCAAAIIOCxAkOUwMNuHToAAy58jJ8Dy5tziiSYN3f7b2n7fl2X8zhcCCCBgtwABlt2i7IcAAggggIDDAgRZDgOzfWgECLD8OWoCLG/NLZFq1dCOT2jz3U8pkWrzVnN0gwACgRIgwArUODkMAggggECYBAiywjRtzuqEAAGWE6rO70mA5byxlQrJdEZDt39Cw7t/V8nGDiuXsAYBBBBYkwAB1pr4uBgBBBBAAAH3BQiy3J8BHfhTgADLn3MjwHJ3bunmHg3u+JgZXqWbu91thuoIIBAqAQKsUI2bwyKAAAIIBFlgpWcWMQAAFNVJREFU4shenX31BZ199XlJ1SAflbMhYIsAAZYtjHXfhACr7uRmwfaeHRrY9pgGtj+uhmSLO01QFQEEQi1AgBXq8XN4BBBAAIEgCsydHzFDLCPMKsxNBvGInAkBWwQIsGxhrPsmBFj1JV+38YMa2P6Y1m/+cH0LUw0BBBD4FQECLF4SCCCAAAIIBFRgJZ+7HGQ9r9mzxwJ6So6FQO0CBFi127l5JQGW8/qxeFL92x43g6vO9Xc6X5AKCCCAgAUBAiwLSCxBAAEEEEDA7wLnXv+BGWaNv/0Lvx+F/hGwTYAAyzbKum5EgOUcd2PrejO0MsKr5vYB5wqxMwIIIFCDAAFWDWhcggACCCCAgF8FJo+9fvWurGql7Ndj0DcCtggQYNnCWPdNCLDsJ+9Yt1P92x/TwLbHFU802l+AHRFAAAEbBAiwbEBkCwQQQAABBPwmMH/xhBlknXv1eS3NjPutffpFwBYBAixbGOu+CQGWfeTrN39I/VsfVe+m37RvU3ZCAAEEHBIgwHIIlm0RQAABBBDwg0Bxce7SHVmvvaCZU2/7oWV6RMA2AQIs2yjruhEB1tq4G1t71bflEfVtfVht2a1r24yrEUAAgToKEGDVEZtSCCCAAAIIeFlg/NArOr/vJV3Y9yOVCotebpXeELBFgADLFsa6b0KAVRt518C9l4OrRxRvSNe2CVchgAACLgoQYLmIT2kEEEAAAQS8KLCUGzNDLCPMyp14y4st0hMCtggQYNnCWPdNCLCskzckW9S35WH1bX1E2b73Wb+QlQgggIAHBQiwPDgUWkIAAQQQQMArAhOH9+r8vh/pwr6XVFya90pb9IGALQIEWLYw1n0TAqxfT97efZv5FkHjrYLp5u5ffwErEEAAAR8IEGD5YEi0iAACCCCAgNsCy7MTZohlhFnTo/vdbof6CNgiQIBlC2PdNyHAem/yS8+2ekS9ww/WfS4URAABBJwWIMByWpj9EUAAAQQQCJjA5NHXrj4ra2VhNmCn4zhhEiDA8ue0CbBunFtm3R1mYNU7/A/UnBny51DpGgEEELAgQIBlAYklCCCAAAIIIPBugcL89NVnZU298wZECPhOgADLdyMzGybAkoxPEjQCq3XDD/JsK3++jOkaAQRqECDAqgGNSxBAAAEEEEDgRoHcyYMyPsXQ+J45fRgeBHwhQIDlizG9q8mwBljRWMIMrXo3XbrbyvgzXwgggECYBAiwwjRtzooAAggggEAdBKaPH7gcZv1cs2eP1aEiJRCoTYAAqzY3t68KW4BlfHqgcaeVEVoZd17xhQACCIRVgAArrJPn3AgggAACCNRBYGpk39U7s+bOj9ShIiUQsC5AgGXdyksrwxBgGc+yMu+2Gn5QxjOu+EIAAQQQkAiweBUggAACCCCAQF0EJo+9fjXMmr94oi41KYLArQQIsPz5+ghqgGWEVj1DD6h7cI+6h/b4czh0jQACCDgoQIDlIC5bI4AAAggggMDNBSaOvHr1bYb58dMwIeCKAAGWK+xrLhqkAKu1c1jdgw+YgVXXwL1rtmEDBBBAIMgCBFhBni5nQwABBBBAwAcC42//Qsb3xOG9yo+d9EHHtBgUAQIsf07S7wFWW3aLuo07rYb28AmC/nwJ0jUCCLgkQIDlEjxlEUAAAQQQQODdApPHfqmJI3s1cfjvNXvmKEQIOCpAgOUor2Ob+zHAau++zQysjLcHdq7f7ZgNGyOAAAJBFiDACvJ0ORsCCCCAAAI+FsidPGQGWUagNT2638cnoXWvChBgeXUyt+7LLwFW5/o7le2/Rz1De3gQuz9fanSNAAIeEyDA8thAaAcBBBBAAAEE3i0wd370aphlvNWQLwTsECDAskOx/nt4NcBKpNqU7b9bXf33KDtwj5rbB+uPQ0UEEEAgwAIEWAEeLkdDAAEEEEAgiAILk2fN52WZ30f2qryyHMRjcqY6CBBg1QHZgRJeCrBaOjaad1ldCa0aEk0OnJgtEUAAAQQMAQIsXgcIIIAAAggg4FuB5dnJy8/M2qupkTe0PDPh27PQeP0FCLDqb25HRbcDrKt3WfXfo47enXYciT0QQAABBCwIEGBZQGIJAggggAACCHhfoFqtaHr0gHLH92v6+AFNHnudu7O8PzZXOyTAcpW/5uL1DrBSzV0ynmdl3mXVf4+a2vpq7p0LEUAAAQRqFyDAqt2OKxFAAAEEEEDAwwKlwqJyxw9cDbN4ELyHh+VSawRYLsGvsazTAVa8IW0GVR29uy5/71QkEl1j11yOAAIIILBWAQKstQpyPQIIIIAAAgj4QqAwnzPvzpp855eaOPKq8hdP+qJvmnROgADLOVsnd3YiwDLvsBq492pgFYunnDwCeyOAAAII1CBAgFUDGpcggAACCCCAgP8FFqcvaOrYpTBr8uirMgIuvsIlQIDlz3nbEWC1dAyre/A+89MCO3t3qSHZ6k8MukYAAQRCJECAFaJhc1QEEEAAAQQQeG+BuXPvaGpkn4y3Ghrfy7M8ED7orxcCLH9OuJYAq7F1vbJ9d136xMCBe5Vqyvrz8HSNAAIIhFiAACvEw+foCCCAAAIIIPDeAouT5zRtPBB+dL+mRvcrf/EEXAETIMDy50B/XYAVicTUmt2s9u7tZmjVuf4upVt6/HlYukYAAQQQuCpAgMWLAQEEEEAAAQQQsCCwsjB79e6s6eNvKnfioIWrWOJlAQIsL0/nvXv71QArmc6oNbtJrZ2blem5XZ19d3GHlT9HS9cIIIDALQUIsHiBIIAAAggggAACNQhUK+XLgdabl+7SOr5f5cJSDTtxiVsCBFhuya+trhFgberoNO+yMkIr4xlWiXT72jblagQQQAABzwsQYHl+RDSIAAIIIIAAAn4RmD17TDOn3tbs6cOaOXNEs6eP+KX1UPZJgOX9sW/sHlRfZ6/6OnrV39Fr/t7d3KLmpg7vN0+HCCCAAAK2ChBg2crJZggggAACCCCAwI0CRoh1Kcwi1PLaa4MAyzsTSSVSGu4e1GBX/9Wgygitutt42Lp3pkQnCCCAgLsCBFju+lMdAQQQQAABBEIoQKjljaETYLkzh0xTmzb2DGm4Z0j9l++uMu6sakyk3WmIqggggAACvhAgwPLFmGgSAQQQQAABBIIucH2oZbwVMT92SqXlhaAf29XzEWA5z9+b6TGDKuOtgBuMtwN29Ko30+18YSoggAACCAROgAArcCPlQAgggAACCCAQFIHl2UkzyFoYP2X+vPR9UotTF4JyRFfPQYBlL/+VoMr82TOkwWyfmlNN9hZhNwQQQACB0AoQYIV29BwcAQQQQAABBPwqUCmtXBdo3RhulVeW/XqsuvdNgLU68o7mdnW3damnvUs9bdlLv7d1qbs9a/7kCwEEEEAAAScFCLCc1GVvBBBAAAEEEECgzgJLubGr4dbi5Fnzbq3F6Qtamrqg4tJ8nbvxdjkCrBvn05JuvhZMtXddDqguhVPd7V1qiMW9PVC6QwABBBAItAABVqDHy+EQQAABBBBAAIFrAkaAZQRZRqBlBFtLl3+GNeAKW4CVakiad09dunMqa4ZSRjh15W6qxiQPUeffFwgggAAC3hUgwPLubOgMAQQQQAABBBCoq8B7BVzLsxNamc+pkM8pSG9RDEqAlYg3qLWxRa3pVrUZP83fW2R82t+Vt/cZoZXx9/hCAAEEEEDArwIEWH6dHH0jgAACCCCAAAIuCBgBlhFkGYHWSj6nwvzMpZ/GX7vuz34IvLwaYDUlGy+FUI0taktfC6TMP18Op67/+6lEyoVXAiURQAABBBCorwABVn29qYYAAggggAACCIRK4PrAq7g4p+LygkrXfy8tvOuv/eqaaqXiiJndAVZDvMF8TlRDrEHXfr/053jc+Bk374y6/i6p1sbLd01dCaoaWxSPxhw5L5sigAACCCDgZwECLD9Pj94RQAABBBBAAIEQCJQLSzeGXIUlVSvly9+V6343/tr1f77172O5MV3ccPul0MkMny4HUFeCqHiD4mYgdTmEuvJ7PK74lbWxS7/HotEQTIIjIo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IEWBaQWIIAAggggAACCCCAAAIIIIAAAggg4J4AAZZ79lRGAAEEEEAAAQQQQAABBBBAAAEEELAgQIBlAYklCCCAAAIIIIAAAggggAACCCCAAALuCRBguWdPZQQQQAABBBBAAAEEEEAAAQQQQAABCwL/H7O20najppM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 l="5514" t="45823" r="61547" b="15037"/>
          <a:stretch>
            <a:fillRect/>
          </a:stretch>
        </p:blipFill>
        <p:spPr bwMode="auto">
          <a:xfrm>
            <a:off x="1381092" y="1500174"/>
            <a:ext cx="7286676" cy="469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AutoShape 2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data:image/png;base64,iVBORw0KGgoAAAANSUhEUgAABSQAAAMuCAYAAAAAJA0hAAAAAXNSR0IArs4c6QAAIABJREFUeF7s3Qn8XdO9//9PSFSIEBqighAzNStttTHTlppFGmPEUGMnfi1X79Xe0lbvbY0xxRBSYojeElJCERUlQhGKGiq0RWuMqRH+j/fyX1/7u7PP2fuc7x7OXt/Xfjzu47bNOWvt9fysdc53f84a+nz00UcfGRcCCCCAAAIIIIAAAggggAACCCCAAAIIIFCCQB8SkiUoUwUCCCCAAAIIIIAAAggggAACCCCAAAIIOAESknQE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AAAQQQQAABBBBAAAEEEECgNAESkqVRUxECCCCAAAIIIIAAAggggAACCCCAAAIIkJCkDyCAAAIIIIAAAggggAACCCCAAAIIIIBAaQIkJEujpiIEEEAAAQQQQAABBBBAAAEEEEAAAQQQICFJH0AAAQQQQAABBBBAAAEEEEAAAQQQQACB0gRISJZGTUUIIIAAAggggAACCCCAAAIIIIAAAgggQEKSPoAAAggggAACCCCAAAIIIIAAAggggAACpQmQkCyNmooQQAABBBBAAAEEEEAAAQQQQAABBBBAgIQkfQABBBBAAAEEEEAAAQQQQAABBBBAAAEEShMgIVkaNRUhgAACCCCAAAIIIIAAAggggAACCCCAAAlJ+gACCCCAAAIIIIAAAggggAACCCCAAAIIlCZAQrI0aipCAAEEEEAAAQQQQAABBBBAAAEEEEAAARKS9AEEEEAAAQQQQAABBBBAAAEEEEAAAQQQKE2AhGRp1FSEAAIIIIAAAggggAACCCCAAAIIIIAAAiQk6QMIIIAAAggggAACCCCAAAIIIIAAAgggUJoACcnSqKkIAQQQQAABBBBAAAEEEEAAAQQQQAABBEhI0gcQQAABBBBAAAEEEEAAAQQQQAABBBBAoDQBEpKlUVMRAggggAACCCCAAAIIIIAAAggggAACCJCQpA8ggAACCCCAAAIIIIAAAggggAACCCCAQGkCJCRLo6YiBBBAAAEEEEAAAQQQQAABBBBAAAEEECAhSR9AAAEEEEAAAQQQQAABBBBAAAEEEEAAgdIESEiWRk1FCCCAAAIIIIAAAggggAACCCCAAAIIIEBCkj6AAAIIBCzw0EMP2a9//etcW/iNb3zDNtxww1zL7PTCJkyYYI8++qi7zRVXXNEOPfRQW3TRRTv9tnvl/bXb5xdbbDEbMGCADRs2zDbffHNbYYUVbKGFFqql4Ysvvmi33HKLPfvss/bee++5NvTr18+1b6+99rLVV1+9lu3iphG48847bcqUKV0QAwcOtMMPP9wGDx4cPE4I30O/+93v7LbbbnOxWnLJJe2oo46ypZZaKvjY0UAEEEAAgWQBEpL0DAQQQCBggXaTM81ISEiSkOzkIZNXnx8yZIiNHDnSJSbrdD3wwAN27bXX2vz58xe4bSXRx44dayuttFKdmsS9IuAE/v3vf9v48eNdoj16feUrX7Gtt946eCUSksGHmAYigAACvU6AhGSvCzkNRgCB3iSQV3ImakZCkoRkJ4+hPPv8pz71KTejcIMNNujkJnfd2wsvvOASNm+//Xbi/WomkmYkaWYSFwJ1E/jLX/5il1xyic2bN6/brS+//PJulqRmOYd8kZAMObq0DQEEEOidAiQke2fcaTUCCPQSgXhyZp111rH11luvR60fPny4DRo0qEdl1O3NITwI1s283fuN9/nPf/7zbpl9s+vDDz80JfOeeeYZe+WVV+yjjz7qermSeFqiX4clobfeeqvp//ylWZ7bb7+9a7/a+Oabb7r/vPDCC7fLy/sQqEzghhtusOnTp7v6P/OZz9hrr71m7777ruvP+qHss5/9bGX3VkbFIXwPsWS7jJ5CHQgggEB9BEhI1idW3CkCCCDQskA8ObPtttvajjvu2HI5vf0NITwI9pYYxvt8KzN6lYicPXu2XXPNNS7R4a8tt9zSdtllF+vTp09HM0b7qfaLPOKII2zZZZft6Hvm5hDIIvDGG2/YeeedZ//617/cy7/61a/aI488YnPmzHH/XcnI/fbbr+PHaJa2NnoN30M90eO9CCCAAAKdKEBCshOjwj0hgAACOQmQkMwHkgfBfBzLKKUnCUl/f/F9GJdZZhmX3Ov0pc700zJ6GHVUIaDkow5o096ofi/Uxx9/vOuAlN5wuA3ju4qeR50IIIAAAkUKkJAsUpeyEUAAgYoFSEjmEwAeBPNxLKOUPBKS8cMz+vbtawcddJCtscYaZTSh7Trop23T8cYOFlASUn1bCUhd2nZA2yj885//tAsvvLBrNnPoh9swvju4k3JrCCCAAAJtCZCQbIuNNyGAAAL1ECAhmU+ceBDMx7GMUvJISOo+f/Ob39g999zTdcs6cXuTTTYpowlt10E/bZuON3awwMsvv+yWa8+dO9fd5Ze+9CW3hUL8h4PQD7dhfHdwJ+XWEEAAAQTaEiAh2RYbb0IAAQTqIVBWQvL111+3c845x7TPl04mPuSQQ2zYsGHugXHmzJn2hz/8wV599VW33E4HEGhfOx02svHGG9siiyzShak9/HSwyLRp0+z55593p6lq3z4tx1t//fVtu+22s/79+yfiv/fee262jN9TzO8dGL0H7T+mwz38PWyxxRa20UYbuSWAza52HgT18Dxjxgz705/+5A5f8CfDqq7lllvOtb1Z3c8995w7Mfn99993t6Zk2D777JNpjzQdzHL++ee7Q0x0NZs5pJhoOaTu9aWXXrJ33nnHvadfv37u8CKdMK1YaU/CVi7F8m9/+5vdddddLqZvvfWWs19ooYVsiSWWsFVXXdW+/OUvu8Mp8tybMa+EZPTwBbU7bf/VvNqb1I/V97WM/LbbbnN9SYZLL720fe5zn3P9SwfypF1+VllSX1edDz74oN17772ufP133wc+/elPu7G3+eabp/aBpM8Bxffuu+92nwHqA+pX6v8jRoxw+/5pfCaNW/UV9cs777zT9UuNH7Vby+c33HBD076e8c+Cv//97+6z46mnnupqw+KLL25rrrmm7bDDDs4sy6VYqk556GTn6PhVX9VpzvoM22yzzZxN9DMsXn60P0ZjICu17bHHHnOfm/5zSffYqH3N7l3vf/bZZ+2+++5z96zPH7VDn3X6/NSBZjKTX5Yrr/6cpa601/z+97+3m2++uatPHnzwwbbaaqu5/y7DKVOmuP/cyuE2zb6zZs2a5T4PNQPTfwfp8091brXVVqbEZ9ZLn6+a2aky9d3kPwf9/eqzcJVVVnGfsSuvvHLTz8Jm30Mav1dddVXXgVytzBaNnl7eyFD9689//rP98Y9/tL/+9a9d3xMakxoP6tsaD2uvvXbTQ7NaOdRG+/jq7wf9n4+F/1ySm8a13PR5kud3SNbY8joEEEAAgZ4LkJDsuSElIIAAAh0rUGVCUg8wkyZNcg/zjS49gI0ePdp0kvHbb7/tXv/EE090O+U4+l4lF5SU00NP/EpK5OjBUQ9xStA1upTU2H333V3irdFDTSsJSd3Hb3/7W/cAKoNml+rW4Qx6kNODXfSKz/5pZR9DJVImT57sitPD4mGHHeYSf9FLCQcls66//vpuB7gk3a+SSEoebr311k2TL/698tZ+by+++GLT9stbD/l77rln5mRR2mArKiHZbIZknu2N92PVq+S0Ek3R07/loOSi9rVU8iztSkpIKlmiJKeSOj5h3qicLH0gnuQZNWqUS+xoTMcv35/1A0Y8IbnCCiuk9h+9f//993f9WmPlxhtvdEaNxpzu/2tf+5pLYDRLXvzjH/9wdev/Z7nSPj/iCUn9WCOT22+/val5WrnRe9M402dn2j3rM0ZJ7J133rnpOM6zP2cxbPaa+HhQ8k6GPgkc//FF3w0HHHBA6knySQnJLN9ZWQ01Vu+//36XLI0ekNWsrer3+iFt8ODBiS9r9j0UP/Qn7tSs3uhscP0A8c1vftP9aOQvJSA1Jpp9l/vX6n177LGHS4AnjbMsCUnZ6TPp1ltvTf1cUh36O2LffffN7Tukp32W9yOAAAIIZBcgIZndilcigAACtROoKiG5zTbb2B133JHpQWyttdayvfbayy6//HI38yLt0kyVww8/3M2KiF7xB1edJq4HQs3MTLv0kKkZcJqBmfQQlTUhqbouvfTS1MRA9H5Un2ZEKdGq2SnRKzr7R6/TQ5dmVTa7lFjSzErNStSV9ICuB2897GnmUVrSNFqXZqQoyaQkZ6NLs20mTpzoEsxZL83gUnJJD5Y9vfJISCpRd8kll9iTTz7pbkdx0f3pITt+5d3eeD8ePny4i2U8Gan7UDw0o9XPCm5mF09I6n1XXnllYrKwWTma2aqET1IfiCd5NEY10znp8stuezJuhwwZYmPGjLGbbrrJFPe0S0nJAw88sOFeoHK+7LLLMn1uRetS/9AJz+uuu+4CtxDtj0OHDnV9XFsBJMUz/uZm5frXauasfnxISyhHy15vvfXcZ0nSzM68+3NaTNL+PTp7T6+Nz/yL7y+pRK72l5R1syveV1v5zlK5+hFJ31tJ3xeK7S233OKSzlniHL1PJSP1/abPxPiV9j109dVXu9mEuqIrFZo5aMbmuHHj3AxEXX5c+ve0MybUb2WTtMVFWkKyXTvNLB47dqwpocqFAAIIIFAfARKS9YkVd4oAAgi0LFBFQlIPaPo/Jbr0cKgkn5JoSiTqoVlJQi2/80uRlSTQDEnNdNF/1gymL37xi+5/Uxla7nbDDTd0m50Rf2gSTDyxoYciPazqXpTU0YOsZqDo0p5kKlMPu/6BsdnDf9qDoMpUgkdJrGhSVe3XEj8tz9ZMNrVHD35axqwldj6JoHvUA7GWlUYfcOOzf7TEVYmPZjO8tHzXH/TQKImpZKSWtvq2y13L17UsVw90StDKc/bs2e7BOjozRslTzdqLJ09loLZffPHFXQkdb6+2KRGjehQTzeiaOnWqPf300133kNcDZR4JyfhyecXuyCOPdEvYo1cR7Y33Y1+fZpJqJq8SFupr6j9aNrz66qt33VKWfqoXKwaaURdN4vk+oH7gH+qVtNGsQyXQorO8GvWBaJLH35T6gMa/ZuXpM0AzuZQ0UfJOCcVG47bRZ4Fmc/mtCFS2ytDMQP1nzXLWDwv+/pWove6667r9QNBoBp1+TNC40bYOujQGNN60tFwzrdXfNV6UwNHMYo2fqEmjGWnR/qgyVYb+T31J410OmumqzwItidVMz+h4azbTLZ4s8rPF9Jmr98nQL8fXePP3q9fpNdtvv33h/bnlL63YG6JJNvUfnXavfh+9oidw63/Pslw52lej31nxfqdYJX1fNEt8amzqvjXOdPnvAY0bfa+pPv2bvguUtFR/iv4w1Oj+08Z3PHmbts2E7i1qF09iauaxvtP0Oa3L23zhC19w7VB/bvR53mg/z7SEpL6/9IOa/0HLjxONW/8jSKPvpqS/C3ra/3g/AggggECxAiQki/WldAQQQKBSgXhypqc34/dljJeTlIholmBSkkNLhf0Dm39o0yw0vzdYtA4l5pQsUD26kpafJiVy9OCnhKBmS8aXROtBU4kWJQD8fTTaZy/tQVD3FN9zUDN0NJNMD25JV3wmUtLsLd3jFVdc4R4adWnWjGbPNFrSF7+PpGXe8Qc+JXTk3qhMPZRec8017qFZV6PZL/GHVz3caumeHsIbzSJScjraD5RQ0sytpGRn1r7b04Rk0izXpP07i2pvUj/WrESd8p3XXqeaVXfttdd29Xv1UZUfX9bvzbUkPLr1geK52267uR8PolfS54Ds9t577wXGn39fUnuVwNFMRrU7fik5olnI/gcN3yeVrNWstXhfU/L2oosu6tpns1FyObpPYaMfCKL3omSSyvUzsBttjZD0GawkpJL6SfFUslXl+uXXjWa6xbd00OebtlRQkjH+Waf7jt9v/LOkqP6cddwmvS6+DLlRMjn+uiyH2yT11WbjQAlDbcURPegqKeEXj0uzvuzbHB+P6vdalq7vhOiV9j0UH0tpDvHvl3jyO/rDjD6TNca05D/pUllKemsc+TGZNKs8LSEZ/XfFQ7NdG303xcd20nLznvQ/3osAAgggULwACcnijakBAQQQqEygqoRk2uEC8WViAkqbzaFlwD4ppqTCUUcd1S3Zl5TYaDabT3XqIUqJGSXG/EOUkq6aGdXKg2D8gTjtQcqXrRmISjj6hGjSA3d0BosSJUryaSZj0qUHNB1mo8M9dG266aZuKbi/1F7N3NEDsC7tyakH37TljfEHv6RZW/H71N6Yml3W7Io/xGZdbtmszHYSkuo7Sthob7+HH364W7KrkVFR7U2aMZjUJ5MM0hIWek88YaKEl5KRmkXc7IonspOSHfEkT5Z4Jo3bZjPc4lsS6J7TEtmaEaz/05WU4IuPm7REjneKJjEbJQ7j/THLXrDRPWBVV9L+pfHZcJqFmrTtQzSm8cSXPks0I1ZXUf25J19+OkBFy9H1OZG2ZUV0H8S07x/dU7yvZnlP/LRvbeGgxHk0CR6PS5ZZe/Ex2ZMfxpodABSPRXwGvvZYjX5mR/uu9obULPFmhyLJRz8cKl6axaq+pUOfoldaQjL6GabvQ/kmJdh9mRor2rJBPwhoFr5m/jb7wa4n/ZH3IoAAAgjkL0BCMn9TSkQAAQQ6RqCqhKRm3Wkmn5I5SVc8qZAlcZH2IBNPbKhuLe+L7zUZv5/oEmf9WzyJp/8tLdHT7gmn8f3PkmZZxZO3a6yxhumU2aRZhNGHYc2uiZ5Gq3bEy2rl5O7ofpZJ9xldWpkl6eLjoJO4L7jggq5TW+MPxa0Opjz7fLO90Ipqb7wfK7mt5LuS8GlXWj/V+3tyeru2OZg+fbq7jaR9NeNJHiUItK+bknWNrnh7Gy3Ljb4/ap8lkRTtE0mJQ/2goISlbHQ6tZIymm2YdkXLbbTPaLw/armrZpc2u+IxSvqxJpqAy/L56ce/xppml+ozWskifd7pKqo/pxk2+vf4Z2PaZ0o8EZh2uE28r6Z9Z+k+4301KXGoE941RjTDVbMqlexP+8En/h3TaKZflvEd/zxt1t+iCd+k2ffx/t1shmTWOKd9j0fbmPWHvax18zoEEEAAgc4TICHZeTHhjhBAAIHcBOIPw5rRoQMN2r00iyq+j57Kij/cJc0cidcZffDIstQq+iCTlFSIPyw2S9xF7yWeHNXDo5aJ6SHfX2kPgtHkQKOlm43MNWtJ+/n5K2lZfDQR1Kz86H0kPSzrkBYtd/3ggw9cdc1Ojo7fr/ar035ifqls9L3a70szM/0y0yzx9+VrXzvNqlFiWFcr700yzSsh2exU5iLbG+/HWZJ6WfupXhedfdfssJ4k23gfiCfK4p8Dmrk4evToph838fYmjb94AdHPgizjrZ1Zs1k+I7OUm+U18brijnFnjUEt6/b71TaaUZelDXpNkf056z3EX5flh6Loe5KWSjc73CZurO9FbbGRdqV9F6S9v9G/R8tNWgGg92WpO57IbfTdGj+4K2l/4nhyU58X2g9ZCXu/13Cr7U1LSEZ/+FLZ+oFC/V+fJfrPXAgggAACYQmQkAwrnrQGAQQQ6CZQxaE2ugHt26glu82uLA9X0fe3mpBMWwIeLTuayEt6GGx2r/EHuywzbaJ1Z5kNFX9N0pLW+LLxpNfEl4L2ZLhEfeNLGXtSbk+TKz1NSGppopb6a4ZcowfgItsbT9BlTZRkTVhE+3qW2YjRWKYlcdISaUn9It7eLAnptKRGvJ52koJJ9+oPtVFiVkv7tZ9l9GCbpB8T0mZnJtWT5thO4rfZmCyyP7f7WdDK0mNfR/Q9+t+aLZdOM250361+bzUqxx9qo4OMtFxeB335rTt6kpBUfdEZ+41mEEcTvo1eo/vRzFmVF7/0g41+PNBnpcZslhncKiNt7MYPl4rWq1UP+qFRyUkd5hXfY7Pdvsb7EEAAAQSqEyAhWZ09NSOAAAKFC1SVkMySDGz1wa7VhGSjA3iS0NPKbnavWZbxNQt0/ME4aYldfPZP2h6OjWaNxQ/e6UkHjN5nPGHak3JbTeimJZ908IqSnM2uvn37uodrJejSDo5ROUW2t+iEZJaZWI2s0mYht5Pkaae9aUmNtD6R9tmgpbbaU1Rx1v9prz2dvq29JqOnIcfrKSshqaTNueee23XaeJbP22b9v8j+3M5nQXxPz3bK0Huazbxvp6+qzFa/tzQDX6e9P//8824WuGaRa1sAtbHR1dOEZPzHqaStOaLJ22ZOuk+1WUn4ZpdWFKy11lr25S9/2R2OlXSQmd6fZew+++yzrk5/0nZSvSpfqzXUNn3GM3uy3VHC+xBAAIFqBUhIVutP7QgggEChAiQkN8zk20kJyUYz4qJL2eJL1uOnpTbaPy3PhGR0r808ExpZlu83C2pes+HKSuDE29tOgs7fa5ZkSZ4Jyfhs1naSPO20N0tSIxq/rH1Cif877rjD7QEYPcU704eImZWVkMwyqzrrPet1nTR+dT/xrSVaaUv0tc32F22nr7aSkFTSWLOR1ZZmSeyktvU0Iakyo3uCxk+Wj4+5tIN3NC7uu+8+u+2225omCX1btN/n3nvvbTotPH5lHbuKj07t1kF2fuZoo36gQ2/WXHNNd6hTo32r2+1DvA8BBBBAoFgBEpLF+lI6AgggUKkACcnWE5JJswuLnCGZdbZT/ETU6Kyo6L81O402LfHabmfNO0HS7n3ofVmTTz2po8j2tpOgKyshGd/vM548byfJ0057syY1vEuWPqEZkdojVWOpWeJDyR3t66llqvK4/vrru15eVkIyvsQ67xmSPS2vJ2NLP64omaa9dfO4Gv04005fzZqQ1L3rdHDNjmx0abmxfoxYbbXV3L7OSoQ//vjj7uV5JCSjh/zEvxOi/9bodPik+1ZsXnrpJbcPrZaav/baa+5E7aRLMyZ1QnY8Kdnq2FUyUi6zZs1aYIuEeL0alzrITd/hXAgggAAC9RAgIVmPOHGXCCCAQFsCvTkh2cppzfHZJDrVWCd8Zkn06IHssssus8cee8y9vNUlx1mTW/FZkMsvv7w7yVwPX9HTUpudRhudZdnqgSbNOmD88IOkk8rb6sBtvClL8qmNYru9pcj2tpOgy9JP/Wtuuukml/zQ1Yl7SGbZM7PVpEZan9CyVCUj/SExslGiRvvUaRnqSiutZDqFOJ7oSCtX5dRhD8ki+3OrY01JLi1H17JjXdpKYd9997VFFlkkU1FaDn3FFVeYfujR1egE8qISklrarO+D6N6iWlqsxKiSj1rOrH1q4/sfZpm5nGUGtEeKf45EE7PRQ9KStv/IBG3mEq5ajq5ZjI8++qi99dZb3d4a/Y7y/9Dq2I3fi+KrhKr2tdT/jyd902Z7Zm0br0MAAQQQKEeAhGQ5ztSCAAIIVCLQmxOSWZNi8VO2k041TnsQ7Mkp2/GDZprtb6fDD37961+7JWx6oNVsED1QKpmipYG6kvag9J1PSdPLL7+8awlcXjOh9CA6btw4t++erp4eTNOTwZIlSdST8vXeIttbdEKyJ6dsx5fSpp2ynaV/tdPeVpMaaX0imtBXfIcPH2777bdf6vJPzYSbNGlSV3cqa4ZkfKZqKyex67NKHkpGa5nr9ttv75I6nTJ+47FIOpwrbfxGf2DSa5OSVEUkJOMnXOtHn2222cadEq1lxY2u+I9aecyQVF3RfSKVUPc/YJ1//vluL0tde+yxh22xxRZppJn+XclJfb/IVpf24x07dqxL6Pur1bHbrGIthf/DH/5g+pHFL+tuZSxkahQvQgABBBAoVICEZKG8FI4AAghUK9CbE5LNZgpGoxI9bbTRw2taQjJ6qqnKyPoQHX+AbXQYjb/feCJMD9qbb765nXfeee6gBJ+k1EycpCu+7FuzOQ877LAeHwgQb4fuQ8v1dCJq2Vda8imP+ymyve0k6Hyb0vqpXhefkZt04EUjo+jMqqQZtu0kedppb6tJjbQ+MXHiRDfLS1crS1jjia+yEpK6z2jdjWYBxuPY6FAivU59xy8Zrmr8xn8cytqueDujS5L1b0nfBe30Ve+k2YC64j+8aFbnOeec05WQy/rDTPxzPa+EZHTmq5ZtK/mo2ZqXXnqpffDBB27Wr5KUgwcPXmDI6zNOM6l1kvzf//53N1tY/TvtSvuBrdnYVUy0T6UOANJM2b322svWX3/9plXqPqM/yDWyS7tv/h0BBBBAoBoBEpLVuFMrAgggUIpAb05I6gHsq1/9qo0YMaKhtR7/40NbAAAgAElEQVRm9GCvhKKuRgm9tERP/FRTLfc+9NBDEx/0ojcze/Zst7zQz+7IsnwumhTSA+9mm23m9rHTLJu0B+B4Ik1GmsGzww47NDwV1d+vlnvrYVJJUx0csPPOO7uHVH/FZzZl3c9LCeHx48e7YpQMUoIsbUZRs8GTlnzKa+AV1d52EnS+TWn9VK+Ln9gu84MOOsjNCmx2+Tj5k2/zSvK00968E5JRt6zL2LWXnmaa6YcAf5WZkIzOllb9+hxQAqfR6cZ6TfzzJrqtRVH9uZXxFv9xSPsPHnLIIQssb04rM96nfDJOP974q4iEZLxM/SCjWexK3je7ZsyY4Q7A8fsx5pWQjH/ef/azn3XfSbfffru7Hf13zQRO6jPxRJ8SmfrxSuO+2RVNSPbt29d9tkR/mGo2duN7o26wwQZuuX4zv/h9trplSlpf4t8RQAABBIoVICFZrC+lI4AAApUK9OaEpOA1w2bkyJHuAIr4peVet956q1vW5k9BbXQAQpZET/wEa+19dsABB3TbizJ6D5rFo5lZPsGjhy49HK677rpN+0x0hpuSg0svvbTpQV5XlpmZ8dlDqnf33Xd3CY1GyQzNHrv22mu7Th5OejjVPnxK0Gg2jb/0QKnTVhvt/6Z93jRbxy8f1L0oqaKkZLtXWQnJotrbToLOW2Xpp3qtlhornj4RrgS6Egfa3y7pUvJNZfsDXxol+9tJ8rTT3rwTktHZhmrbTjvtZFtttVXD8aCZZ1qa+q9//asbV5kJybibxo5+JNCWDUnjWNspXHTRRV17K8bHcFH9uZVxHP2xRe/ryXLi6HJllRVPDrbTV1VOszEWn+moH26UkIwuWY56KAGpZOSUKVO67YWYV0JSdUVn76tc/QChxF+zE8j9PcaT1Gmf5/ou049L/vso6UeLZmM3acl72nfTU0895WLy/vvvu9tuZcZ3K32T1yKAAAIIFCNAQrIYV0pFAAEEOkIgnpxRYk6HRvTkUnJJBz1Ek0ztPNxlTZ74e007ITr+gO7fp7279CC13XbbuVNN9RD44osv2s033+yWo/lZKZoZpeVryy233AI8We416WAMJUSV2Nh4443dyalKfCoxcNddd7kHxeiG/BtuuKFLnqbNponPcPM3m3Vml9p7yy23uFkyvu1KYGiGnBIxK6ywgrsH3ZuSi3qw11JOn7RtNvO00YEOmoGpRKv2FFM56i/333+/3XPPPd0Of9A96AE+6wEWSf24rISk6i6ive0k6LxDln6q1+rBX3sfyspfmh2sveT0fxonuhSn++67b4E4NZr92s7nQDvtzTshGZ9tqP6vPWg1e1jJWvV5jQcdeqM+q/Hgk7nRPqjxG0+mF3Goja8z3v+SxrFmcOqzZtq0aV1jTa/bbbfd7POf/3y3IVREf876XRNPiDZbTpylzPhsu/jy73b6quptNsaSTgjX5/KOO+7ovoP0+adLMdEp1foeULI/flK12n7kkUe6H5uiV9bxHX1PfPa+/7csMwl1nxdccEHXD0Z6r96nfUc1O963R7HTmND3ipZa61If03euXhu90sau9qnVoUD+u1Hf35rJqZUOOiRHY9N/h2gsKqHrX6sYjxkzxvT5xIUAAgggUA8BEpL1iBN3iQACCLQlEE/OtFVI7E1Jszfaebhr9eGq1YSk7lPJu+hpp43arweZ/fff352CmnRlvdf4jL8s3npwU5JYMwn9A17a+6KnZfvXNprdmVSWX6qu/hF/GG5Wt+51yy23dEvhGyVONftu8uTJC5x+mtamtBmlae/3/15mQlJ15t3edhJ0vu1Z+6leryTClVdeaU888URWWvc6PeyPHj06ceZvO58D7bQ3LakRb1Ban9B4UBJESaKslxIl+mFG+935ZdtJh/gUmZBsp/+ljeG8+3NWz3hSuJXPs0afcdF9MfWa6OE27fRVlZE2xpKW8qcZ6PtHBwxpJro+jxvtY5pWd6N64nudxi2a3V9SkjqtPfp3tWfUqFELnEyfNnaTfjDLUp++j/TDV7OZzVnK4TUIIIAAAuUKkJAs15vaEEAAgVIFenNCUkk+Jc90KvWbb77Z0F0zPrTUUv+/0dXKg6ASLL/97W9t1qxZXbMKG5WrB1El97RcutkprPH3xw+nybL8Ll6GZplolqJOKM2atNWec82Wdvs6NANVM/D8UuxmnV7t1gzSr3/965kTss3KS0s+FTEA82xvOwk636ZW+qneo0ScDpFQgjs6WzfJSDMov/zlL9vWW2/dcAZrO0medtqbltSI33+WPqEErfqskpJpSfpll13WdtllF3fC/cUXX+xmyupK2jOw6ISk6lX9unc/O61RH1cMta2DlnU3+7zJsz9nGW/y1l66SkrqUtJUewdutNFGWd7e8DXxJGd0CXE7fVUVZRljmkmr7520eCgGmjmuz1WNA81GVD/UlbRcPUvdSRjxbTpaPSxIWxRoexG/ZUOzoOi7SN+7mhmZNNM9y9hVf9BelPpu8kuxm9W5xBJLOC+tAGm2h2qPOhNvRgABBBAoRICEZCGsFIoAAgh0hkBvT0hqD0cl27Q0bubMmS4xqYcd7b2omV56cNIy4bRkYDsPgtpfTnXqoVgPpj7ho7q1LFzLJbUULW2JdlJPij/AZz1RPKksPQjr1FglJzW7xz8Q68FO96ol3Fq+2uq9KuH57LPPuiW/SphofzW/7FszQbWHnU5Q1UETWtaY15Ul+ZRXXdFy8mpvOwk6fx/t9FO91y/rVX9VX9U96PJx0jJuJYfSZvC2k+Rpp71ZkhrR2GTtExpX6qv6vFBSyY8FfT4o6aFDVjRu9dnhEx/Re0lK9JSRkFRb1f+0BcXdd9/tZm3q3tUefb5o6a+2hNDnne4xy5VXf85SV/wHlp58nkXriy9Xjh5u005fVdlZx5hm5+tHKS0p1jYd/vNfSWF99unzVJ992hJAV3wcJB1wlrXuuHmWstPi5PuX2jNnzpy2P89bGbu6b203IEf1kby+m9Layr8jgAACCJQnQEKyPGtqQgABBBAoUKCdxEaBt1No0fHN/6NLEQutmMIRQAABBGolEN2fM+nE8Vo1hptFAAEEEAhKgIRkUOGkMQgggEDvFehNCcnojCLNuNFBMI32v+y9PYKWI4AAAghEl2z39LAgNBFAAAEEEMhTgIRknpqUhQACCCBQmUBvSkhGl70lLe2rLAhUjAACCCDQMQKaTX/VVVe5A3N06RT4ffbZh70WOyZC3AgCCCDQuwVISPbu+NN6BBBAIBiB3pKQjJ56yvK7YLovDUEAAQRyF9Cp6ddee607wIrZ9LnzUiACCCCAQA8FSEj2EJC3I4AAAgh0hkCICUkdhDB9+nR3uIwO1tDSu9mzZ3cdkLD88svb4Ycf7v6dCwEEEECg9wpor0gdyKRDjHQIjb4rnnrqqa7DxNZee23TQW/tHKTWe1VpOQIIIIBAkQIkJIvUpWwEEEAAgdIEQk1Ijh8/3p38G7/0ULnffvvZuuuuW5oxFSGAAAIIdKbAW2+9ZePGjXOnesevxRdf3A455BAbOnRoZ948d4UAAggg0CsFSEj2yrDTaAQQQCA8gRATkorShAkT7NFHH+0WMM2W3HbbbW277bZjL7DwujItQgABBFoWiH8H+gK0VHuPPfZw+0dyIYAAAggg0EkCJCQ7KRrcCwIIIIBA2wKhJiTvu+8+u/nmm+3tt992S+2GDBliO+20k62xxhokI9vuLbwRAQQQCE9g6tSpds8995i+D5WIXGmllWznnXe2FVZYIbzG0iI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AQQQQAABBBBAAAEEEEAAAQQQQACB+giQkKxPrLhTBBBAAAEEEEAAAQQQQAABBBBAAAEEai9AQrL2IaQBCCCAAAIIIIAAAggggAACCCCAAAII1EeAhGR9YsWdIoAAAggggAACCCCAAAIIIIAAAgggUHsBEpK1DyENQAABBBBAAAEEEEAAAQQQQAABBBBAoD4CJCTrEyvuFAEEEEAAAQQQQAABBBBAAAEEEEAAgdoLkJCsfQhpAAIIIIAAAggggAACCCCAAAIIIIAAAvURICFZn1hxpwgggAACCCCAAAIIIIAAAggggAACCNRegIRk7UNIAxBAAAEEEEAAAQQQQAABBBBAAAEEEKiPAAnJ+sSKO0UAAQQQQAABBBBAAAEEEEAAAQQQQKD2AiQkax9CGoAAAggggAACCCCAAAIIIIAAAggggEB9BEhI1idW3CkCCCCAAAIIIIAAAggggAACCCCAAAK1FyAhWfsQ0gAEEEAAAQQQQAABBBBAAAEEEEAAAQTqI0BCsj6x4k4RQAABBBBAAAEEEEAAAQQQQAABBBCovQAJydqHkAYggAACCCCAAAIIIIAAAggggAACCCBQHwESkvWJFXeKAAIIIIAAAggggAACCCCAAAIIIIBA7QVISNY+hDQAgfoIPPfPD3O92SX797FBi/fJtUwKK0/gg+eeybWyhZZcyhYatHSuZVJYAQL/ftk+mvfPXAvus/g6uZZHYfkLPPPGnFwLXepTS9jSiy6Va5kUhkBHCLz+gtm7b+R7K8uvm295lIYAAggggEAOAiQkc0CkCAQQaC7w3Csf2inXv2/P55yQVK3H7LCI7bZpP0JQI4EPnnva3vzRD2z+88/lftcDjv6e9d9tn9zLpcB8BD584Tz78Ilj8iksWsrCi9nCm95tfQZ8Nv+yKbFHAk+/Mcd+cM//2LNvvtCjcpLefPzGh9g+q38l93IpEIHKBG79mdkNP8i/+hU3NjtkstnSK+VfNiUigAACCCDQpgAJyTbheBsCCGQX+I9r3rMZT83P/oYWX3ntcYsxU7JFsypf/sbJ37V/z5he2C0sc83NttCgZQorn4LbFJj3in1w12fafHP62/osva0tvNHU9BfyilIFvjP9pzb9bzMLq3PqrhfZMsyULMyXgksUePkJs/9eu7gKN9vPbP8JxZVPyQgggAACCLQoQEKyRTBejgACrQsccuG7plmSRV3jD+1vwwYv1OPif/jDH9r48ePtv//7v+3ggw9uWt4ll1xi//Ef/2GHHHKI/ehHP+p67R133GGjR4+2jTbayPSawYMHJ5bzwQcf2N1332033XST3X///fbkk0+6133mM5+xDTbYwPbbbz/bcsstrW/fvgu8f/bs2XbooYfa0ksv3bQOvfGVV15xbXn11VftwgsvtHXXrX7Z1mtjR5lmSRZ1DbroSus7bHiPin/77bft29/+tk2ZMsUmTpxoW221Vcvl+Rhfd9119uCDD9qzzz7rylhjjTVsxIgRtv/++9uqq65qffp033Zg1qxZLr6f/vSn7aKLLrIVV1xxgbrff/99O+GEE+zaa6+1IUOGuNhuvPHGC7zuo48+spNPPtn1k+OOO869p6rro7f/bPPvLW4GY5/F17KFt3ikx83zY1gFDR061M4//3zbcMMNm5b70EMP2eGHH24vvPDCAmM/Wl6Wm1t55ZW7jdW09y+77LK25ppr2te+9jXbfffdbcCAAVmqKe01+079jj39xvOF1XfVTv9rw5dsf9bXzTff7MbGKqus0nC8xW/ev2f99de38847z/r379/1eZG1odHvjujnTbP3+1jvvPPOtscee9hiiy1mGuO/+MUv7Fe/+pWtvvrqdtZZZ9lnP9t8nD3++OP2zW9+0/72t7/ZiSeeaAceeOACn0PR+8jjOyfaxrTv2L///e/2m9/8xu6880574okn7OWXX7bFF1/chg8fbttvv72NGjXKll9++USqRt/NSS/2Y0tj55e//KWro9Lr6elmZ4wo7haGf8nsuDtzL78n8cr9ZgoqsJV+5cfLX//615buJm1cJBU2f/58+93vfmfvvPOO7bXXXi3VF39xJ/692KMG8WYEEKiFAAnJWoSJm0Sg3gIkJLvH79FHH3XJTCUidekhUw9XCy20kL300kvuIVHX5z//efv5z3/uklZ5PxxW2aN6Q0IyHmMlmpdbbjlTkvK5556zt956yz38fv3rX7f/9//+X7fE9WuvveaSW0pyKUH+pS99aYFwzZkzx8aOHWuqR1ejB5loWUqsbb311pWFvo4JSWEpoXvEEUc0dVMS6Kc//al7TfzHiLSEYrzgVhOS0fevtdZaduqpp9rmm29eWZzjFXd6QvKf//yni++MGTPsf/7nf2zfffdtaqcxrB+vLrvssq6+kTWhGC24UUJSidGlllpwb8wPP/zQlPhRck6XPjv0/bDEEkvYv/71LzvyyCPdj1y77bab+98bJdd0r/phQgm/tNf6+y0rIakfWsaNG+eSvPqM1KUfcNSW9957z55//nnT/avN3/3ud92PbfEf7VpJHJGQ7NnHRB7x6tkdlPfuVvpVmQnJyy+/3L7//e9n+iE9TYuEZJoQ/44AAkUIkJAsQpUyEUCgmwAJyU84NOPjBz/4gemX82233da+853vuNksCy+8sHuRZrtotqRmXephaYsttnAzXpTQyvPhsMouGnpC8pFHHrFjjjnGnnrqKRdjzUDSzCUfYyU0NKNBSYO//OUvbiasZuf4GOvf9R7NzNSDhsqKX5q5edhhh7kEo2Y7qQyV96lPfarbS5Ww1Ov0AN9otmVZfaFuCckll1zSJZC/8IUvuDEow6TrzTfftKOOOspuv/1298+NEpJps6YbxSFt1rUSNPfee6+7R/3IkXWWXFlx7/SEpBx8QlmzDjXbMD6OolYa15rB/O6773bNnm1l9l+Se9b3azbU1KlT7Sc/+Yn7Dokmy5VQVVJSZenf995778QQX3PNNXbSSSe5zxsl/9ZeO32JcBkJSSUg9cPKFVdc4e5NP7iMHDmyW3JWs8CuvPJKO/vss107k2Z3tpI4IiHZ/qdAXvFq/w7KfWcr/arRnfky8pyR68tsZ3Zl/D5JSJbbp6gNAQQ+FiAhSU9AAIHCBUhIfkys2Y9KXOjBUTPgNDOu0YOv/thXslJLuvXQpQdNv7Q3j4fDwoPepIKQE5LRGGtJpBKKScvuxaOZsEo2Kpmk5dt6oPCv1VJsLSPVEqx4olFJ61NOOcW0FPxnP/uZXXrppW6GlJZtx2fTNiun7D5Qt4TkF7/4RdOsNC21b7QkXoYaz0r6akazEsDxrRTSEoppccj6/jfeeMN9ptxwww1u+XZHLEE1szokJP2Se/1okLa1xVVXXeVm50WTl1kTio1i3er7fQL1K1/5iluqrWX60aXbmimrGdGrrbZatyr1A4i+ezTDulnSMn6feXznpLVRM71+/OMfu2Sk2tRsmwQlZY8//nhbYYUV7IILLrCVVvpkyX4riSMSkmmfPo3/Pa94tX8H5b6zlX5FQrLc2FAbAgjUW4CEZL3jx90jUAsBEpIfh0nL0PTApdls5557ri2zTPODV/7whz+4pYTaH07v1Z6CuvJ4OKyy44SckPQx1szIM888M3HpZdT+gQcecMlmzfzRe5UEi8ZYSzf1IKTl3v7yy7A1Q0uzHjXLSUkUPZgrEeUvn7jUv+Uxe6KnfaZuCUlZarmoEnuNZqrKWAnjq6++2r71rW+5WFSVkFR8ov1J/UFJ0qqvOiQktfT0e9/7nk2ePLnpEn39UKQfEe655x4744wzTAlBXWnJtrQYtPr+2267zQ444IAFZuNGl27Hf+RQG9WP1Vfj/5Z2f3l85zRro/ZeVVJfCdMsidJovOLL7FtJHJGQTIt88r/nFS8/I0+1aMsLjSmtIlFSWn30oIMOcisL9LpJkya5lQXaU1R9SVvdaN9kjQP9TeVXIKgsvx+4VhloD2Z9F991111uuwPt+6r36AeF+A/C+jzXZ+g555zjfmjSpS1TNKP497//feK+4a0IZpkhOXfuXLc3tH5wVFt16W/Ab3zjG93u2dtpf+roFd/XXD+o/frXv3auGse65Ku/NcaMGeNW6Pgfu5kh2Uo0eS0CCOQlQEIyL0nKQQCBhgIkJM2iyzqz7FMmTCWe9JCsPx6PPfbYrn0G83g4rLK7hpqQbCfG0eXZWgb6n//5n+7hwJf12GOPLTA7zx96o6Sn9gvUQ5oe5qPv9/1Hs6GefvrppjP8yuoLdUxI6oFYhxspMamH1IEDB3bj8vsPaoaafjzQrOYqE5LRRE2jJGpZ8fb11CEhqXv1B9U0W6Lvx572eYz+SNRqQjEeg1ber88M7UGsGWpJM6iVOFE/VJn/+7//azoAR9eNN97o/nfNoo7PKkzrE3l85zRro9+CQgn0qGuz+1LCRslVJZeiP8SQkGyiltOhNnnFK5oAU4JR2xBoP20l1vW3j7YdiG6B4vfbVgv9fqraXzS+dN8nJHVY06233ur2Ix02bJjp89EfIKgEn36o80lJJSO1L6y+U9VXNcb1ea96tH2HZuxqu4N4wi9t7ET/PS0h+ec//9m1W0lGbRGie9Z493unRrd3kZFmxOs9Sjr6vWe1jYtmcOuaNm2am0msRGzSPtbyPP3002277bZzrych2Uo0eS0CCOQlQEIyL0nKQQABEpJmbt/HpFO2/V5+QtLD4Hrrrdd2j8nj4bDtynN4Y6gJST0YKCmofd5aibFfVr3NNtt0S3pp5p1mjGjmiGaL+Ms/1OjflJB45plnXL2acatlmoMGDXIv9f3EnxTt//ccQthWEXVMSGq2lmbHaNZM0rJtP4tZWzFoJo3iUGVCUoHxy3mTklVtBa6Hb6pLQtLP+tJy5qTZpX42rGZbxU+sbyWhmMSZ5f36XHnxxRdtwoQJ7v+UiFHCMX5QlRIY+uxQAl0JPv1//W+aia3PCiUgdtppp5aimsd3TqM2ylV7YepzTYfUaBWBn7HV0k3+/y8mIdlELYeEZJ7xis7y23TTTd1MRh3qpb6uSysHNCNZSUXtva3PV59AVHJRr9fyfr1XB8D5VSQ+Iaky1Kf044zf1kA/4KksjYnoOPd7sOo96o+77rqrm3WprTCUuNQsQ11FJSRff/1198OzZj/rwCr9ODlkyBBXp8a92qB9iuMHUTXaQzL6eaaydt99965ZpGrTf/3Xf7mEvurS50j//v1JSLbzgcN7EECgxwIkJHtMSAEIIJAmULcZkmntif57/I/TRgnJrPvAZam7nRMc4yf3ZqmnqNeEmpCcPn26e1jRvm3xZdbNLBv1Dc100gxHPYBo1ob2l9RDmE7I1eElfq87/6AfT5r5RGd85mRRcU0rt44JSS3X1kObZqTFZxz6JfG33HKLi4WuZgnJNB//7/Hl9a1+dqTNwsl6H3m9ri4JyWjCUYkBjbNoYszPhlXCUon/6B6HrZ6yHT/gqNX36zNGSZUdd9wxMXkX3ctW/VYnVCtxk7avbaOY5/Gd0yghmSUZ20pf9P2/lfd0zJ6rT083O2NEK7fe2mtzSEjmGa9oQjJpWxH1O332LrLIIi6x7hOOvtEaizr8SDMgo3u/+oRk0ozb6KoE/2Of/je9RzMk43t2qy4/9pW0LCoh6Wdor7vuum5LH80UjV6aJamVEEpORrd3aZSQ1N8P+kFN5SUdeOdne6selTF48GASkq2NJl6NAAI5CZCQzAmSYhBAoLEACcnGMye9WtoDafSP9TweDqvsr6EmJFtNHPkY+PfFk8ZJMx/9/6blV9ElxH5WnO8n0f0j43tLVhX7uiYkn3vuOZdoHD58eDdzLYPTw6mW1elkZu1/R0Jywd5Vl4Sk7twfbqN95+JLh33CQEnA+EncaZ/fcZVmCUm/9NK/RzOntCRTl5aw6uRp7Z3X7CRwvdYv3daPGEq4aK84fU7os6PVK4/vnJ4kJP1nZNJ9xy1JSDaJbkkJyazx8glJLaPWDEfNMm/larTE2Cck9YOe/nP8+tGPfuR+VPDfl0o46rNc5TVa3eC/Y4tISEZnnTbbasOvmojO0G73lO2kWc8s2W6l9/FaBBDIS4CEZF6SlIMAAg0F6paQzHIASKNlYe3OkEx7oE1KSMaXhiYFoBP/wCQh2T1SjfqM7xNa7u8fkvzeXfElo/6kZ+0xpeVX8+bNcye66yTvpNO3q/i4qmtCUjNTta+XDjKJLtv2CSo93O67774ND5tqN1EdT1jHEy+NYsgMyfZ7tx9zipkSFn45tJ9V9Zvf/KbbYTa+pp7OGmv2fi1f/b//+z+3lFmX9o1TUjJtWXN06XZ8r7hWhYpcsp3FLmuCS+1iyXb9EpKvvvpq6un2apX6ipYbP/7446YZfjqoRge/aOZk0gzJRn/LxZN4frsV7RXpZwvGFf1BUkUkJKNjQAfxbLXVVolB9KseottxZE1IahapnLUv9b333usO7dG4jn6vdOLfi61+VvF6BBConwAJyfrFjDtGoHYCJCTN/B6S2pNIfzivtdZameLof+knIZmJy71o0EVXWt9hw7O/IeGVWR8Qom/New9Jle1nZWi/yD333NNOOeUUt5dVNFmi1/nZev/+97/dyds6FEez9bRXqZYda7+5qq+6JiRld9VVV7mDAnwi2C/x80nK1VdfvWMSkn4Wjfay9Uv9q4x9nWZIysnHWgdiKNmshPRTTz3lxpMOmtBMLiX4oleWpFqzGKS9P3rghvpj9CCKZuX2NBnuyy4yIbtRprEAACAASURBVBmdHdZoRltSGxvdEwnJYhOSecYrSwJMp05ffPHFNnnyZDcOo5cSkZoBrB9ne5KQzNK//ViqMiGZdCp8s4TkP/7xD+fy29/+1v04Gb2WW245k60ObGPJdpXfkNSNAAIkJOkDCCBQuAAJyY9PzNbDlg7ByHrKtgJDQrL17llVQjLPU7Z9q/3MRy3V1Ob+6kOaIaKko5aV+is6g0sJE92L9pvqlJOWdZ91Tkj6hJQSUUoG60FOe5fphwW/P1ejh9qeJoVaeb9mwfhDILLM9G59dLX+jrolJP1hEJqZ6MeZf+hP2ltSImkJxTS1LO/Xa7SvpWZpavl1lpOyW+k7ze4xS8LGv79RkqlZG/3Mr1ZO2SYhmdarEv49hyXbKjWveKUlJPV5pj6vhJq2GtDhNeuvv76tvfba7rNXs4SVIIzPsEz6uymq0WiGpH5waLT/cyckJL179MemRglJJSD1XaDZkNoG4nOf+5yzW3PNNV0SUqeH62+E6EqbtHi00eN4CwIIIJAqQEIylYgXIIBATwVISH4sqD3JtOxu2223dadDLrXUUqm0JCRTiRZ4QVUJyWiMtXRaG9Pr5Otm18MPP2xHHHGE25Q/ulG9f4+f+ai+otcdf/zxttlmmyVuUu8fVjSLUg8j11xzTeJpwa2L5vOOOick/WFCOuVUiSA9AOthLro/ZyckJHWwkU5T1hU/eCWfKLZeSt0SktH9VzUzWXtG6sFey0QbmWZJKDaTy/p+/3nx17/+1c3Y1IEfmsHZ6KpLQtIngbUPq7ac2HnnnVM7GgnJVKIFX5BTQjKveKUlwPx32hZbbJG4/6kOb9Ip2tpntSczJP0Pxk8//XS3bTmigPpxQqdVFzFDMvqZ0+hHxOihW1n2kPQz5XWKtv6zkq3Ry6/aISHZxjjiLQggkKsACclcOSkMAQSSBEhIfqwS/cVaM920F1ijgwn0x6ceJk866STTwydLtrOPrSoTktHTbdNiHO0P+++/v4txPLngZz4q0bT99tu7h7JGM9/8A7oOvNADmmZSJi0vzS6Z7yvrnJCUhH841t6c8v3Tn/7UbaZq1QlJxVvLyrW35T777GM6QTbt4JN8I5xcWt0SkmqFZrLrB4BtttnG7Q969NFH2xe+8IUFDrPxLc6aUGzknfX9+l7QDx1aiq/ZuvrPmlVY94RkdEm6ZsLpRPDoKebx9qmv63NQ21c0OtQmS+IoaQlsGWOiYR01OGVb955XvNISkv4H2UaxvPHGG+073/lOj/eQjCb7kmZB6/Ne/7v2kczSrxrFt9n+vllP2dbBdtEtW5JmSKZ9nkQ/R9hDstIRT+UIIGBmJCTpBgggULgACclPiB955BE320ZLQLVxuf6zliH5RJT+UNQfnDpBWX9s6w9LzdA57bTTTHv+6Mpj+VzhQW9SQaiH2vgmR2Os2bBKKmuJlD+EQklGbcavmUAPPvigNZr94cvTA4deqw3333333YYzOPySce1l+d5779lXvvKVjthD0Lej7glJf8K5nOW7yy67dO0x2Gxc9nSWWtr7Nbv2vvvuc8nq+++/37Sf5bhx49yyxk646piQ9Evf58yZ4/ZhVTJasyV1mETSlZYASItDK++P/uiRNts+re+k3Zf/9zy+c9LaqM9FJdHVd5WU1LLU/fbbzyWb/PXOO+/Y1KlTXSw0m1Kv04FTSsD7z1f2kGwS1ZxmSKqGPOKVlpD0sVTSTEnq1VZbzTVOdasfKDGvH2xXXnnlHs2QVJmaAf3Nb37T/ZCnPqUfIrTnt7bnUL/UvegqKiEZTXpqVqNmYw4ZMsTV+eKLL7rtVzRDf7fddnMzHv2+0N5IM0W1AkfjIDrjUj9kas/ZwYMHu7I0hq688ko7++yz3d7TJCSzfgryOgQQKEqAhGRRspSLAAJdAiQku3eG5557zu0NqV/bdWkpzbBhw1xSUg+bfvNxPWxpNtaoUaO6zXTK4+Gwyu5Zt4RkmtXXvva1BQ6OUfJKe19pD0hdiqUSynqQUvyV8NADhR48NFPWPywk1aXTRLU8UxvUf/GLX3SzIwYNGpR4W36Zlv6xWQIlrU1F/HvdE5J+tqpOQVXs5Kukr7/SZki2YhqdBdvshOF4mdpXTXvUNptd1sp95PHaOiYk1W5/uI3+8wYbbOCW5w8dOjSRJJpsy2oWTQSkJeviZfqZYfrfTz75ZNMM66SrTglJ3b/GmMaXkiX+e1D732nLCv0I8Pzzz7sf6XQpGaukzfDh3Q8wIyHZpAfmmJDMI15pCcnoKgJ95q600kq2yCKLuP0PlUzTj7XqFzNnznSrAb70pS+5xre6h6QXmzZtmtsWRWXrO1vfy6pLfU79UMuci0pI6h70Y6KSofqh0v9dqDHh+722gtEhdbo3f/3+9793e0vrks/WW2/t/qZQgtX/+O3L0mv098eHH35oO+20k/vxWwlYf9BiWjyyfrbxOgQQQKAVARKSrWjxWgQQaEuAhOSCbPoF+7HHHnMHFNx9992mvYv0R6+W4Wnj8V133dV22GEHGzBgwAJvJiHZvBvmvWQ7rdMnJST1Hh2KodhqdpUeMJ599lmXyNIDtB4sNANj1VVX7ZrZ06ie6IFISkzqIdzPBoq/xz+caFZRdE+ttDaU8e91T0jKaMqUKW7vSC2Ljy+HryohqYfTdddd183e0xLjxRZbrIxwZq6jrglJf5CR/n+jw2w8QtkJSe1pqhlTV199ddMDbuqWkPSempV2yy23uMNMNK58clL9fMSIEW6W2DrrrJP4OUhCssnQzDkh2dN4ZUmAxU+K1t9I+vw94IAD3Peoti3QDMboGG03Ian26G8x7fGtVQxKTOrvMSX2Fl10UZf4LzIhqfrV9y+//HK76aab7IknnnDEugcdbKd+H9+GQwlLzSqeMGGCGyf6DtAKm4EDBy7QFn1X6EfNMWPGuPFz4oknuh8A/EGLWeKR+YOfFyKAAAIZBUhIZoTiZQgg0L5AXRKS7beQd7YiUIcZkq20h9dmE6hLQjJba3hVVoG6JiSzto/XIZCbQE32kMytvRSEAAIIINDrBUhI9vouAAACxQuQkCzeuE41kJCsU7Tyu1cSkvlZ1qkkEpJ1ihb3WqkACclK+akcAQQQQKB8ARKS5ZtTIwK9ToCEZK8LedMGk5Dsnf2BhGTvjDsJyd4Zd1rdhgAJyTbQeAsCCCCAQJ0FSEjWOXrcOwI1ETjvtn/bNX+cV8jdfqqf2U3HL15I2RRajMDc88+wd6+ZWEjhfT61qH16yl2FlE2hPReYf+/69tHbj/e8oIQSFlrxWFtojf8ppGwKbV/gVw9dZhOfuKH9Apq8c9GFP2XT9yrms6SQG6ZQBJoJfPC+2Xf6F2f01VPMdjq5uPIpGQEEEEAAgRYFSEi2CMbLEUCgPQElJe9/en57b27wrmWW6GPf3HYRW2XZhXItl8KKF5h73hk2b+bHJ1DndS20zGBb/IjjrO8qq+VVJOXkLPDR24/Zh3850ezdZ3Mtuc8y29tCq/8i1zIpLD8BJSVn/OOh/Ao0s8H9l7ZvbXigrbbkSrmWS2EIVCrw3L1mN5xoNveV/G7j3TfMPneA2c7/nV+ZlIQ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mQkMzmxKsQQAABBBBAAAEEEEAAAQQQQAABBBBAIAcBEpI5IFIEAggggAACCCCAAAIIIIAAAggggAACCGQTICGZzYlXIYAAAggggAACCCCAAAIIIIAAAggggEAOAiQkc0CkCAQQQAABBBBAAAEEEEAAAQQQQAABBBDIJkBCMpsTr0IAAQQQQAABBBBAAAEEEEAAAQQQQACBHARISOaASBEIIIAAAggggAACCCCAAAIIIIAAAgggkE2AhGQ2J16FAAIIIIAAAggggAACCCCAAAIIIIAAAjkIkJDMAZEiEEAAAQQQQAABBBBAAAEEEEAAAQQQQCCbAAnJbE68CgEEEEAAAQQQQAABBBBAAAEEEEAAAQRyECAhmQMiRSCAAAIIIIAAAggggAACCCCAAAIIIIBANgESktmceBUCCCCAAAIIIIAAAggggAACCCCAAAII5CBAQjIHRIpAAAEEEEAAAQQQQAABBBBAAAEEEEAAgWwCJCSzOfEqBBBAAAEEEEAAAQQQQAABBBBAAAEEEMhBgIRkDogUgQACCCCAAAIIIIAAAggggAACCCCAAALZBEhIZnPiVQgggAACCCCAAAIIIIAAAggggAACCCCQgwAJyRwQKQIBBBBAAAEEEEAAAQQQQAABBBBAAAEEsgn0ioTkiy++aL/61a9s0qRJNmfOHBsyZIjtsMMO9q1vfcs22mijRKn58+fbjTfeaGeddZbNnDnT9N/XW289Gzt2rI0ePdoWXXTRbMK8CgEEEEAAAQQQQAABBBBAAAEEEEAAAQS6BIJPSM6aNcv2228/e/zxx10icujQofbGG2/YU0895f77T37yEzv44IOtT58+XSgffPCBS0T+8Ic/tLlz59o666xjffv2tWeeecb998MOO8xOP/10GzhwIF0JAQQQQAABBBBAAAEEEEAAAQQQQAABBFoQCDoh+eabb7pk5A033GBHH320nXrqqbbEEku42Y4XX3yxSzgOHjzYrr76altrrbW62KZOneqSlIMGDbJx48bZiBEj3L/Nnj3bJSMffvhhl5A84ogjWqDmpQgggAACCCCAAAIIIIAAAggggAACCCAQdELy3nvvtb322stWX311t1x72WWX7Yr4vHnzXEJRiUklHX1y8b333nPLsidOnGjjx4+3MWPGdOslM2bMsFGjRtkqq6yyQJl0JwQQQAABBBBAAAEEEEAAAQQQQAABBBBoLhB0QvJ3v/ud7bTTTi4peckll9iAAQO6afz4xz92syRPOOEE+9nPfub+7cknn7Q999zT+vXrZ5MnT7Zhw4Z1e89bb71lBx54oE2fPt2uvfbartmTdDQEEEAAAQQQQAABBBBAAAEEEEAAAQQQSBcIOiH50EMPuWTk4osvbtdff72tuuqqXSLRmZCXXXaZHXDAAe7fpk2bZrvvvrttv/32pv9dS7zj13HHHWdnnnmm22dSS8G5EEAAAQQQQAABBBBAAAEEEEAAAQQQQCCbQNAJSS3LPumkk9x+j3vssYf94he/cDMeX3vtNfe/nX322bbpppu65dmf+cxnnNiECRPcDEglKM8///zE07T1vmOOOcaOPfZYO+OMM7JJ8yoEEEAAAQQQQAABBBBAAAEEEEAAAQQQsKATkoqvZkJeeOGF7kCbf/zjH10h1/LtkSNHulO2l1tuua7/PUuyMctr6FsIIIAAAggggAACCCCAAAIIIIAAAgggsKBA0AnJjz76yG699VY7/vjj3cnYK664oi2//PJuhuRTTz3l/vv3v/99O/TQQ92ekbqyJBuzvIbOhgACCCCAAAIIIIAAAggggAACCCCAAAK9LCE5depUO/jgg12rtVx73333tYUXXtiUqLz77rvte9/7nj322GP205/+1I488kjr06dPKQnJBx54gL6IAAIIIIAAAggggAACCCCAAAIIIIBA7gKbbLJJ7mXmXWCwMySjh9Zon0ft+aiEY/SaMWOGjRo1ygYPHuxOzF555ZXd/997773drMlzzz3X+vbtu4C5nyH53e9+1yU6W71ISLYqxusRQAABBBBAAAEEEEAAAQQQQAABBLIIkJDMolTQa1566SXbdddd7ZVXXnFJxo022miBml5//XUbPXq03Xfffe41I0aM4JTtguJBsQgggAACCCCAAAIIIIAAAggggAACCEgg2BmSrSQk77rrLrv++uttu+22syeffNL23HNPt6fk5MmT3anc0SspiUlXQgABBBBAAAEEEEAAAQQQQAABBBBAAIFsAsEmJLVk+/DDD7cJEya4PSJPOOGEhku2l1hiCbvuuutsjTXWcKdyjx071iZOnGjjx4+3MWPGdJP0y7xXWWUVmzRpki277LLZpHkVAggggAACCCCAAAIIIIAAAggggAACCIQ7Q1KxjR5qc/rpp9vIkSPdzEcdavPoo4/aEUccYffcc4+dfPLJdsopp3QlLP37Bg0aZOecc45ttdVW7t9mz55thx12mHvPWWedZUcffTRdCAEEEEAAAQQQQAABBBBAAAEEEEAAAQRaEAh2hqQMlHg8//zz7fvf/7698cYbtuKKK9ryyy9vc+fOdadr69pvv/1c0nHgwIFdbPPmzbPTTjvNlMTUa9dZZx13uM0zzzzj/ruSkvq36HtaMOelCCCAAAIIIIAAAggggAACCCCAAAII9FqBoBOSPik5a9YsN6Px9ttvtzlz5tiQIUNsvfXWczMcd955Z1t44YUX6ADz58+3G2+80b1v5syZpv+u92g5tw7CWXTRRXttp6HhCCCAAAIIIIAAAggggAACCCCAAAIItCsQfEKyXRjehwACCCCAAAIIIIAAAggggAACCCCAAAL5C5CQzN+UEhFAAAEEEEAAAQQQQAABBBBAAAEEEECggQAJSboGAggggAACCCCAAAIIIIAAAggggAACCJQmQEKyNGoqQgABBBBAAAEEEEAAAQQQQAABBBBAAAESkvQBBBBAAAEEEEAAAQQQQAABBBBAAAEEEChNgIRkadRUhAACCCCAAAIIIIAAAggggAACCCCAAAIkJOkDCCCAAAIIIIAAAggggAACCCCAAAIIIFCaAAnJ0qipCAEEEEAAAQQQQAABBBBAAAEEEEAAAQRISNIHEEAAAQQQQAABBBBAAAEEEEAAAQQQQKA0ARKSpVFTEQIIIIAAAggggAACCCCAAAIIIIAAAgiQkKQPIIAAAggggAACCCCAAAIIIIAAAggggEBpAiQkS6OmIgQQQAABBBBAAAEEEEAAAQQQQAABBBAgIUkfQAABBBBAAAEEEEAAAQQQQAABBBBAAIHSBEhIlkZNRQgggAACCCCAAAIIIIAAAggggAACCCBAQpI+gAACCCCAAAIIIIAAAggggAACCCCAAAKlCZCQLI2aihBAAAEEEEAAAQQQQAABBBBAAAEEEECAhCR9AAEEEEAAAQQQQAABBBBAAAEEEEAAAQRKEyAhWRo1FSGAAAIIIIAAAggggAACCCCAAAIIIIAACUn6AAIIIIAAAggggAACCCCAAAIIIIAAAgiUJkBCsjRqKkIAAQQQQAABBBBAAAEEEEAAAQQQQAABEpL0AQQQQAABBBBAAAEEEEAAAQQQQAABBBAoTYCEZGnUVIQAAggggAACCCCAAAIIIIAAAggggAACJCTpAwgggAACCCCAAAIIIIAAAggggAACCCBQmgAJydKoqQgBBBBAAAEEEEAAAQQQQAABBBBAAAEESEjSBxBAAAEEEECgGIEXHjSb9nOz2VPM3p/7cR39lzJbe0ez7U4wG7pRMfVSar4CxDFfT0pDAAEEEEAAAQQQMBKSdAIEEEAAAQQQyF9ASaxfbmk2793ksvv1N/v23SQl85fPt0TimK8npSGAAAIIIIAAAgg4ARKSdAQEEEAAAQQQyF/g0lFmsyY1L3fjkWYHXZl/3ZSYnwBxzM+SkhBAAAEEEEAAAQS6BEhI0hkQQAABBBBAIH+B4wd+sky7Welnfph/3ZSYnwBxzM+SkhBAAAEEEEAAAQRISNIHEEAAAQQQQKBAgWMXylY4CclsTlW9ijhWJU+9CCCAAAIIIIBA0ALMkAw6vDQOAQQQQACBigRIZFUEn3O1xDFnUIpDAAEEEEAAAQQQkAAJSfoBAggggAACCOQvQCIrf9MqSiSOVahTJwIIIIAAAgggELwACcngQ0wDEUAAAQQQqECARFYF6AVUSRwLQKVIBBBAAAEEEEAAARKS9AEEEEAAAQQQyF+ARFb+plWUSByrUKdOBBBAAAEEEEAgeAESksGHmAYigAACCCBQgQCJrArQC6iSOBaASpEIIIAAAggggAACJCTpAwgggAACCCCQvwCJrPxNqyiROFahTp0IIIAAAggggEDwAiQkgw8xDUQAAQQQQKACARJZFaAXUCVxLACVIhFAAAEEEEAAAQRISNIHEEAAAQQQQCB/ARJZ+ZtWUSJxrEKdOhFAAAEEEEAAgeAFSEgGH2IaiAACCCCAQAUCJLIqQC+gSuJYACpFIoAAAggggAACCJCQpA8ggAACCCCAQP4CJLLyN62iROJYhTp1IoAAAggggAACwQuQkAw+xDQQAQQQQACBCgRIZFWAXkCVxLEAVIpEAAEEEEAAAQQQICFJH0AAAQQQQACB/AVIZOVvWkWJxLEKdepEAAEEEEAAAQSCFyAhGXyIaSACCCCAAAIVCJDIqgC9gCqJYwGoFIkAAggggAACCCBAQpI+gAACCCCAAAL5C5DIyt+0ihKJYxXq1IkAAggggAACCAQvQEIy+BDTQAQQQAABBCoQIJFVAXoBVRLHAlApEgEEEEAAAQQQQICEJH0AAQQQQAABBPIXIJGVv2kVJRLHKtSpEwEEEEAAAQQQCF6AhGTwIaaBCCCAAAIIVCBAIqsC9AKqJI4FoFIkAggggAACCCCAAAlJ+gACCCCAAAII5C9AIit/0ypKJI5VqFMnAggggAACCCAQvAAJyeBDTAMRQAABBBCoQIBEVgXoBVRJHAtApUgEEEAAAQQQQAABEpL0AQQQQAABBBDIX4BEVv6mVZRIHKtQp04EEEAAAQQQQCB4ARKSwYeYBiKAAAIIIFCBAImsCtALqJI4FoBKkQgggAACCCCAAAIkJOkDCCCAAAIIIJC/AIms/E2rKJE4VqFOnQikC7zwoNm0n5vNnmL2/tyPX99/KbO1dzTb7gSzoRull8ErEEAAAQQQqFCAhGSF+FSNAAIIIIBAsAIkssIILXEMI460IiwBJSN/uaXZvHeT29Wvv9m37yYpGVbUaQ0CCCAQnAAJyeBCSoMQQAABBBDoAAESWR0QhBxugTjmgEgRCOQscOkos1mTmhe68Uizg67MuWKKQwABBBBAID8BEpL5WVISAggggAACCHgBEllh9AXiGEYcaUVYAscP/GSZdrOWnflhWO2mNQgggAACQQmQkAwqnDQGAQQQQACBDhEgkdUhgejhbRDHHgLydgQKEGBcFoBKkQgggAACZQuQkCxbnPoQQAABBBDoDQI8MIcRZeIYRhxpRVgCjMuw4klrEEAAgV4qQEKylwaeZiOAAAIIIFCoAA/MhfKWVjhxLI2aihDILMC4zEzFCxFAAAEEOleAhGTnxoY7QwABBBBAoL4CPDDXN3bROyeOYcSRVoQlwLgMK560BgEEEOilAiQke2ngaTYCCCCAAAKFCvDAXChvaYUTx9KoqQiBzAKMy8xUvBABBBBAoHMFSEh2bmy4MwQQQAABBOorwANzfWMXvXPiGEYcaUVYAozLsOJJaxBAAIFeKkBCspcGnmYjgAACCCBQqAAPzIXyllY4cSyNmooQyCzAuMxMxQsRQAABBDpXgIRk58aGO0MAAQQQQKC+Ajww1zd20TsnjmHEkVaEJcC4DCuetAYBBBDopQIkJHtp4Gk2AggggAAChQrwwFwob2mFE8fSqKkIgcwCjMvMVLwQgVIEXnjQbNrPzWZPMXt/7sdV9l/KbO0dzbY7wWzoRqXcBpUgUDcBEpJ1ixj3iwACCCCAQB0EeGCuQ5TS75E4phvxCgTKFmBcli1OfQg0FlAy8pdbms17N/k1/fqbfftukpL0IQQSBEhI0i0QQAABBBBAIH8BHpjzN62iROJYhTp1ItBcgHFJD0GgcwQuHWU2a1Lz+9l4pNlBV3bOPXMnCHSIAAnJDgkEt4EAAggggEBQAjwwhxFO4hhGHGlFWAKMy7DiSWvqLXD8wE+WaTdryZkf1rud3D0CBQiQkCwAlSIRQAABBBDo9QI8MIfRBYhjGHGkFWEJMC7DiietqbcA47He8ePuKxUgIVkpP5UjgAACCCAQqAB/oIcRWOIYRhxpRVgCjMuw4klr6i3AeKx3/Lj7SgVISFbKT+UIIIAAAggEKsAf6GEEljiGEUdaEZYA4zKseNKaegswHusdv+jdc1p66bEkIVk6ORUigAACCCDQCwT4Az2MIBPHMOJIK8ISYFyGFU9aU28BxmO94+fvntPSK4kjCclK2KkUAQQQQACBwAX4Az2MABPHMOJIK8ISYFyGFU9aU28BxmO94+fvntPSK4kjCclK2KkUAQQQQACBwAX4Az2MABPHMOJIK8ISYFyGFU9aU28BxmO94+fvntPSK4kjCclK2KkUAQQQQACBwAX4Az2MABPHMOJIK8ISYFyGFU9aU28BxmO94+fvnjhWEkcSkpWwUykCCCCAAAKBC/CHXRgBJo5hxJFWhCXAuAwrnrSm3gKMx3rHj4RkpfEjIVkpP5UjgAACCCAQqAB/oIcRWOIYRhxpRVgCjMuw4klr6i3AeKx3/EhIVho/EpKV8lM5AggggAACgQrwB3oYgSWOYcSRVoQlkd0jFwAAIABJREFU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AAAgggEKgAf6CHEVjiGEYcaUVYAozLsOJJa+otwHisd/xISFYaPxKSlfJTOQIIIIAAAoEK8Ad6GIEljmHEkVaEJcC4DCuetKbeAozHesePhGSl8SMhWSk/lSOAAAIIIBCoAH+ghxFY4hhGHGlFWAKMy7DiSWvqLcB4rHf8SEhWGj8SkpXyUzkCCCCAAAKBCvAHehiBJY5hxJFWhCXAuAwrnrSm3gKMx3rHj4RkpfEjIVkpP5UjgAACCCAQqAB/oIcRWOIYRhxpRVgCjMuw4klr6i3AeKx3/EhIVho/EpKV8lM5AggggAACgQrwB3oYgSWOYcSRVoQlwLgMK560pt4CjMd6x4+EZKXxIyFZKT+VI4BA7gIvPGg27edms6eYvT/34+L7L2W29o5m251gNnSj3KukQAQQSBDgD/QwugVxDCOOtCIsAcZlWPGkNfUWYDzWO34kJCuNHwnJSvmpHAEEchVQMvKXW5rNeze52H79zb59N0nJXNEpDIEGAvyBHkbXII5hxJFWhCXAuAwrnrSm3gKMx3rHj4RkpfEjIVkpP5UjgECuApeOMps1qXmRG480O+jKXKulMAQQSBDgD/QwugVxDCOOtCIsAcZlWPGkNfUWYDzWO34kJCuNHwnJSvmpHAEEchU4fuAny7SbFXzmh7lWS2EIIEBCMtg+wINWsKGlYTUWYFzWOHjcenACjMcwQkocK4kjCclK2KkUAQQKEeCLpBBWCkWgLQHGY1tsHfcm4thxIeGGEDDGJZ0Agc4RYDx2Tix6cifEsSd6bb+XhGTbdLwRAQQ6ToAvko4LCTfUiwUYj2EEnziGEUdaEZYA4zKseNKaegswHusdP3/3xLGSOJKQrISdShFAoBABvkgKYaVQBNoSYDy2xdZxbyKOHReSHt+QDoCb9nOz2VM+2eak/1Jma+9ott0JHPzWY+ASCmBcloBcUhWMx5KgC6yG8VggbolFE8cSsT+pioRkJexUigAChQjwRVIIK4Ui0JYA47Etto57E3HsuJD06IaU/Pjllmbz3k0upl9/s2/fTVKyR8glvJlxWQJyCVUwHktALqEKxmMJyCVUQRxLQF6wChKSlbBTKQIIFCLAF0khrBSKQFsCjMe22DruTcSx40LSoxu6dJTZrEnNi9h4pNlBV/aoGt5csADjsmDgkopnPJYEXXA1jMeCgUsqnjiWBN29GhKSlbBTKQIIFCLAF0khrBSKQFsCjMe22DruTcSx40LSoxs6fuAny7SbFXTmhz2qhjcXLMC4LBi4pOIZjyVBF1wN47Fg4JKKJ44lQZOQrASaShFAoAQBvkhKQKYKBDIKMB4zQnX4y4hjhweoxdsjni2CdejLiWOHBqbF2yKOLYJ16MuJY4cGpsXbIo4tguXzcmZI5uNIKQgg0AkCfJF0QhS4BwQ+FmA8htETiGMYcfStIJ5hxJM4EscwBMJoBeOROIYhUEkrSEhWwk6lHSnAKXcdGZaWboo/CFri4sUIFCrAeCyUt7TCiWNp1KVURDxLYS68EuJYOHEpFRDHUpgLr4Q4Fk5cSgXEsRTmeCUkJCthp9KOE+CUu44LSVs3xBdJW2y8CYFCBBiPhbCWXihxLJ280AqJZ6G8pRVOHEujLrQi4lgob2mFE8fSqAutiDgWytuocBKSlbBTaccJcMpdx4WkrRvii6QtNt6EQCECjMdCWEsvlDiWTl5ohcSzUN7SCieOpVEXWhFxLJS3tMKJY2nUhVZEHAvlJSFZCS+V1kaAU+5qE6qmN8oXSRhxpBVhCDAeiWMYAmG1gnEZRjyJI3EMQyCMVjAeiWMYApW0olfMkHzvvfds4sSJdtFFF9mjjz5qc+fOtU022cTGjBljBx54oC2++OIL4M+fP99uvPFGO+uss2zmzJmm/77eeuvZ2LFjbfTo0bboootWEjAqLUiAL5KCYEsuljiWDE51CDQRYDyG0T2IYxhx9K0gnmHEkzgSxzAEwmgF45E4hiFQSSuCT0i++eabdthhh9mkSZNswIABtuqqqzroZ555xiUmR44caRdccIENHDiwKwAffPCBS0T+8Ic/dK9ZZ511rG/fvl3vUXmnn356t/dUEj0qzU+AL5L8LKssiThWqU/dCHQXYDyG0SOIYxhxJCFJHMMSCKM1fL4SxzAEwmgF47GSOAadkJw3b56ddNJJLnn41a9+1caNG2crrbSSg549e7ZLVN5zzz3u37/3ve91BWDq1Kl28MEH26BBg9x7RowY0e09Dz/8sHvPEUccUUnQqLQAAT6ACkCtoEjiWAE6VSLQQIDxGEbXII5hxJGEJHEMSyCM1vD5ShzDEAijFYzHSuIYdELy/vvvt7333tuWWWYZu/baa22VVVbphnz77be7GZK77LKLnX322bbYYouZlndrWbaWeI8fP94t645eM2bMsFGjRrmyNOty2WWXrSRwVJqzAB9AOYNWVBxxrAieahFIEGA8htEtiGMYcSQhSRzDEgijNXy+EscwBMJoBeOxkjgGnZA87bTT7MQTT7RTTz3VfvCDH2QCfvLJJ23PPfe0fv362eTJk23YsGHd3vfWW2+5fSenT5/ukpx+9mSmwnlR5wrwAdS5sWnlzohjK1q8FoFiBRiPxfqWVTpxLEu6nHqIZznORddCHIsWLqd84liOc9G1EMeihcspnziW4xyrJdiE5DvvvONmN952220tJQ6nTZtmu+++u22//fZ22WWX2RJLLLFAYI477jg788wz3T6TRx99dCWBo9KcBfgAyhm0ouKIY0XwVItAggDjMYxuQRzDiKNvBfEMI57EkTiGIRBGKxiPxDEMgUpaEWxC8uWXX3aJRR1qc91119lHH33kZkrecsst7qAanZitxKKfDen1J0yY4GZAHnDAAXb++ecnnqat5d3HHHOMHXvssXbGGWdUEjgqzVmAL5KcQSsqjjhWBE+1CJCQDLYP8LkaVmiJZxjxJI7EMQyBMFrBeCSOYQhU0opgE5IvvfSS7brrrjZ//nzbbbfd3B6RuoYOHWqaPfnYY4+5/x4/MTtLsjHLayqJJpW2L8AXSft2nfRO4thJ0eBeersA4zGMHkAcw4ijbwXxDCOexJE4hiEQRisYj8QxDIFKWhFsQvLRRx91sx+1J+SAAQPc0mrtJ6kl2Joteeedd7oZjo888oj99Kc/tRNOOMH69OnjEpdpsx+zvKZZNB944IFKgk2ljQU2uWyzTDwPHHh/ptfxomoEiGM17tSKQJIA4zGMfkEcw4ijbwXxDCOexJE4hiEQRisYj8SxUwU22WSTTr21rvsKNiHpD6dRYvKggw6ycePGLbD8esqUKe7ftHzbn5idJdmY5TUkJDu+73e7Qb5I6hWvRndLHMOII60IQ4DxSBzDEAirFYzLMOJJHIljGAJhtILxSBw7VYCEZIWR8Uu2//jHP9o111xje+211wJ387e//c0t637ttdfcwTcbbrih+/977723HXrooXbuueda3759F3ifT0h+97vftV/84hcVtpKqcxNgqn1ulJUWRBwr5adyBLoJMB7D6BDEMYw4+lYQzzDiSRyJYxgCYbSC8UgcwxCopBXBzpB8/fXXbfTo0XbTTTfZ1KlTbccdd1wA+K233nIH2Dz88MNdCUlO2a6kH1ZfKV8k1ccgjzsgjnkoUgYC+QgwHvNxrLoU4lh1BPKtn3jm61lVacSxKvl86yWO+XpWVRpxrEo+33qJY76eGUsLNiH5wQcf2JFHHmkXXnihnXXWWW4PyfjlZ0j6k7i1dNsv9e7Xr59NnjzZhg0b1u1tPtF53333uSTmiBEjMlLzso4W4AOoo8OT+eaIY2YqXohA4QKMx8KJS6mAOJbCXFolxLM06kIrIo6F8pZWOHEsjbrQiohjobylFU4cS6OOVhRsQlKNvP766+2AAw5wScMJEybY0ksv3Q1ZS7nHjBljW2+9tV1xxRU2cOBAe++992zs2LE2ceJEGz9+vPv36DVjxgwbNWqUrbLKKl37TlYSOSrNV4APoHw9qyqNOFYlT70ILCjAeAyjVxDHMOLoW0E8w4gncSSOYQiE0QrGI3EMQ6CSVgSdkHz11VddQlKH1yjJeOqpp9rgwYPdKdt33HGHHXXUUTZnzhy7+OKL3b6R/tIS74MPPtgGDRpk55xzjm211VbuBO7Zs2fbYYcdZvfcc0/DWZeVRJFKey7AF0nPDTuhBOLYCVHgHhD4WIDxGEZPII5hxJGEJHEMSyCM1vD5ShzDEAijFYzHSuIYdEJSolqCreSikohLLrmkDR8+3M2CfOyxx2zAgAEuKfnjH//YtETbX/PmzbPTTjvNTj/9dJs7d66ts8467nCbZ555xv13JSX1b5pRyRWIAB9AYQSSOIYRR1oRhgDjkTiGIRBWKxiXYcSTOBLHMATCaAXjkTiGIVBJK4JPSEpVh9ecd955bon1Aw884BKTWsatZOS2225rCy+88AL48+fPtxtvvNHNhJw5c6bpv2uPSc201GE5iy66aCUBo9KCBPgiKQi25GKJY8ngVIdAEwHGYxjdgziGEUffCuIZRjyJI3EMQyCMVjAeiWMYApW0olckJCuRpdJ6CfBFUq94Nbpb4hhGHGlFGAKMR+IYhkBYrWBchhFP4kgcwxAIoxWMR+IYhkAlrSAhWQk7lXacAF8kHReStm6IOLbFxpsQKESA8VgIa+mFEsfSyQutkHgWylta4cSxNOpCKyKOhfKWVjhxLI260IqIY6G8jQonIVkJO5V2nAAfQB0XkrZuiDi2xcabEChEgPFYCGvphRLH0skLrZB4FspbWuHEsTTqQisijoXyllY4cSyNutCKiGOhvCQkK+Gl0toI8AFUm1A1vVHiGEYcaUUYAoxH4hiGQFitYFyGEU/iSBzDEAijFYxH4hiGQCWtYIZkJexU2nECfJF0XEjauiHi2BYbb0KgEAHGYyGspRdKHEsnL7RC4lkob2mFE8fSqAutiDgWylta4cSxNOpCKyKOhfI2KpyEZCXsVNpxAnwAdVxI2roh4tgWW0e+6YUHzab93Gz2FLP35358i/2XMlt7R7PtTjAbulFH3jY3FRFgPIbRHYhjGHH0rSCeYcSTOBLHMATCaAXjkTiGIVBJK0hIVsJOpR0nwBdJx4WkrRsijm2xddyblIz85ZZm895NvrV+/c2+fTdJyY4LXOyGGI+dHqFs90ccsznV5VXEsy6Ran6fxJE4hiEQRisYj8QxDIFKWkFCshJ2Ku04Ab5IOi4kbd0QcWyLrePedOkos1mTmt/WxiPNDrqy426dG4oIMB7D6A7EMYw4+lYQzzDiSRyJYxgCYbSC8UgcwxCopBUkJCthp9KOE+CLpONC0tYNEce22DruTccP/GSZdrObO/PDjrt1boiEZHB9gM/VsEJKPMOIJ3EkjmEIhNGK/4+9dwG2tKrufefae/cDpVv6GCE5Vw0YryLFNT5IhMqJdB3CsU5dvIHggw5eOCAQTBCuMdxjRE1SiiYFORaNii/KgshBDOFgFUlIhISEYAuCV7lCkKKwojfJ4YSrRPo2/dh7r1vfeu31XnON+RrfWL9dRXVv1hxjjvn/zTG/b42e3zfJ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o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CgqSRWSnU3UKcCFRh0QUEBxFsqkzgqM6JKKA4CiSTZ0RHNUhCQoInkHyqTGGoxoUQYHAMUg+NcZwVIMiKBA4BsknNaYgKVUOO1sKsADZ4AlHONpQwMYoyEc42lDA1ijISxs84QhHGwrYGAX5CEcbChQZBQXJIrLTqToFuJCoQyIKCI4i2dQZwVEdElFAcBTJps4IjuqQBAUEzyD51BjDUQ2KoEDgGCSfGmM4qkERFAgcg+STGlOQlCqHnS0FWIBs8IQjHG0oYGMU5CMcbShgaxTkpQ2ecISjDQVsjIJ8hKMNBYqMgoJkEdnpVJ0CXEjUIREFBEeRbOqM4KgOiSggOIpkU2cER3VIggKCZ5B8aozhqAZFUCBwDJJPjTEc1aAICgSOQfJJjSlISpXDzpYCLEA2eMIRjjYUsDEK8hGONhSwNQry0gZPOMLRhgI2RkE+wtGGAkVGQUGyiOx0qk4BLiTqkIgCgqNINnVGcFSHRBQQHEWyqTOCozokQQHBM0g+NcZwVIMiKBA4BsmnxhiOalAEBQLHIPmkxhQkpcphZ0sBFiAbPOEIRxsK2BgF+QhHGwrYGgV5aYMnHOFoQwEboyAf4WhDgSKjoCBZRHY6VacAFxJ1SEQBwVEkmzqb5j9SAAAgAElEQVQjOKpDIgoIjiLZ1BnBUR2SoIDgGSSfGmM4qkERFAgcg+RTYwxHNSiCAoFjkHxSYwqSUuWws6UAC5ANnnCEow0FbIyCfISjDQVsjYK8tMETjnC0oYCNUZCPcLShQJFRUJAsIjudqlOAC4k6JKKA4CiSTZ0RHNUhEQUER5Fs6ozgqA5JUEDwDJJPjTEc1aAICgSOQfKpMYajGhRBgcAxSD6pMQVJqXLY2VKABcgGTzjC0YYCNkZBPsLRhgK2RkFe2uAJRzjaUMDGKMhHONpQoMgoKEgWkZ1O1SnAhUQdElFAcBTJps4IjuqQiAKCo0g2dUZwVIckKCB4BsmnxhiOalAEBQLHIPnUGMNRDYqgQOAYJJ/UmIKkVDnsbCnAAmSDJxzhaEMBG6MgH+FoQwFboyAvbfCEIxxtKGBjFOQjHG0oUGQUFCSLyE6n6hTgQqIOiSggOIpkU2cER3VIRAHBUSSbOiM4qkMSFBA8g+RTYwxHNSiCAoFjkHxqjOGoBkVQIHAMkk9qTEFSqhx2thRgAbLBE45wtKGAjVGQj3C0oYCtUZCXNnjCEY42FLAxCvIRjjYUKDIKCpJFZKdTdQpwIVGHRBQQHEWyqTOCozokooDgKJJNnREc1SEJCgieQfKpMYajGhRBgcAxSD41xnBUgyIoEDgGySc1piApVQ47WwqwANngCUc42lDAxijIRzjaUMDWKMhLGzzhCEcbCtgYBfkIRxsKFBkFBckistOpOgW4kKhDIgoIjiLZ1BnBUR0SUUBwFMmmzgiO6pAEBQTPIPnUGMNRDYqgQOAYJJ8aYziqQREUCByD5JMaU5CUKoedLQVYgGzwhCMcbShgYxTkIxxtKGBrFOSlDZ5whKMNBWyMgnyEow0FioyCgmQR2elUnQJcSNQhEQUER5Fs6ozgqA6JKCA4imRTZwRHdUiCAoJnkHxqjOGoBkVQIHAMkk+NMRzVoAgKBI5B8kmNKUhKlcPOlgIsQDZ4whGONhSwMQryEY42FLA1CvLSBk84wtGGAjZGQT7C0YYCRUZBQbKI7HSqTgEuJOqQiAKCo0g2dUZwVIdEFBAcRbKpM4KjOiRBAcEzSD41xnBUgyIoEDgGyafGGI5qUAQFAscg+aTGFCSlymFnSwEWIBs84QhHGwrYGAX5CEcbCtgaBXlpgycc4WhDARujIB/haEOBIqOgIFlEdjpVpwAXEnVIRAHBUSSbOiM4qkMiCgiOItnUGcFRHZKggOAZJJ8aYziqQREUCByD5FNjDEc1KIICgWOQfFJjCpJS5bCzpQALkA2ecISjDQVsjIJ8hKMNBWyNgry0wROOcLShgI1RkI9wtKFAkVFQkCwiO52qU4ALiTokooDgKJJNnREc1SERBQRHkWzqjOCoDklQQPAMkk+NMRzVoAgKBI5B8qkxhqMaFEGBwDFIPqkxBUmpctjZUoAFyAZPOMLRhgI2RkE+wtGGArZGQV7a4AlHONpQwMYoyEc42lCgyCgoSBaRnU7VKcCFRB0SUUBwFMmmzgiO6pCIAoKjSDZ1RnBUhyQoIHgGyafGGI5qUAQFAscg+dQYw1ENiqBA4Bgkn9SYgqRUOexsKcACZIMnHOFoQwEboyAf4WhDAVujIC9t8IQjHG0oYGMU5CMcbShQZBQUJIvITqfqFOBCog6JKCA4imRTZwRHdUhEAcFRJJs6IziqQxIUEDyD5FNjDEc1KIICgWOQfGqM4agGRVAgcAyST2pMQVKqHHa2FGABssETjnC0oYCNUZCPcLShgK1RkJc2eMIRjjYUsDEK8hGONhQoMgoKkkVkp1N1CnAhUYdEFBAcRbKpM4KjOiSigOAokk2dERzVIQkKCJ5B8qkxhqMaFEGBwDFIPjXGcFSDIigQOAbJJzWmIClVDjtbCrAA2eAJRzjaUMDGKMhHONpQwNYoyEsbPOEIRxsK2BgF+QhHGwoUGQUFySKy06k6BbiQqEMiCgiOItnUGcFRHRJRQHAUyabOCI7qkAQFBM8g+dQYw1ENiqBA4BgknxpjOKpBERQIHIPkkxpTkJQqh50tBViAbPCEIxxtKGBjFOQjHG0oYGsU5KUNnnCEow0FbIyCfISjDQWKjIKCZBHZ6VSdAlxI1CERBQRHkWzqjOCoDokoIDiKZFNnBEd1SIICgmeQfGqM4agGRVAgcAyST40xHNWgCAoEjkHySY0pSEqVw86WAixANnjCEY42FLAxCvIRjjYUsDUK8tIGTzjC0YYCNkZBPsLRhgJFRkFBsojsdKpOAS4k6pCIAoKjSDZ1RnBUh0QUEBxFsqkzgqM6JEEBwTNIPjXGcFSDIigQOAbJp8YYjmpQBAUCxyD5pMYUJKXKYWdLARYgGzzhCEcbCtgYBfkIRxsK2BoFeWmDJxzhaEMBG6MgH+FoQ4Eio6AgWUR2OlWnABcSdUhEAcFRJJs6IziqQyIKCI4i2dQZwVEdkqCA4BkknxpjOKpBERQIHIPkU2MMRzUoggKBY5B8UmMKklLlsLOlAAuQDZ5whKMNBWyMgnyEow0FbI2CvLTBE45wtKGAjVGQj3C0oUCRUVCQLCI7napTgAuJOiSigOAokk2dERzVIREFBEeRbOqM4KgOSVBA8AyST40xHNWgCAoEjkHyqTGGoxoUQYHAMUg+qTEFSaly2NlSgAXIBk84wtGGAjZGQT7C0YYCtkZBXtrgCUc42lDAxijIRzjaUKDIKChIFpGdTtUpwIVEHRJRQHAUyabOCI7qkIgCgqNINnVGcFSHJCggeAbJp8YYjmpQBAUCxyD51BjDUQ2KoEDgGCSf1JiCpFQ57GwpwAJkgycc4WhDARujIB/haEMBW6MgL23whCMcbShgYxTkIxxtKFBkFBQki8hOp+oU4EKiDokoIDiKZFNnBEd1SEQBwVEkmzojOKpDEhQQPIPkU2MMRzUoggKBY5B8aozhqAZFUCBwDJJPakxBUqocdrYUYAGywROOcLShgI1RkI9wtKGArVGQlzZ4whGONhSwMQryEY42FCgyioUsSD700EPu7W9/u3vta1/rvvCFL7jDDz98RPy1tTV3xx13uGuvvdY9+OCDrvr9+OOPdxdccIE7++yz3datW4sAo9NECnAhSSRsZrdwzCx4ou7gmEjYzG7hmFnwRN3BMZGwhdzCs5DwkbuFY2RBC7mDYyHhI3cLx8iCFnIHxyLCL1xB8l/+5V/crl273N133+3e8pa3jC1Irq6utgqRH/rQh9zevXvdcccd51ZWVtyTTz7Z+v2iiy5yV111ldu+fXsRaHSaQAEWoASiFnAJxwKiJ+gSjglELeASjgVET9AlHBOIWtAlPAuKH7FrOEYUs6ArOBYUP2LXcIwoZkFXcCwi/kIVJA8dOuSuuOKKVjGx+plUkLzzzjvdeeed53bs2OGuu+46d/LJJ7faP/LII61i5MMPP9zycfHFFxeBRqcJFGABSiBqAZdwLCB6gi7hmEDUAi7hWED0BF3CMYGoBV3Cs6D4EbuGY0QxC7qCY0HxI3YNx4hiFnQFxyLiL1RBsnoE+8ILL3SvetWr3OOPP+5OOumkkR2S+/fvbz2WfdNNN7nrr7/enX/++QNg9uzZ09phecwxx7hbbrnFHXnkkUXA0WlkBViAIgtayB0cCwkfuVs4Rha0kDs4FhI+crdwjCxoYXfwLAwgUvdwjCRkYTdwLAwgUvdwjCRkYTdwLAJgYQqS3/ve91o7IqvHrC+//HJ36aWXjn2HZFWoPPPMM92mTZvcbbfd5o4++ugBMM8++6w799xz3b333utuvfXW3u7JIvToNJ4CLEDxtCzpCY4l1Y/XNxzjaVnSExxLqh+vbzjG01KDJ3hqoBAeAxzDNdTgAY4aKITHAMdwDTV4gGMRCgtRkKx2Pb7rXe9yf/3Xf+1uvvlmd9hhh7WKk+MOtbnrrrvcGWec4U499VR3ww03uG3bto2Aueyyy9zu3btb75m85JJLioCj08gKsABFFrSQOzgWEj5yt3CMLGghd3AsJHzkbuEYWdDC7uBZGECk7uEYScjCbuBYGECk7uEYScjCbuBYBID5gmSz2XSf+tSn3Pve9z535ZVXune/+93u29/+9sSC5I033tjaAXnOOee4z3zmM2NP0/7EJz7R8lPtsrzmmmuKgKPTyAqwAEUWtJA7OBYSPnK3cIwsaCF3cCwkfORu4RhZ0MLu4FkYQKTu4RhJyMJu4FgYQKTu4RhJyMJu4FgEgPmC5De/+U33jne8w7361a92n/3sZ1uPbH/rW9+aWJD0KTb6tClCk07lCrAAybXTZAlHTTTkscBRrp0mSzhqoiGPBY5y7TRawlMjlfljguP8mmm0gKNGKvPHBMf5NdNoAcciVEwXJH/4wx+2djo++eST7otf/KJ73ete1xKZgmSRuaa7UxYg3Xx8o4Ojr1K628FRNx/f6ODoq5TudnDUzWfe6OA5r2I628NRJ5d5o4LjvIrpbA9HnVzmjQqO8yoWpb3ZguTq6qr7wAc+4D75yU+6akdj9Rh294eCZJS5Y8sJC5ANnnCEow0FbIyCfISjDQVsjYK8tMETjnC0oYCNUZCPcLShQJFRmC1I3nHHHe7CCy90v/zLv9w6fKY6NdunIFmdnP3Wt761ZVu9e3JlZWUETPeR7fe+973u6quvnhvcQw89NLcNBmkVeP0NP+fVwUPnfsOrHY3KKADHMrrH7hWOsRXd8HfY2uPuyP03uu2rX3NLzX2tD9Ya29yzK29w/2PrOe655VdE6xyO0aQs6giOReWP3jk8o0taxCEci8gevVM4Rpe0iEM4FpE9eqcWOb7+9a+PrlNsh2YLkt2TsH0E+5mf+RlXFSJf85rXuBynbFOQ9KGSt43FBSivgjp6g6MODqFRwDFUwfH2VTHy5XsvdEvNA2MbrDe2uCcO/1y0oiQc03DM7RWOuRVP2x880+qbyzsccymdth84ptU3l3c45lI6bT8WOVKQTDtnpnr/3d/9Xffnf/7nY9vs37+/9V7Jww8/3L34xS92RxxxROu07OOOO849/vjj7swzz2ztqLztttvc0UcfPeDjmWeecWeffbZ74IEHWkXMk08+ueAo6TqaAmy1jyZlUUdwLCp/tM7hGE3Kfkdr3znbNZ/68lTfjaPe5paPvylO/3CMo2NpL3AsTSBu//CMq2cpb3AspXzcfuEYV89S3uBYSvm4/cIxrp6e3szukJw2/mnvkKyKlRdccIG76aab3PXXX+/OP//8AVd79uxxu3btcsccc4y75ZZb3JFHHukpNc1UK8ACpBqPd3Bw9JZKdUM4JsGzes8O59b2zvS9csqhmW28GsDRSyb1jeCoHtFcAcJzLrnUNoajWjRzBQbHueRS2xiOatHMFRgc55IrVmMKkl/4QmunZP/PnXfe6c477zy3Y8eO1qE4O3fudI1Gwz3yyCPuoosucl/72tda76W85JJLYnHAT2kFWIBKE4jTPxzj6FjaCxyTEFi9e+NdytM6oCCZRP76OiUf68tuXOTwtMETjnC0oYCNUZCPcLShQJFRUJAcU5A8dOiQ+9jHPuauuuoqt3fv3taj3NXhNtVj3tXvVVGy+mz79u1FoNFpAgW4kCQQtYBLOBYQPUGXcEwgqnMUJJPIat8p+WiLMTxt8IQjHG0oYGMU5CMcbShQZBQUJMcUJCsSa2trrjqpu9oJ+eCDD7Z+P/7441uPc1fvkNy6dWsRYHSaSAEuJImEzewWjpkFT9QdHJMIS0Eyiaz2nZKPthjD0wZPOMLRhgI2RkE+wtGGAkVGsZAFySJK06luBbiQ6ObjGx0cfZXS3Q6OSfh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hGONhSwMQryEY42FCgyCgqSRWSnU3UKcCFRh0QUEBxFsqkzgmMSJBQkk8hq3yn5aIsxPG3whCMcbShgYxTkIxxtKFBkFBQki8hOp+oU4EKiDokoIDiKZFNnBMckSChIJpHVvlPy0RZjeNrgCUc42lDAxijIRzjaUKDIKChIFpGdTtUpwIVEHRJRQHAUyabOCI5JkFCQTCKrfafkoy3G8LTBE45wtKGAjVGQj3C0oUCRUVCQLCI7napTgAuJOiSigOAokk2dERyTIKEgmURW+07JR1uM4WmDJxzhaEMBG6MgH+FoQ4Eio6AgWUR2OlWnABcSdUhEAcFRJJs6IzgmQUJBMoms9p2Sj7YYw9MGTzjC0YYCNkZBPsLRhgJFRkFBsojsdKpOAS4k6pCIAoKjSDZ1RnBMgoSCZBJZ7TslH20xhqcNnnCEow0FbIyCfISjDQWKjIKCZBHZ6VSdAlxI1CERBQRHkWzqjOCYBAkFySSy2ndKPtpiDE8bPOEIRxsK2BgF+QhHGwoUGQUFySKy06k6BbiQqEMiCgiOItnUGcExCRIKkklkte+UfLTFGJ42eMIRjjYUsDEK8hGONhQoMgoKkkVkp1N1CnAhUYdEFBAcRbKpM4JjEiQUJJPIat8p+WiLMTxt8IQjHG0oYGMU5CMcbShQZBQUJIvITqfqFOBCog6JKCA4imRTZwTHJEgoSCaR1b5T8tEWY3ja4AlHONpQwMYoyEc42lCgyCgoSBaRnU7VKcCFRB0SUUBwFMmmzgiOSZBQkEwiq32n5KMtxvC0wROOcLShgI1RkI9wtKFAkVFQkCwiO52qU4ALiTokooDgKJJNnREckyChIJlEVvtOyUdbjOFpgycc4WhDARujIB/haEOBIqOgIFlEdjpVpwAXEnVIRAHBUSSbOiM4JkFCQTKJrPadko+2GMPTBk84wtGGAjZGQT7C0YYCRUZBQbKI7HSqTgEuJOqQiAKCo0g2dUZwTIKEgmQSWe07JR9tMYanDZ5whKMNBWyMgnyEow0FioyCgmQR2elUnQJcSNQhEQUER5Fs6ozgmAQJBckkstp3Sj7aYgxPGzzhCEcbCtgYBfkIRxsKFBkFBckistOpOgW4kKhDIgoIjiLZ1BnBMQkSCpJJZLXvlHy0xRieNnjCEY42FLAxCvIRjjYUKDIKCpJFZKdTdQpwIVGHRBQQHEWyqTOCYxIkFCSTyGrfKfloizE8bfCEIxxtKGBjFOQjHG0oUGQUFCSLyE6n6hTgQqIOiSggOIpkU2cExyRIKEgmkdW+U/LRFmN42uAJRzjaUMDGKMhHONpQoMgoKEgWkZ1O1SnAhUQdElFAcBTJps4IjkmQUJBMIqt9p+SjLcbwtMETjnC0oYCNUZCPcLShQJFRUJAsIjudqlOAC4k6JKKA4CiSTZ0RHJMgoSCZRFb7TslHW4zhaYMnHOFoQwEboyAf4WhDgSKjoCBZRHY6VacAFxJ1SEQBwVEkmzojOCZBQkEyiaz2nZKPthjD0wZPOMLRhgI2RkE+wtGGAkVGQUGyiOx0qk4BLiTqkIgCgqNINnVGcEyChIJkElntOyUfbTGGpw2ecISjDQVsjIJ8hKMNBYqMgoJkEdnpVJ0CXEjUIREFBEeRbOqM4JgECQXJJLLad0o+2mIMTxs84QhHGwrYGAX5CEcbChQZBQXJIrLTqToFuJCoQyIKCI4i2dQZwTEJEgqSSWS175R8tMUYnjZ4wjEZx+az33Lr/3CVaz79Z86t7W33s3KEa7zwP7iln77cNba9Jl7fcIyn5ZAnOCaT1q7jOuVjc905t+Zcs/pvvf1n/+9uzTWba66xssO55eepZkZBUjUegsumQJ0WoGyi1LAjONYQ2piQ4ZiEIwXJJLLad0o+2mIMTxs84ZiEY1XEWnvwjc6tPzfe/9JhbvmEv41XlIQjHJMogFORApPysdHxVv1Z/Xf1v24UAVuFwPVW8a9dHGz/Pvbvw58NFBXbhcXmUFGx52e4AOmaXkNs/MR/dI0t/5NX21KNKEiWUp5+dSnADYEuHtJo4ChVTpcdHJPwoCCZRFb7TslHW4zhaYMnHJNwXPvO2a751Jen+m4c9Ta3fPxNcfqHYxwdh7zAMYmsmZw2N3b99YpznV2And+b43YEjtkhOHH3YK9tXyGx8v2Ft7ULjtVPq/jY2Pi9f/RnfTqTFuHdNF74JtfY+pJwRwk9UJBMKC6ua6QANwQ1gjUlVDjC0YYCSUZBQTKJrPadsq7aYgxPGzzhmITj6j07Nh7TntLDyimH4vQPxzg6DnmB4xyy9nb19T36O7STr71rT7jrr2+3YKuQOKHI2CseVu1L/XzpYr+e61SQ/De/5BqHHe03rkKtKEgWEp5ulSnADYEyIMJw4CgUTpkZHJMAoSCZRFb7TslHW4zhaYMnHJNw5DqZRNbsTtVyvKYqZPcV9kIe2R3eEdi3668q7g08+jv02cb7BgsW/7LPCo8O61SQbCw555adq/5sLHf+Pvh7o/rs+a90jcN+xmPw5ZpQkCynPT1rUoAbO0005LHAUa6dJks4JqGh9gZ9NzfESYDHcko+xlJShx946uAQGgUcQxUca891Moms2Z36clz+d//Q966/KbsAZ+wQbH72tPYYu+8YHPiz8wxw9UeNdtZlh6ahw2kFyeqVjc3qcXLn3Dk3tYuArUJguyDYGPq9/Xm3aNhpO/D7mEJiq8BY+ZpcZNwoQHafLdcgXFgMFCTD9MM6oQKcjpZQXKuuuUG3QRaOSTj63qDzKFoS+aM65foYVc7Fcsb6aoM3HJNw5DoplbX73r/Bd/31H/DRPvRj2iO7408KHvcewOnvEFx3639/oddAlo69zqvdzEZ12lk3czClG1TvbewryB34f9z603/q3LP/l3Pr+9vBLR/u3LbXuqWj3uYaz/uf+3YIdux6Owb7f+/7+3AhsbvT8H0/0S44Dv83LAn/kB51klCQjConzmIpwCl3sZRcMD/coNsADsckHPmilUTW7E65PmaX3FaHrK82eMIxCcd6XCer4t+Y4t2kgzoG2va/B9DvvYCtQuLAY8bDv1dFRl1POqw/9i6v+UFBstrV2X3cd3LxrtHZBTh219+0z4Z2BLZ2EXZ2AQ7uHuzfEVjtKmz/cL/jNY1r34iCZO0R2hwAp6PZ5Jp8VNygJ5c4SwdwTCJzPb5oJRm6KadcH03hzD8Y1tf8mqfoEY4pVHXe18mT/2XjUd/W+/qmvBdw2mfX/vuBx3yb/Y/6ViPs/v6/39Dur/vocJLR23GqtiC567Nj3/XXX+hrP/rr8cjucCGx/32C1WO/Q793Hy0eftRYM3XudzTTiRcbBcl4WuIpogKcjhZRzEVyxQ26DdpwTMLR+4sWp4cm0T+WU66PsZRcUD+srzbAW+U48Ehv/y7Ajb/3Hv2ddlBH7+TgyTsCx50cvP6ds73mBzvrvGQq1si3ILn8s1/pvAtw6F1/A7v+Nt4TOGmHYONDLx3/mO/wo7886jvXnOB+Zy65atuYgmRt0dkOnC/OtvkmG53VG/Rkgil1DMckYFhXk8ia3Skcs0tuq0PWVxs8o3CsinX9Bbv+XX7tx3LbxT+fR3Y77UbeE7jxzsDRdwiOe2dgVcEp9+NbyKIgOcyoeu/f9EM8/A7q6Dv8Y+yjxO0+Ng4QGd5N2N5ZuPpXh3lNIt6Z7SVTsUbc7xSTPmvHFCSzyk1nvgqwAPkqRbsBBaLcoKNpcQXgmAQB62oSWbM7hWN2yW11yPpaiGf30I/Jh3rMOqhj45HdNef+8MTxJ/pWo2s413v0951/POUU4bLFv0IgpnZbm4Jk70Tf8QW51km9vo/s9h3wMfI4b/fE3957/4aLjt1Hizfe+6eBK9dJDRTCY4BjuIZ18EBBsg6UFjBGFqAFhB5jyHzRiqFieR9wTMKAdTWJrNmdwjG75LY6XJT11euR3dEdge0TfSefFNz7vO+9gK1CYuvdfuNsu59FPvSDU32T5KV3QfL4mzd2BPaKf9N3CI59L+CHX9V51LcqWLdrzGNP+f3DfYOHjyQZvR2nXCdtsISjDY6zRkFBcpZCfF5EARagIrLXv9NF+aJVf1LTRwDHJIRZV5PImt0pHLNLbqvDFOvrrIJc69CPCcW63nsA+0787R7c0Ssqbnw2+t6/4ZOCu8VEW9hGRmO2INk96TuVrGAAACAASURBVHfo1N2+HYG9R3+Hd/bNsyOwVUTsO1W4cxrw6t+80Gvi8Kivl0zFGnGdLCZ91I7hGFVOtc4oSKpFs9iBsQAtNn/x6FN80RIHg6FYATiKpZtmyLqaRNbsTuGYXXJlHXZ39Y058KNT3Os9+jv87r+q0PexV48+6luNsP903+rvF/9pXxFx+B2CQzsClSm0EOFEKUh23/s3Zmdfp1jXO/F35iO7fe/+67UdPCl48B2CfcXA/kJie49gsR/W12LSR+0YjlHlLOYMjsWkz9oxBcmsctOZrwIsQL5K0W5AAQpZNiYEHJNwZF1NImt2p3DMKXn3vX/Dj/BOO6hjTNvhXYD9uwX7Pht8h+CE04Fbz3MG/EQpZAX0v7CmVfFv8q6/7mft9/5Nfi+g6xbv/uD1G4/2Vpq2TvNtP/bbevS3e7rvx57u+Bt3UrCu9/5pmBqsrxoohMcAx3ANNXiAowYK6WOgIJleY3oQKMACJBANE+coZNmYBXBMwpF1NYms2Z3a5VgVUybv+ut+NvuR3SnvBRx475/PycGR3/uXfbaM6XBRCpIzDupondQ7bdffxM9GD/Vo7SLsLyROKirG5M91MqaaPV9219ckcql1Cke1aOYKDI5zyVXbxhQka4vOduAsQLb5JhsdN+jJpM3qGI5J5GZdTSJrdqfROA4/zjvy+3r7kd0PvcS5RrW7a+ix3mrk/f/vN/9u4zCQoR2Bzd7v/QXHMe8MzK7mAnaYoiDZef9eb2ffmIJc79HfXvFuwiO7M94LOPjev3G7/jo7DK2j5TqZhHC09dU3Ojj6KjVXOzjOJZfaxnBUiyZqYBQko8qJs1gKsADFUnLB/HBjZwM4HJNwZF1NIquf096hH5MLcq2inccOwbVvnOjV59L/8uV2gbBvV2DLf/dxYS8vzrkUBSzfvmk3RoH+9/4NF+Tav7eLf+M/cx//xfZjvdVP97He4T+rD373+xt+hguOIzsCy773byGnCdfJJNi5TiaRNbtTOGaXPEmHcEwiqzqnFCTVISGgSgEWIOaBSAFu0EWyqTOCYxIki7Ou9r/3b3xBrl38m3FQx6yTgzuFvV4hccJ7AdtFwMD3/vXNiPXH3uU1P5aOvc6r3cxGC12Q7Bb/qnftjXu337LzO6jD772AYwuJIycHBxb/WF9nTvlaNIBjEkyLc51MIp8ap3BUgyIoEDgGyVcbYwqStUG1WIGyAC0W72ij5QY9mpRFHcExifxp1tVu8a//1N3OLsDffmHrkd5m/2O91f8YfvT3P3+zs2tvwiEefYXDkUd/xz52HK/4lwREoFPTBclxO/uGCnLej+yO7BDsLyp2Cokz3yFo8NAP1tfADFRiDsckINJcJ6eECkc4JlHAhlPy0QbHWaOgIDlLIT4vogALUBHZ698pN3b1Z1iNAI6TOY7b2dfambdRzGsOPKK7sQtw7euv9pofy6+5o7V7sHXi79Rdf93ThCe4XeiddV5SixpFK0gOPIY7elBH9chv69CPT5825jTfMY/7vu/hjVOEh94T2D48xOOdgSJFMJpLAdbXueRS2xiOSdDw/SOJrNmdwjG75Ek6hGMSWdU5pSCpDgkBVQqwADEPRApwgy6STZ2RFo4eBbnR9/75vQdwuNDnfXJwAKxohSzfGChI9ilVFeOmF+R6j+vOONRj7YGf9yKw8sb/3nqfYPugkeGCY/V+Qc8fLfnoGS7NZigATxtTBI5JOPL9I4ms2Z3CMbvkSTqEYxJZ1TmlIKkOCQFRkGQOiBXgBl0sXXnDaodfZ5ffew8be6LvxqO/ncd+P/jYmPcAzn4vYLv4193d1/37mN/LixI1gsUpSPYf+jH07r/OI7q9E38nvBewVzzs39kX9A7BwPf+9c0EbtCjpsXiOeM6aYM5HJNwZH1NImt2p3DMLnmSDuGYRFZ1TilIqkNCQBQkmQNiBbhB95Su79CPCSfw+h3U0VfYa73Lb9zv627jAJFpuwf73vvHzjpPjvM1S1OQrIp/nV14w4/lXv+23lkujYmn+TrnfvPrQzv5hk4H7tvl1yokTtv113oM2eB7/yhIzjfZaT1ZAa6TNmYHHJNwpACSRNbsTuGYXfIkHcIxiazqnFKQVIeEgChIMgfECmi9Qe+992/wXX+uUwwcf1DH+LbtnX1DuwD7ioptX32Hg4w9Kbh6N6DiHwqSk+F4FOTa7+sbfUx37aGdXtCXf+HJVpGxXfzre/ff2B2CU4p/WvPRSwW9jbhB18umFpGRl7XANDNIOM6USNKA9VWimj4bOOpjIokIjhLV6mdDQbJ+zBYiYhaghcAcf5DVDfrAib5u9NHf6tTfD/9g45Hd4Z190w7x6LVtF/xGCokTdgjGH6hxj1oKkr1DP/p3AA4W6Bo+B3UMF/bG/D715OD+HYEB6FlXA8RTZApHRTDqGAqFrDpSG40Zjkk4sr4mkTW7UzhmlzxJh3BMIqs6pxQk1SEhoEoBFqCazIPe7rvOjrwxBbnWSb0zdgi2d/xN3xE4eHJw/+m/fTsCb77QT7izPu3XjlYZFeh7798f/ad2v0OP+fYe++1+dslftR8XnrAjcPBR4sFDPXqFxEm7/lpFw3jv/cso5MSuWFc1UAiPAY7hGi60BwpZNvDDMQlH1tcksmZ3CsfskifpEI5JZFXnlIKkOiQEREFy0hzoe+/f8GO4/Y/+ej2yO/tQj14hcdKuv1Y/fe/90zB1teys06DF1Bi6xb+hAz96O/faxTvvR3a7jwcPv0Ows7NvxM/IY8dDxT++aCWZQdzYJZE1u1M4ZpfcVoesrzZ4wjEJR9bXJLJmdwrH7JIn6RCOSWRV55SCpDokBKSmINn/6G93o9Qf/L+9nXx+B3UM7/qb5x2C/e8BVFj80zhVtRYkewW7zqO/Ywpyg4/sTtv1N/1Qj9bOv2knB3eLhhr5dWPii1YSOtzYJZE1u1M4ZpfcVoesrzZ4wjEJR9bXJLJmdwrH7JIn6RCOSWRV55SCpDokCxrQ0CO7q/cc4SXE8okPb7wLsH8nX+/vnQJg32cb7/3rKw7e+Kuddw1WO8emdM2jvl5cijXqFiRbj/pWO0r7Hvutgur83rjojqGTgYcP7ugvHE7+rH14yIS2/UXHYoLUtGO+aCUBx41dElmzO4Vjdsltdcj6aoMnHJNwZH1NImt2p3DMLnmSDuGYRFZ1TilIqkOSIaCBx3373/238ff27r/J7wXsfTb87r+h9wA2Z7wXsHca8NCw1x97l5cQS8de59VuZiOtO+tmBl66QVWMm16Qaz2u67FD0PUf3DHmvYAbJwdP2T142SY/QXYrP2XabxR2W/FFKwlbbuySyJrdKRyzS26rQ9ZXGzzhmIQj62sSWbM7hWN2yZN0CMcksqpzSkEyN5K1vRsHfHTe9bfx6O/wI7r9vw8d4jH8DsHmumsX/4Z3BI7uEFT33r8xDChIjpuY4977N89BHYNtxx740Xf6b6+Q2L8LcGRHoLJDP7hBz72ipekPjkl05cYuiazZncIxu+S2OmR9tcETjkk4sr4mkTW7UzhmlzxJh3BMIqs6pxQkMyNZ/8fPZ+6xnt2pKEh2z2vpf/T3vC+7/p18o4/s9u0WHHlP4NDOvr4dgYPv/RsuHHZ/r+z5maoAN+g2Jggck3Dkxi6JrNmdwjG75LY6ZH21wROOSTiyviaRNbtTOGaXPEmHcEwiqzqnFCQzI6EgOUHwoeLd+iPneJFZfv097UeGpx3i0bfrr3p0eODR3+5nl79gY+No972D4yLgUV8vLsUacYNeTPqoHcMxqpxdZ9zYJZE1u1M4ZpfcVoesrzZ4wjEJR9bXJLJmdwrH7JIn6RCOSWRV55SCZGYkKgqSvQJeZzffmGJea8de771/wwd3eH7WKv717xicvENwGAMLUOaJaaU7btBtkIRjEo6sq0lkze4Ujtklt9Uh66sNnnBMwpH1NYms2Z3CMbvkSTqEYxJZ1TmlIJkZyfp//9LIAR/td/VNOaijWxzsLxz2/j7POwS7BUhl7/0bw4AFKPPEtNIdN+g2SMIxCUfW1SSyZncKx+yS2+qQ9dUGTzgm4cj6mkTW7E7hmF3yJB3CMYms6pxSkFSHhIAqBViAmAciBbhBF8mmzgiOSZCwriaRNbtTOGaX3FaHrK82eMIxCUfW1ySyZncKx+ySJ+kQjklkVeeUgqQ6JAREQVLnHFh94rtu35dudAfvv881n9vXCrJx+Da3+YQT3fPOOsetvPyV5QPnBr08gxgRwDGGiiM+uLFLImt2p3DMLrmtDllfk/FsPvstt/4PV7nm03/m3Nredj8rR7jGC/+DW/rpy11j22vi9Q3HeFr2eWJ9TSJrdqdwzC55kg7hmERWdU4pSKpDQkAUJPXNgaoY+cxlF7jmgQNjg2ts2eKOuObz5YuS3KDrmzySiOAoUW2mDTd2MyWqRQM41gKT3iBZX5OwqYqRaw++0bn158b7XzrMLZ/wt/GKknBMwpH1NYms2Z3CMbvkSTqEYxJZ1TmlIKkOCQFRkNQ3B378kSvcgXu+OjWwLTtPdds/cGXZ4LlBL6t/rN7hGEvJAT/c2CWRNbtTOGaX3FaHrK9JeK5952zXfOrLU303jnqbWz7+pjj9wzGOjkNeWF+TyJrdKRyzS56kQzgmkVWdUwqS6pAQEAVJfXPg6Tfv7D2mPS26F931QNnguUEvq3+s3uEYS0kKkkmULOuUG/Sy+te+d9bXJAhX79mx8Zj2lB5WTjkUp384xtGRgmQSHUs75TpZmkCc/uEYR0ftXihIaie0oPGxAOkC/y+/9PNeAVGQ9JKJRrMU4IvWLIVEn7OuimRTZwRHdUjqFRDraxJe5GUSWbM7hWN2yZN0CMcksmZ3CsfskhfpkIJkEdnpdJYCLECzFMr7OQXJvHovfG98YU4yBVhXk8ia3Skcs0tuq0PW1yQ8ycsksmZ3CsfskifpEI5JZM3uFI7ZJS/SIQXJIrLT6SwFWIBmKZT3cwqSefXW2Bunh2qkMl9MrKvz6aW1NRy1kpHHxfoq106LJXmphURYHHAM00+LNRy1kAiLA45h+tXFmoJkXUgtWJwsQLqAU5DUxSN3NJwemlvxNP2xrqbRNbdXOOZWPG1/rK9p9c3lnbzMpXTafuCYVt9c3uGYS+m0/cAxrb5avFOQ1EKCOAYUYAHSNSEoSOrikTsaTg/NrXia/lhX0+ia2ysccyuetj/W17T65vJOXuZSOm0/cEyrby7vcMyldNp+4JhWXy3eKUhqIUEcFCQVzwEKkorhZAiN00MziJyhC27sMoicoQs4ZhA5YxesrxnFTtgVeZlQ3Iyu4ZhR7IRdwTGhuBldwzGj2AW7oiBZUHy6nqwAC5Cu2UFBUheP3NGQj7kVT9MfHNPomtsrHHMrnrY/eKbVN5d3OOZSOm0/cEyrby7vcMyldNp+4JhWXy3eKUhqIUEcAwqwAOmaEBQkdfHIHQ35mFvxNP3BMY2uub3CMbfiafuDZ1p9c3mHYy6l0/YDx7T65vIOx1xKp+0Hjmn11eKdgqQWEsRBQVLxHKAgqRhOhtC4IcggcoYu4JhB5AxdwDGDyBm7gGdGsRN2BceE4mZ0DceMYifsCo4Jxc3oGo4ZxS7YFQXJguLT9WQFWIB0zQ4Kkrp45I6GfMyteJr+4JhG19xe4Zhb8bT9wTOtvrm8wzGX0mn7gWNafXN5h2MupdP2A8e0+mrxTkFSCwniGFCABUjXhKAgqYtH7mjIx9yKp+kPjml0ze0VjrkVT9sfPNPqm8s7HHMpnbYfOKbVN5d3OOZSOm0/cEyrrxbvFCS1kCAOCpKK5wAFScVwMoTGDUEGkTN0AccMImfoAo4ZRM7YBTwzip2wKzgmFDejazhmFDthV3BMKG5G13DMKHbBrihIFhSfricrwAKka3ZQkNTFI3c05GNuxdP0B8c0uub2CsfciqftD55p9c3lHY65lE7bDxzT6pvLOxxzKZ22Hzim1VeLdwqSWkgQx4ACLEC6JgQFSV08ckdDPuZWPE1/cEyja26vcMyteNr+4JlW31ze4ZhL6bT9wDGtvrm8wzGX0mn7gWNafbV4pyCphQRxUJBUPAcoSCqGkyE0bggyiJyhCzhmEDlDF3DMIHLGLuCZUeyEXcExobgZXcMxo9gJu4JjQnEzuoZjRrELdkVBsqD4dD1ZARYgXbODgqQuHrmjIR9zK56mPzim0TW3VzjmVjxtf/BMq28u73DMpXTafuCYVt9c3uGYS+m0/cAxrb5avFOQ1EKCOAYUYAHSNSEoSOrikTsa8jG34mn6g2MaXXN7hWNuxdP2B8+0+ubyDsdcSqftB45p9c3lHY65lE7bDxzT6qvFOwVJLSSIg4Kk4jlAQVIxnAyhcUOQQeQMXcAxg8gZuoBjBpEzdgHPjGIn7AqOCcXN6BqOGcVO2BUcE4qb0TUcM4pdsCsKkpnFX33icdfYtMm5TZvafy4tb0TQaDi3suIaKysbf/Z/njnWkt2xAJVUf7RvCpK6eOSOhnzMrXia/uCYRtfcXuGYW/G0/cEzrb65vMMxl9Jp+4FjWn1zeYdjLqXT9gPHtPpq8U5BMjOJ/X/634J6bGze7Nxyp2BZ/bm8NOhvuSpoVgXPzp9LfZ9XBc/l5c7nm9qFz+GCZ6PRVzCt+uormAZFPp8xC9B8eqVuTUEytcK6/ZOPuvn4RgdHX6V0t4Ojbj7zRgfPeRXT2R6OOrnMGxUc51VMZ3s46uQyb1RwnFexeranIJmZW2hBMnO4Xt01Nm1u7ehs7fqsiqGNPrPGUrvAudLZETpc4FxaGiygVn5cw63+3UtbThqNpnPL7f8aS52/97lfOeWQV4wzG106VNidZLB7faYriw0oSFqk6j8mbgj8tdLcEo6a6fjHBkd/rerQEp51oDQ7RjjO1qgOLeBYB0qzY4TjbI3q0AKOdaAUHiMFyXAN5/JgsSA5lwCejdcfe5dXy6Vjr3OtXaNVwbP1qPuYgminWNp+HH7ToN9uQfT3j3eNxrpzVQF02s9H/rFTQN3c7rfQDlIvcSI2oiAZUcwauuKGoIbQxoQMRziKFOAf7ESy+RqRl75K6W4HR918fKODo69SutvBUTcf3+jg6KtUvdtRkMzMb/WxR1zz0EHnDh1yzdVDzq337bhrNl3z0CHnVldb/7XaLejPPAXJKBJ96WI/N2d9ema79jtCJxUsq0fiq92km11rZ+lwQbN6ZL4qmm6udpR2Hs/v77HhOp9PsJ8ZnawBBUmZblasuCHQR3L1ie+6fV+60R28/z7XfG5fK8DG4dvc5hNOdM876xy38vJXjgQNRziKFKAgKZLN14i89FVKdzs46ubjGx0cfZXS3Q6Ouvn4RgdHX6Xq3Y6CZJ34ra255lq7WNkqWFZ/X+/f0VcVNKvP2kXNkYKnc+3/V9m3CqKrzjWHHkFeX28XRQ8ddM0DB4qpU+eCZDHRJnTce6S+2iFaFUurd4l2f6odolXhs3XI0ubBz6o2S8stmx++8+1ew3rRXQ94tUvWiC/OSaTlhiCJrGKnVTHymcsumLhGN7ZscUdc8/mRoiQcxZInMYRjEllr55S8rB2ysQHDEY4iBbhvFck2y4h8nKVQPT6HYz04hUZJQTJUwUW3X19rFzYPVQXSTrGzv0Zafd7a9XmoXSytiqj9P/32VbG08/nat89ot6rqpWsN11xvOLe21P6976d6ZDvKT8QdklHiUebk2Y9/zCuibe/57ZF2VXGkvSO0OlV+xrs6OwXQ9jtHxxy6VB3aVP3/7jtJhw9l+uC/bb93tNHs/Tk28AV9F6gXxDGNuCGQKpfG7scfucIduOerU51v2Xmq2/6BKwfawDEND6lXOEqVs2VHXtrgCUc4ihSgICmSbZYR+ThLoXp8Dsd6cAqNkoJkqILYJ1HAewHaub9dEK0Knq3dn2uD8fQKop0do2trzjX7KqbdgujHT3bNZrdY1n8qz9DwLry9XWA9WO0g3Z9k7BqdhhQks45nVmG5W6g877+2C6Qjhyy1d4ROLIgOD6ZbQK12mFbvFG0MFVxbO1A7j/BXhdma/njnI4dMZSH89Jt39h7Tntbh8I5lOGbB490JHL2lMt2QvLSBF45wFClAQVIk2ywj8nGWQvX4HI714BQaJQXJUAWxT6JAnReg5sED7UfiDx4cfEdoS6lm+/9Xj8QfrN4hOlRArVp0P6/eIdr/jtGWeec9o5kLomYKkt3Z6vEu0CQTe4zTqTtIZz1SP+xvub+gWu1IXR5ssdw91b46BGpMQXbCoOucj7k45uxH+k5XOOakNLsvOM7WaBFakJc2KMMRjiIFKEiKZJtlRD7OUqgen8OxHpxCo6QgGaog9kkUYAGKJGt3B2j3naKt94b2+V6rDk+q3hk65pClqln13tJDh9wzv/lrXgGNe2TbyzBWo1k7JBUWJGMNPYqf3iPznfeNdnaQ9l6hUO0wXW46t1z9ue7c0IbQ5Z/7+mAY0h2k3KBPxUkhK8psL+4EjsURqAiA+x0VGIKDgGOwhCocwFEFhuAg4BgsoQoHcFSBIXkQFCSTS0wHEgVYgCSqpbORfnFuFzQ7p8pXhc/+x+XHhdstkLbeOTp0Cn2vQHqwcwp95W/opaKf+eX2o/fN6r2jU95XqWiHZDpq8TyXPGSqsbTuXGO9807QoTFd9JXB/1HtEK12flaP0K8I3kHa22G6MtcO0nhK+3mS5iPrqp++uVrBMZfSuvshL/XxqQ6c2velG93B++/rvR6jcfg2t/mEE93zzjpn5MCwagRw1MdREhEcJarps4GjPiaSiOAoUa1+NhQk68dsISJmAdKFWfrFOfsoZu2sqwqVzYZzH/th+92jw4/EzyqIDg+os4O09Qh+9Q7T4YJrf0G2ehS/pj8lC5JTJctdWO4WPLsn1g+/g3Q42FmP3HvvIN3kGlu29rxL85F1VVcCwlEXj1LRkJellB/fb1WMfOayC1zzwIGxDarXrBxxzedHipJw1MVRGg0cpcrpsoOjLh7SaOAoVa5edhQk68VrYaJlAdKFWvrFOfsoZhUkuwFpOWV71g7S3iP1B9s7RmfuMO0/1X7MDtLVNddcrXasrrrWu049fyhIegqVqZnvO11f8JE/HIho7f8+3TWWJj9yX51OXz2Ov/KLj7rGps2j7yDtHtLUPeV+VkG2bvmYiV+3G+m6yvUxM6jE3cEzscBzuv/xR65wB+756lSrLTtPdds/cOVAGzjOKbTS5nBUCmbOsOA4p2BKm8NRKZjIYZkvSDabTffNb37TXXvtte6v/uqv3A9+8AP3ghe8wJ1wwgnu3e9+tzvttNPc8pgvVWtra+6OO+5o2T344IOu+v344493F1xwgTv77LPd1q0bu1UiM8Edj76omwPSL87ZB0IBJEzy7rtGW+8U3dhBuvp3L237XW84t9ZwzbX2n9Wj8f0/I++QlO4g5V2gUzn6FiSH3+laorDcfuS+6RqN6s/hYVX/v+nc//HX4x+Rb+0gXek8gl8dwrQyfX7PWzANy5Zga+m6yg16sPSqHMBTFQ739Jt39h7TnhbZi+56gIKkLnRRoiEfo8hY3AkciyOIEgAco8io3onpgmRVjPzMZz7j3ve+97l//dd/dS95yUvcT/3UT7m9e/e6Rx99tAXnoosucldddZXbvn17D9bq6mqrEPmhD32o1fa4445zKysr7sknn2z9Ps5GPemaBcgCpAuY9Itz9lFQkEwiebF87D5i31xqP2o//PPhfxz8P9W7R6tC6tR3kB7a+Hz4HaT9BVnFj9jXqSDpNSEzPnrf2LylXeDcNOaU+cZS+/+33kHqcQr9rILpQIF0ZaSgKl1Xi+XjLJhadp7PilPZ5/DUBYS81MUjdzTkY27F0/QHxzS65vYKx9yKl+nPdEFyz549bteuXe7AgQPu6quvdmeddVZrN2RVqLznnnvcb/zGb7i///u/bxUfL7nkkh6BO++805133nlux44d7rrrrnMnn3xy67NHHnmkVYx8+OGHW0XMiy++uAy1BeiVBUgXZOkNevZRUJBMIjn52JF1wg7SiaJ7nmI//R2kh1zr874CKQXJJNM8u1Nfjr1H7zsF07WH3zT2lPvuI/eN5c6j92/8h+ljmlEw7RmzriadG6yvSeWd27n0fgeOc0ut0gCOKrHMHRQc55ZMpQEcVWKJHpTpguQHP/hB95GPfMS9//3vb/3ZaAzusPnjP/5jd/7557s3vvGN7qabbnJHHHGE279/f+ux7Or366+/vvV5/0+3yHnMMce4W265xR155JHRoeCQ0wq1zQHpDXr2cfDFOYnk3BAkkVXs1DcfX3jLnw30sfq3Pz31kXu37lxzbcktv/ov2oc0jRz61HlHafVIv887SHn0fipj34JkyUfvWztKbzpn+iP3jfX2o/eXDz7COjL4bgG0tUN13DtKG+3/7/uOUnEG6TJkfdXFw3d95ZFtXdxiRUM+xlIynh9OvY+nZd08kY91IyaL12xBct++fe63fuu3Wu+B/NznPufe9KY3jSj0rW99y73lLW9xP/ETP+G+8pWvuKOOOso9/vjj7swzz3SbNm1yt912mzv66KMH7J599ll37rnnunvvvdfdeuutvd2TMvmxmqQAC5CuuSG9Qc8+CgqSSSQnH5PIKnYqzcfsHN9dPZHQftdos7k0Ot7uI/m//Wi7ALq2NthmvXtI02r7UKf1oc+HPfbeWepZMBUTiGNYh4Jka6SKCstTH7kfxlIVQKtH7yc9gj/rkfsRf2kKptnzkuvk1ASuzfoKxzgL8ZAX8jGJrGKnnHovls6EIfloAuPMQZgtSM4cuXPu61//eqsg+eIXv7hXkLzrrrvcGWec4U499VR3ww03uG3bto24uuyyy9zu3btHHvX26ZM2fgqwAPnplKuV9AY9V3y9frhBTyI5+ZhEVrFTaT4uPMeqYFkVPqsdnq0C5/r4Amjv8xkF0FkF026BtHqnzbIX/wAAIABJREFU6YHRU+0pSIpTQK2h9ztKq3eVLi23xrH2jRPHj6dz6v3ER/B9H7kf9s51koKk2gwqH9jCXyfLIxiIgFPvlQHJHA75mFnwQt0tbEGyeo/kBz7wAffRj37U/fqv/7q75pprWgfX3Hjjja0dkOecc07rQJxxp2l/4hOfaJ3Qfemll7bs+ImvAAtQfE1DPEoLICF9imz5oiWSbZYR+ThLobyfS/MRjnk5zerNl2Pv0ftOAXT13leNPeW++8i9W2u45lrDLb/69ukhzCiY9owV7ZCcpWkdP19/7F1eYS8de51Xu2mN4j6Cv+wam1b6dqCuDHYtLZgGjzLMgW9e8sh2mM5arblO6iLDqfe6eOSOhnzMrXiZ/ha2IFk9yn3hhRe6LVu2uJtvvtmddNJJLQI+xUafNmVw2umVBUgXS+kNevZRUJBMIjn5mERWsVNpPsJRLHkSQ/UcuztKf3Nb55T7oZPuu4/cdx/J/61vTNepu6O02oE69h2l66556GB7B6vPO0qTUMnvNGdBsjU6RQXmuR7B7xzq1HoEv2+HaY/YrHeUDqOdUDBVn5fdcXC/kyRZuU4mkVXslHwUS2fCkHw0gXHmIBayIPmXf/mXrV2RTz31lPv93//91t+7B974FBt92sxUngZTFWAB0jVBpDcE2UfBDXoSycnHJLKKnUrzEY5iyZMYwnF+WZsH9k9+5H7YXX8BdNw7SGc9cj/sby1NwXSRC5Lzz4D0Fr6vUnjBR/5wIJi1h0933cfrG8vrzg2/NrfzCP7KLz46/lAnz4Jprxn3O0kmA9fJJLKKnXKdFEtnwpB8NIFx5iAWqiBZPaZdnaxdHXbzox/9yP3O7/yOq94HWR1g0/3xKTb6tJmm/EMPPTQTzKI3+NlnJrxTaUiYbx/x9ShSvf6Gn/Py89C5M3aAeHmpX6OX/me/R8q+/wejj5Qdtva4O3L/jW776tfcUnNfa/BrjW3u2ZU3uP+x9Rz33PIrogkCx9lSbv6nH7jt9/yFO+yx77hG571264c9z+1/xavcj3e+yR38ty8ZcUI+ztY1ZwtpPsIxJ6XZfcFxtkZ1a9E4dNA1VlddY23VufXmYPjN9d5nVRvXbH/+imf/0/hhdk697z6C/73nXT3QrrG+3u5ndc1V/fr+/PSej3k1/YeTfturnbVG/+a2/+o1pB/+yq8OtHvJc7/vZfeDw97n1W5Wo4pjY2nduUbTNRrVn+Mtnvj3ncJpY8k1V1Zcc3nZuerPzjtMe1aNhmsur7TauOrPpTEHkfV3sdRpv7zi3MryqL9ZA1D6OddJXWC4TurikTsa8jFc8de//vXhThJ7WJiC5KFDh1qPY//e7/1eS9Irr7zSXXzxxW65ujD3/VQnZ7/1rW9tPc79qU99qvVeyeGfbkHyve99r7v66sEbRB9eFCRnq8QCNFujnC2kNwRVMfLley90S83RAx2q+NcbW9wTh38uWlGSguT0WVEVI4/61FWuUe0WGvPT3LTJPfXrl48UJcnHnNk2uy9pPsJxtrY5W8Axp9p6+8qZl1Xh8rV/9Mbpp953HsH/+9P+aKpojerU+6oYutYtwA4eEiUtmJYmVaeCpI9WJQvL1T1Fq7jZKoDOKHD2CqYTCpwBBdNWkXVW/x0xc+Zj1SX3rdNnMddJnyy324Z8DGdLQTJcwygefvzjH7vLL7/cffazn3UveclLWoXJN7/5zb3HtPs74ZTtKJIHO2GLdrCEUR1IH5lY+87ZrvnUl6d/qTnqbW75+JvixMsjTFN15LTCONOstBdpPrKuliY32D8cdfEoFc3C5uWsU++Hgcx8BL96pP6Qc4cOjn9H6bC/CYc6+T6yve09gztIefS+VAbJ++29w3RlU2uXZ/Wz9u0zxjusdqIuN51brv5cd8tvGHpCS/oO0/ftcI3qcf7qv2k/uwcL/vJR18uS62S9eMWOdmGvj7GFVO7P/A7J6tHsaifkl7/8ZffzP//z7tOf/rR77WtfOxHL448/7s4888zWY9y33XabO/roowfaPvPMM+7ss892DzzwgKt2U5588snKEdczPBYgXdzENwT37HBube/MwaycMn7H3kzD4QYUJKdKxmmFc88olQbifLx74/Uk0wZGPubBDsc8OmvvhfsdXYR88/KFt/zZQOCr977UudWl1gn31WP2rjn0DHXnEfzlV/9FUMG016miw4l0EQyLRlNheeCR/F/7yvSBzTr0adh6abl9OJTPIVFbtoaJGmDtm4+ceh8gsmJTro+K4UQMzXRBstoZedFFF7lbbrnFnXLKKe5zn/ucO+aYY6bKt3//fnfBBRe4m266yV1//fXu/PPPH2i/Z88et2vXrpafyu+RRx4ZEQeuugqwAOmaC9wQ6OIhjQaOUuV02cFRFw9pNHCUKmfLjvsdXTxrk5fvXnbNqujZPeV+kowf/sf2J147TDun3K8ecm59xo68CTtMddGcPxpNBcmB6M/69PyDyWzR23HaelR/8JVo1SPzjWon6qQC6ISC6Q/f+XavUVCQ9JKpdo24PtYOmShg0wXJajdk9aj26173OvfFL36x9bi2z8+dd97pzjvvPLdjxw73yU9+0u3cubP1ePcjjzzSKnB+7Wtfc9dee6275JJLfNzRRqAAC5BAtIQmtblBZ4fk1FkAx4RJktE1HDOKnbArOCYUt0auud/RBYu8jMSj/5H8qsC5NqPAOatg2lx3zYOCR/IPHXLNg+PfYz5upBQkI/GP5CbqKxRWuo/drzvXeaXp8s/+t/GRziqgDu8w/Z2Xzhxx6/Cp//JsuzA7XLCdab2YDbg+LgZ3swXJf/7nf3a/8iu/4r7+9dmnML/hDW9wX/nKV9xRRx3Vol4dgPOxj33MXXXVVW7v3r3uuOOOax1u8+STT7Z+r4qS1Wfbt29fjFlSYJQsQAVEn9IlN+i6eEijgaNUOV12cNTFQxoNHKXK2bLjfkcXT/JSF49k0UwomK7+3YTC0nr7UfzuI/nLJ9w/GNq68B2mX/hV11yfceBP1VMNdkimYBW1IDkmwKVjr4sTdoRXKEzdYToc5UDBdPPsQ5vmeURfUcGU62Oc6andi9mC5N/8zd+4t7zlLe7pp5+eyWC4IFkZrK2tuTvuuKO1E/LBBx9s/X788ce3Hueu3iG5dWu592nMHJCBBixAuiByg66LhzQaOEqV02UHR108pNHAUaqcLTvud3TxJC918cgdjZp8bD2K3/dIfvfR+0mCzNphOmw33L45tIO1+0j+nDtMY/NapIJkbO1S+5MXUDc5tzT8SP/4d5pO+geC1kFQvUOmmm7l1INxhsuTdnF0nNOL2YLknDrQXJkCam4IhnXhlLupM4V3uChLpKFw+KKlm49vdHD0VUp3Ozjq5pMrOu53cint1w956aeT1Vbko5Bs/ztFq9Puh99BurbaPsypKnAeWm2903TqT6dg+sx7fs0rIE6995Kpdo1CXqEgKph+6pf8Tr3/P79Zi0Oh6gKcgmRdSC1YnNwQ6ALODbouHtJo4ChVTpcdHHXxkEYDR6lytuy439HFk7zUxSN3NORjbsWn9xctH9c3HrdvPXpf7T51zq38u++PD6BVEO0c8jSuwDq8w/Qzb54+kKZzzeaSc2ffONc7TXXRyB9NSEFSFG2ER+9F/Trn5iugLrvG5s3Obd7cfifp0M/KK14lDaOIHQXJIrLT6SwFuCGYpVDez6PdEEwIe+WUQ3EGxFb7qTrCMc40K+0FjqUJxOkfjnF0rLsX7nd0ESQvdfHIHQ35mFvxTAVJ7d8/Zu0wHY5/VsF0uP3wO1NHdrBWBdjODtY5DoFKPVsWqSAZU8ut/+sZMd0l90VBMrnEdCBRgBsCiWrpbLhBT6dtTs9wzKl2ur7gmE7bnJ7hmFNtvX1xv6OLDXmpi0fuaMjH3IpTkNSluGc08xZQZz2yP6FguvbtCYW16pWna0vtQ6ZWG07T4USeCiZtRkEyqbw4XxQFuCHQRZobdF08pNHAUaqcLjs46uIhjQaOUuVs2XG/o4sneamLR+5oyMfcilOQ1KW4rmjE+SgtmP7esb3H+acq8Ztf39hRWu0s1XQo1NKy2/of/zddIGdEww7JWuFanGDFC5BUIh71naocN+jSiaXLDo66eEijgaNUOV12cNTFo1Q03O+UUn58v+SlLh65oyEfcytOQVKX4rqiWZh8lBRQDx5sv490dXUQ2tKyW3n5K3SBpCBZKx4E21FgYRagmhDnBr0moGaECUc4+ijAO119VApvQz6Ga2jBA/c7uiiSl7p4hESz+sR33b4v3egO3n+faz63r+Wqcfg2t/mEE93zzjrHrbz8lSPuyccQxePbko/xNa2TR/KxTrTksbJDUq4dlgkVYAFKKK7ANTcEAtEUmsBRIRRBSHAUiKbQBI4KoRQIifudAqJP6ZK81MVDGk1VjHzmsgtc88CBsS4aW7a4I675/EhRknyUKp7GjnxMo2tdvJKPdSEVFicFyTD9sE6kAAtQImGFbrkhEAqnzAyOyoAIw4GjUDhlZnBUBqRQONzvFBJ+QrfkpS4e0mh+/JEr3IF7vjrVfMvOU932D1w50IZ8lCqexo58TKNrXbySj3UhFRYnBckw/bBOpAALUCJhhW65IRAKp8wMjsqACMOBo1A4ZWZwVAakUDjc7xQSnoKkLuEjR/P0m3f2HtOe5vpFdz1AQTKy9jHdcZ2MqWb9fHF9rB8zScQUJCWqYZNcARag5BLP1QE3BHPJpbYxHNWimSswOM4ll9rGcFSLJmtg3O9klXtmZ+TlTIlq0QCOtcA0M0g4zpTIdAOuj6bx9gZHQXIxONdulCxAupBxQ6CLhzQaOEqV02UHR108pNHAUaqcLTvud3TxJC918ZBGA0epcrrs4KiLR+5ouD7mVrxMfxQky+i+UL1yyl39cXNDUH+G1QjgCEcfBThl20el8DbkY7iG2jxwv6ONyPzxkJfza6bRAo4aqcwfExzn18ySBQVJSzQnj4WC5GJwLjZKTrkrJn3UjrkhiCpnMWdwLCZ91I7hGFXOYs7gWEz6JB1zv5NE1uxOycvskifpEI5JZM3uFI7ZJVfVIQVJVTiSBUNBMpm0OK4U4JQ7G/OAGwI4+ijAzjoflcLbkI/hGmrwAEcNFOLFwP1OPC1LeiIvS6ofr284xtOypCc4llS/fN8UJMszyBEBBckcKi9wH5xyZwM+NwRw9FGAgqSPSuFtyMdwDTV4gKMGCvFi4H4nnpYlPZGXJdWP1zcc42lZ0hMcS6pfvm8KkuUZ5IiAgmQOlRe4Dy4kNuDDEY4+ClCQ9FEpvA35GK6hBg9w1EAhXgzwjKdlSU9wLKl+vL7hGE/Lkp7gWFL98n1TkCzPIEcEFCRzqLzAfXAhsQEfjnD0UYCCpI9K4W3Ix3ANNXiAowYK8WKAZzwtS3qCY0n14/UNx3halvQEx5Lql++bgmR5BjkioCCZQ+UF7oMLiQ34cISjjwIUJH1UCm9DPoZrqMEDHDVQiBcDPONpWdITHEuqH69vOMbTsqQnOJZUP27f1cFv+750ozt4/32u+dy+lvPG4dvc5hNOdM876xy38vJXjnRIQTIuA63eKEhqJWMkLi4kNkDCEY4+ClCQ9FEpvA35GK6hBg9w1EAhXgzwjKdlSU9wLKl+vL7hGE/Lkp7gWFL9eH1XxchnLrvANQ8cGOu0sWWLO+Kaz48UJSlIxmOg2RMFSc10DMTGhcQAROccHOHoowAFSR+VwtuQj+EaavAARw0U4sUAz3halvQEx5Lqx+sbjvG0LOkJjiXVj9f3jz9yhTtwz1enOtyy81S3/QNXDrShIBmPgWZPFCQ10zEQGxcSAxApSNqACEc43r3JSwMKy14yBTfi+hgsoSoH8FSFQxwMHMXSqTKEoyoc4mDgKJZOleHTb97Ze0x7WmAvuusBCpKqyOUJhoJkHp0XthcuJDbQwxGOPgpQyPJRKbwN+RiuoQYPcNRAIV4M8IynZUlPcCypfry+4RhPy5Ke4FhS/Xh9wzGelhY9UZC0SFXRmFiAFMEICAWOAeIpMoWjIhgBocAxQDxFpnBUBCNCKPCMIKICF3BUACFCCHCMIKICF3BUACFCCHCMIKJhFxQkDcPVMDQWIA0UwmOAY7iGGjzAUQOF8BjgGK6hBg9w1EBhfAxPPLXubt5zyN3/xJp77mCz1ejwrQ13wsuW3a6TNrmXH7U0YghPvTzniQyO86ilty0c9bKZJzI4zqOW3rZw1MtGQ2QUJDVQMBwDC5ANuHCEo48CPLLto1J4G/IxXEMNHuCogcJoDFUx8tIbnnMHVsfHt2XFud3nHjZSlISnTp7zRgXHeRXT2R6OOrnMGxUc51VMZ3s46uSiJSoKklpIGI2DBcgGWDjC0UcBCpI+KoW3IR/DNdTgAY4aKIzG8OHbD7h7Hp1Qjew033ncivvg6VsGjOGpk+e8UcFxXsV0toejTi7zRgXHeRXT2R6OOrloiYqCpBYSRuNgAbIBFo5w9FGAgqSPSuFtyMdwDTV4gKMGCqMxnHb1vt5j2tMivPv9z6cgqRNhUFTkZZB8aozhqAZFUCBwDJJPjTEc1aBQGQgFSZVY7ATFAmSDJRzh6KMABUkflcLbkI/hGmrwAEcNFEZjOOWj/59XYBQkvWSqXSPysnbIxgYMRzj6KMB9q49K4W3Ix3ANLXugIGmZroKxsQApgBAhBDhGEFGBCzgqgBAhBDhGEFGBCzgqgDAmBAqSHVF2r+sElDgq8jKxwJncwzGT0Im7gWNigTO5h2MmoWvaDQXJmoKrS9gsQHUhNT1OOMLRRwH+pdlHpfA25GO4hho8wFEDhdEYKEhSkPSZmS+664GBZqt3b/Ixc1wnvWQKbsT6GiyhCgdwVIFhIIjq4Leb9xxy9z+x1nu9yeFbG+6Ely27XSdtGjnwrTKGoz6OmiKiIKmJhsFYWIBsQIUjHH0U4IuWj0rhbcjHcA01eICjBgoUJCdSYIfk1AlKQVJn/najYn3Vzcc3Ojj6KpWnXVWMvPSG59yBCee+bVlxbve5h40UJeGYh09de6EgWVdyNYmbBagmoGaECUc4+ihAQdJHpfA25GO4hho8wFEDBQqSFCQHFSAvdeblvFHBcV7FdLaHoy4uH779gLvn0QnVyE6oO49bcR88fctA4HDUxVFbNBQktRExFg8LkA2gcISjjwIUJH1UCm9DPoZrqMEDHDVQoCBJQZKCpM5MDIuK9TVMPy3WcNRCoh3HaVfv6z2mPS0yDn3TxU17NBQktROqeXxcSGoOsBM+HOHoowAFSR+VwtuQj+EaavAARw0UKEhSkKQgqTMTw6JifQ3TT4s1HLWQaMfBO5Y7PBb0lSapZiMFyVTK4relABcSGxMBjnD0UYCCpI9K4W3Ix3ANNXiAowYKFCQpSFKQ1JmJYVGxvobpp8UajlpIUJAcIEFBMurEpCAZVU6cDSvAhcTGnIAjHH0UoCDpo1J4G/IxXEMNHuCogQIFSQqSFCR1ZmJYVKyvYfppsYajFhIUJClIppuLFCTTaYtndkiamQPcENhACUc4+ihAYdlHpfA25GO4hik88EhaR9UF3QFCXqbIqvw+4Zhf8xQ9wjGFqnKfXB8X+/oonznTLSlIplIWvy0FuJDYmAhwhKOPAhSyfFQKb0M+hmuowQMcNVAYjYEvXIv9hYu81JmX80YFx3kV09kejrq4cH1c7OtjqtlIQTKVsvilIGloDnBDYAMmHOHoowCFZR+VwtuQj+EapvDAF67F/sJFXqbIqvw+4Zhf8xQ9wjGFqnKfXB8X+/oonznTLSlIplIWvxQkDc0BbghswIQjHH0UoCDpo1J4G/IxXMMUHvjCtdhfuMjLFFmV3ycc82ueokc4plBV7pPr42JfH+Uzh4JkKu3w66EAFxIPkWrQBI41gOQRIhw9RKpBEzjWAJJHiHD0EKlAE75wLfYXLvKyQNIl6BKOCUQt4BKOBUSf0iXXx8W+PqaajeyQTKUsflsKcCGxMRHgCEcfBdhZ56NSeBvyMVxDDR7gqIHCaAx84VrsL1zkpc68nDcqOM6rmM72cNTFhevjYl8fU81GCpKplMUvBUlDc4AbAhsw4QhHHwUoLPuoFN6GfAzXMIUHvnAt9hcu8jJFVuX3Ccf8mqfoEY4pVJX75Pq42NdH+cyZbklBMpWy+KUgaWgOcENgAyYc4eijAAVJH5UG2zzx1Lq7ec8hd/8Ta+65g83Wh4dvbbgTXrbsdp20yb38qKURp+Tj/DrnsOALl50vXOSlc273eo60UdcH66s6JKKA4CiSLZkR10c718dkk0TgmIKkQDRM/BXgQuKvleaWcNRMxz82OPprpbklHHXRqYoel97wnDuwOj6uLSvO7T73sJGiJBx1cexGwxcuG1+4yEsbHKWrBOurVDlddnDUxYPr42Kvq6lmIwXJVMrit6UAFxIbEwGOcPRRgJ11PiqFtyEfwzWM6eHDtx9w9zw6oRrZ6WjncSvug6dvGegWjjEpxPPFFy4bX7jISxscpZnN+ipVTpcdHHXx4Pq42OtqqtlIQTKVsvilIGloDnBDYAMmHOHoowCFZR+VNtqcdvW+3mPa0yzvfv/zKUjOJ22R1nzhsvGFi7y0wVG6CHC/I1VOlx0cdfHg+rjY62qq2UhBMpWy+KUgaWgOcENgAyYc4eijAAVJH5U22nCDbusGHZ42eMLRBsf5VuON1tzvSJXTZQdHXTxYVxd7XU01GylIplIWvxQkDc0BbghswIQjHH0UoCDpoxIFyRGVjByewRcuG1+44GiD43yrMQVJqV5a7bhv1UWGdXWx19VUs5GCZCpl8UtBUukc4NRJTp2cNTVfdNcDA01W7940y6T1OYUsL5mCG3GDHixhVAfcoNu6QYenDZ5wtMFRulhznZQql86O7x/1//7BurrY62qq1YGCZCpl8UtBUuEc4NTJxb6QcIOuMCkFIcFRIFpCE27Qba2r8LTBE442OEqXbq6TUuXS2PH9w0Y+sq7a4Jgmy+VeKUjKtcPSQwFuCDxEytiEUycX+0JCPmZMtoRdwTGhuALX3KDbWlfhaYMnHG1wFCzJbIiQipbQju8fNvKRddUGx4SpLnJNQVIkG0a+CvDF2VepPO04dXKxLyTkY548S90LHFMrPJ9/btBtravwtMETjjY4zrcab7TmOilVLo0d3z9s5CPrqg2OabJc7pWCpFw7LD0U4IbAQ6SMTbiQLPaFhHzMmGwJu4JjQnEFrllXba2r8LTBE442OAqW5JYJ10mpcmnsyEcb+QhHGxzTZLncKwVJuXZYeijADYGHSBmbcCFZ7AsJ+Zgx2RJ2BceE4gpcs67aWlfhaYMnHG1wFCzJFCSloiW0Ix9t5CMcbXBMmOoi1xQkRbJh5KsAX5x9lcrTjgvJYl9IyMc8eZa6FzimVng+/6yrttZVeNrgWSeO3/3R99wNj93u7vunh9y+1f0tANs2P9+d+JOvcecee7p75Y5jRhelS5f8Fqrd637tjLXiOqkLaJ3yUaTcguQjHG1cH0VzPKERBcmE4uKaRya0zQEuJIt9IeEGXVtGyuKBo0y3VFasq7bWVXja4FkXjlUx8p13X+EOrB0cu0RtWd7srj/lytGi5IIUQKTrNtdJqXJp7OqSj+LRL0g+wtHG9VE8zxMZUpBMJCxu2wpwQ6BrJnAhWewLCfmoKx+l0cBRqlwaO9ZVW+sqPG3wrAvH9+/5uPvq9++bujid+tJfcB896T2DbRakACJdtblOSpVLY1eXfBSPfkHyEY42ro/ieZ7IkIJkImFxS0FS4xzgQrLYFxJu0DVm5fwxwXF+zVJasK7aWlfhaYNnXTie/Cfv6D2mPW2d+sbbb6UgOcdCznVyDrEyNK1LPoqloCA5IN3d73/+wO/ko3hmLYQhBcmFwFxukCxA5bQf1zM3BDa+aElnFfkoVU6XHRx18WBdtbWuwtMGz7pw/Llb3uK1oFGQ9JKp14jr5Hx6pW5dl3wU60BBkoKkePJgSEGSOZBUAW4Ikso7t3NuCGx80ZobfMeAfJQqp8sOjrp4sK7aWlfhaYNnXThSkEyznnOdTKOr1Gtd8lE6PkdBkoKkePJgSEGSOZBUAW4Ikso7t3NuCGx80ZobPAVJqWQq7VhXdWFhXbW1rsLTBs+6cKQgmWY95zqZRlep17rko3R8FCQHleORbfFMWkhDCpILiT3foLkhyKe1T0/cENj4ouXDelwb8lGqnC47OOriwbpqa12Fpw2edeFIQTLNes51Mo2uUq91yUfp+ChIUpAUzx0MHQVJJkFSBbghSCrv3M65IbDxRWtu8B0D8lGqnC47OOriwbpqa12Fpw2edeFIQTLNes51Mo2uUq91yUfp+ChIUpAUzx0MKUgyB9IqwA1BWn3n9c4NgY0vWvNy77YnH6XK6bKDoy4erKu21lV42uBZF44UJNOs51wn0+gq9VqXfJSOj4IkBUnx3MGQgiRzIK0C3BCk1Xde79wQ2PiiNS93CpJSxXTasa7q4sK6amtdhacNnnXhSEEyzXrOdTKNrlKvdclH6fgoSFKQFM8dDClIMgfSKsANQVp95/XODYGNL1rzcqcgKVVMpx3rqi4urKu21lV42uBZF44UJNOs51wn0+gq9VqXfJSOj4IkBUnx3MGQgiRzwF+BJ55adzfvOeTuf2LNPXew2TI8fGvDnfCyZbfrpE3u5UctjTjjhsBf3xwtuSGw8UVLOlfIR6lyuuzgqItHndbV7/7oe+6Gx2539/3TQ27f6v6WkNs2P9+d+JOvcecee7p75Y5jRsW9dPTaPpbA7nVdYITR1ImnaIgLwrMuHClIimbxTCOukzMlytqgLvkoFoV1dUA6TtkWz6SFNORQm4XEPv+gq2LkpTc85w6sjrfdsuLc7nMPGylKckMwv9YpLbghoCDpM79edNcDA81W797kY+ZWTjnk1W5mowW5sZupw4QGrKtS5dLY1WX6Yjo5AAAgAElEQVRdrYqR77z7Cndg7eBYIbYsb3bXn3LlaFFywfKxLjzFs3lBeNaFIwVJ8Uyeash1Mo2uUq91yUfp+NghOagcBUnxTFpIQwqSC4l9/kF/+PYD7p5HJ1QjO+52HrfiPnj6lgHn3BDMr3VKC24IKEj6zC8Kkj4qlWvDulpO+3E912Vdff+ej7uvfv++qeKd+tJfcB896T2DbRakgNUddF14irNgQXjWhSMFSfFMpiCZRrokXuuSj+LBs64OSEdBUjyTFtKQguRCYp9/0Kddva/3mPY0axag+bXNacENAQVJn/lGQdJHpXJtKEiW077OBcmT/+Qdvce0pyn4jbffSkHSY4pxv+MhUsEmdbnfoSCZZpJwnUyjq9RrXfJROj52SA4qx/VRPJMW0pCC5EJin3/QXEhsFLLgaIPj/BnctuAGXaqcLjs46uJRl3WVwoffvKkLT7/RjGnFTp4BUUp/cSYvxTN5qiHXyTS6Sr2yrtr4/gFHGxyleZzKjoJkKmWN+WUBsrEAwdEGR+nywg26VDlddnDUxaMu6yqFD795UxeefqOhIDlLJwqSsxSq5+dcJ3VxY1218f0DjjY46lodHKdsawOiNR4WIBsLEBxtcJSuE9ygS5VLZ1cdGHbznkPu/ifWeq/FOHxrw53wsmW366RNIweFVZHAMR0Piee6rKsUJP3o1oWn32goSM7SiYLkLIXKf8510jm3e708iIAIWFdtfP+Aow2OAamcxJQdkklkteeUBcjGAgRHGxylKwyFLKlyaeyqL1mX3vCcOzDhvLAtK87tPvewkaIkHNPwkHqty7pKQdKPcF14+o2GguQsnShIzlKo7OdcJ23ct7KuwtFnJeEd9j4q2WtDQdIe0yQj4kLChcRnYnEh8VGpXBsKWeW0H9fzh28/4O55dEI1smOw87gV98HTtwyYw1EXx7pcHylI+s2buvD0Gw0FyVk6UZCcpVDZz7lO8v3DZwby/cNHpfA2XB9t5GP4TIjrgYJkXD3NemMBsrEAwdEGR+lCQyFLqlwau9Ou3td7THtaD6W/MItHz+EZA9KV5khB0m8mc520cZ2sC0fycnpecp0kH31WbgqSPiqFt6nLuioe6YLct4r1SWRIQTKRsNbcsgBxQ+Azp7kh8FGpXBsKkuW0H9cz6yrrqs+MjLWuUvjwUds58pK89Jkp5KWPSuFtyEfy0WcWxcpHn77GtlmQQhb5aCMfxfM8kSEFyUTCWnPLAmRjAYKjDY7S9YWCpFS5NHbko418rAtHCpJ+eVwXnn6jGdOKL84DorBzWTyTshiSj1wnfSYaBUkflcLbkI828jF8JsT1QEEyrp5mvbEA2ViA4GiDo3ShoSApVS6NHfloIx/rwpGCpF8e14Wn32goSM7SiYLkLIXKfk4+cp30mYEUJH1UCm9DPtrIx/CZENcDBcm4epr1xgJkYwGCow2O0oWGgqRUuTR25KONfKwLRwqSfnlcF55+o6EgOUsnCpKzFCr7OfnIddJnBlKQ9FEpvA35aCMfw2dCXA8UJOPqadYbC5CNBahOHL/7o++5Gx673d33Tw+5fav7WwC2bX6+O/EnX+POPfZ098odx4zm24I8ilYN/Imn1t3New65+59Y6x2McvjWhjvhZctu10mb3MuPWhrRp0RBEo6TLwt1ykfRxW1B8rEuHClI+s3iuvD0Gw0FyVk6UZCcpVDZz8lHvn/4zEAKkj4qhbepUz7y/SOcdy4PFCRzKV3zfuq0AImk5ovzgGylb9Cri8g7777CHVg7OBbnluXN7vpTrhwtSi4Ix6oYeekNz7kDq+Nn+5YV53afe9hIUTJ3QRKO01cj1lW+aPlcr2J90aIg6aM2h9r0VNq97ieY0lZ1WV/JS66TXilEPk6VKdZ10ovFuEYL8v2jLusq3z/EM7mIIQXJIrLXr9O6LEBiZbmQqCpIvn/Px91Xv3/fVJynvvQX3EdPes9gmwXh+OHbD7h7Hp1QjewosvO4FffB07cM6JO7IAlHvmh5rcl80cryRYvCh9ds5JTtrkzkJXnplzJJW/H9g3+485lgFCR9VApvU5d85PtHOOucHihI5lS7xn3VZQESS7wghay6cDz5T97Re0x7GtNvvP3WhSxInnb1vt5j2tP0Kb3TFY4UJL3WZAofFD68JkqeRnW5TorV4H5H1T/A8g8FXCe9cpnrZJbrpBeLcY1YV1Wtq3z/EM/kIoYUJIvIXr9OuUHnXyh9Zm2sf6HkBt3GDTocbXD0yf2xbbhBV3WDTj76zWTud7jf8Zkp3O/4qBTehnwkH31mUax89OmL+53ZKpXeEMH9zmxGmlpQkNREQ3Es3BBwQ+AzPWPdEHAhsVHIgqMNjj65zw36bJW4QZ+tkYYW3O9wv+MzD7nf8VEpvA35SD76zKJY+ejTF/c7s1Xifme2RrTYUICCJLPBS4E63RBwqtZkpHXhSCHLRiELjjY4VqNgXWVdnXmzUPNHCrvjq8t1kry0sb5ynbTBkXy0w3HmtW5cA54IGVCFgqRoFi2sEQXJhUU/38DrcoPOqVo2bgi4QYej1wpV8wII6yo7P3zmeaydH6yrPmrX55Rt7ne4TnrNaK6TU2WKtb6Sjzby0SunKEjOlImC5EyJaNCnAAVJpoOXAnX54sypWjZuCPjiDEevhYkvWlm+aLGuko+LkI/dMXK/wz8U+Mz3WIUs7ndsrK9cJ21w9Mn9sW3YITkgCwVJ8UxaSEMKkguJff5B1+UGnVO1bNwQcIMOR69VioJkloIk6yr5uAj5WLeCJHlJXi5CXvL9g38g8Jnnsf6BwKcvCpKzVaIgOVsjWmwoQEGS2eClQF1uCChkcYPuNaEpZGUpZJGP5CP5uKEAN+hes6F4I+53KID4TMJYBRCuk1wnfeab4741y32rF4txjdghOaAK9zvimbSQhhQkFxL7/IPmBp0bdJ9Zww26j0rhbchH8tFnFpGPPiqFtyEfbeRjdybA0wZPOMLRZ3XnOumjUnibuuSjeKQUJClIiicPhhQkmQNeCtTlQsK/NPMvzV4Tmn9pzvIvzeQj+Ug+bijAjgGv2VC8Efc7FLJ8JiGFLB+VwtuQj+SjzyyKlY9VX9UBRTc8dru7758ecvtW97e637b5+e7En3yNO/fY090rdxwzGhIFSQqSPhOVNmMVoCDJxPBSgBsCbgh8JkqsGwIKWRSyfOYbjzBNV4l89JpFwY24Ptq4PnYnAjxt8IQjHH0Wd66TPiqFt6lLPnJaOt8/vGZ7zTe2eI0xYyMKkhnFrnNXdbmQUMjiQuKVZzW/kJCPfNHymed80fJRKbwN+WgjHylIDuUC18mpiwPra/ja6eOB9dXG+loXjpyWzvdIn3Wp7hsivMaYsREFyYxi17mrulxIKEhyIfHKM75o8UXLa6KkbcS6yhctnxlG4cNHpXhtyEvy0mc2kZc+KoW3IR/JR59ZFCsfT/6Td/Qe057W7zfefuvgxzyyPaAHr6jxmbW06SpAQZK54KUANwTcEPhMlFg3BBSWKSz7zLe6/wsl6yrrqs88Z131USleG/KSvPSZTeSlj0rhbchH8tFnFpGPPiqFtyEfbeRj+EyI64GCZFw9zXpjAbKxAMERjj6LFDd2PiqFtyEfyUefWUQ++qgUrw15SV76zCby0kel8DbkI/noM4vIRx+VwtuQjzbyMXwmxPVAQTKunma9sQDZWIDgCEefRYobOx+VwtuQj+SjzywiH31UiteGvCQvfWYTeemjUngb8pF89JlF5KOPSuFtyEcb+Rg+E+J6oCAZV0+z3liAbCxAcISjzyLFjZ2PSuFtyEfy0WcWkY8+KsVrQ16Slz6zibz0USm8DflIPvrMIvLRR6XwNuSjjXwMnwlxPVCQjKunWW8sQDYWIDjC0WeR4sbOR6XwNuQj+egzi8hHH5XitSEvyUuf2URe+qgU3oZ8JB99ZhH56KNSeBvy0UY+hs+EuB4oSMbV06w3FiAbCxAc4eizSHFj56NSeBvykXz0mUXko49K8dqQl+Slz2wiL31UCm9DPpKPPrOIfPRRKbwN+WgjH8NnQlwPFCTj6mnWGwuQjQUIjnD0WaS4sfNRKbwN+Ug++swi8tFHpXhtyEvy0mc2kZc+KoW3IR/JR59ZRD76qBTehny0kY/hMyGuBwqScfU0640FyMYCBEc4+ixS3Nj5qBTehnwkH31mEfnoo1K8NuQleekzm8hLH5XC25CP5KPPLCIffVQKb0M+2sjH8JkQ1wMFybh6mvXGAmRjAYIjHH0WKW7sfFQKb0M+ko8+s4h89FEpXhvykrz0mU3kpY9K4W3IR/LRZxaRjz4qhbchH23kY/hMiOuBgmRcPc16YwGysQDBEY4+ixQ3dj4qhbchH8lHn1lEPvqoFK8NeUle+swm8tJHpfA25CP56DOLyEcflcLbkI828jF8JsT1QEEyrp5mvbEA2ViA4AhHn0WKGzsflcLbkI/ko88sIh99VIrXhrwkL31mE3npo1J4G/KRfPSZReSjj0rhbchHG/kYPhPieqAgGVdPs95YgGwsQHCEo88ixY2dj0rhbchH8tFnFpGPPirFa0Nekpc+s4m89FEpvA35SD76zCLy0Uel8Dbko418DJ8JcT1QkJyg59ramrvjjjvctdde6x588EFX/X788ce7Cy64wJ199tlu69atcUko98YCZGMBgiMcfZYabux8VApvQz6Sjz6ziHz0USleG/KSvPSZTeSlj0rhbchH8tFnFpGPPiqFtyEfbeRj+EyI64GC5Bg9V1dXW4XID33oQ27v3r3uuOOOcysrK+7JJ59s/X7RRRe5q666ym3fvj0uDcXeWIBsLEBwhKPPMsONnY9K4W3IR/LRZxaRjz4qxWtDXpKXPrOJvPRRKbwN+Ug++swi8tFHpfA25KONfAyfCXE9UJAco+edd97pzjvvPLdjxw533XXXuZNPPrnV6pFHHmkVIx9++OFWQfLiiy+OS0OxNxYgGwsQHOHos8xwY+ejUngb8pF89JlF5KOPSvHakJfkpc9sIi99VApvQz6Sjz6ziHz0USm8DfloIx/DZ0JcDxQkh/Tcv39/67Hsm266yV1//fXu/PPPH2ixZ88et2vXLnfMMce4W265xR155JFxiSj1xgJkYwGCIxx9lhhu7HxUCm9DPpKPPrOIfPRRKV4b8pK89JlN5KWPSuFtyEfy0WcWkY8+KoW3IR9t5GP4TIjrgYLkkJ6PP/64O/PMM92mTZvcbbfd5o4++uiBFs8++6w799xz3b333utuvfXW3u7JuFj0eWMBsrEAwRGOPqsLN3Y+KoW3IR/JR59ZRD76qBSvDXlJXvrMJvLSR6XwNuQj+egzi8hHH5XC25CPNvIxfCbE9UBBckjPu+66y51xxhnu1FNPdTfccIPbtm3biOKXXXaZ2717d+s9k5dccklcIkq9sQDZWIDgCEefJYYbOx+VwtuQj+SjzywiH31UiteGvCQvfWYTeemjUngb8pF89JlF5KOPSuFtyEcb+Rg+E+J6oCA5pOeN/397dwItRXHvcbxAeDFGQIyKC0YMEJeDcUOjJqJRExDEDXGJiqKAYMQNSeJGJO6iyCqouMTlGHdxi5poNCIqIXENGg2KisYdUEEii+/8Kqmbmr4909V35g49Pd8+J+c9ub1Uf2q6u/rf/6q64QabATlgwABz5ZVXxs6mPWnSJDN8+HBz4oknmvHjx1e2RjK6N25A+bgBUY/UY8gthoZdiFL563A9cj2G/Iq4HkOUKrcO1yXXZciviesyRKn8dbgeuR5DfkVcjyFK5a/D9ZiP67H8X0Jl90BAMuIZEmwMWaey1bTq98YNKB83IOqRegy5m9CwC1Eqfx2uR67HkF8R12OIUuXW4brkugz5NXFdhiiVvw7XI9djyK+I6zFEqfx1uB7zcT2W/0uo7B4ISK6CgGT37t0rW4tV2Fu7A58IOsqiu/4zI7lbfr9Wy6Dt9l64smC9Zy5+IWi7nX65dcF6LUYWjvlZbCdfj5lX8KfZu/wt6HjdZ24XtF5WV6Ie/1Mz1GPpXyjXY3WuYK5HrseQXxrXY4hS5dbhuuS6DPk1cV2GKJW/Dtcj12PIr4jrMUSp/HW4Hmvvepw9e3b5Fd/MeyAgGQEOyX4MWadUvRGQbKzDg6SZr/T/7p4HSe09SOJ+GdQj9Rhyx+C+GqJU/jpcj/m4Ht0vgfrMR31Sj9RjyN2d52SIUvnrcD1yPYb8irgeQ5TSrUNAMp1XJtbWzNn9+/c3gwcPNldccYVp1apVo3K5gOSIESPMpZdemolyUwgEEEAAAQQQQAABBBBAAAEEEEAAAQRqQYAMyUgtMct2LfxsKSMCCCCAAAIIIIAAAggggAACCCCAQK0KEJCM1Nxrr71m+vXrZ1q3bm3uuusu06lT4ZiECxcuNIcffriZNWuWUTblbrsVjplYqz8Eyo0AAggggAACCCCAAAIIIIAAAggggEA1BAhIRpSXLl1qBg0aZG6++WZzzTXXmGOOOaZgjaefftocdthhZtNNNzW33nqrWW+99apRTxwDAQQQQAABBBBAAAEEEEAAAQQQQACBXAgQkIypxoceesgMHDjQtG/f3kyePNnsvvvupkWLFubvf/+7GTJkiJk5c6aZOHGiOeGEE3LxI+AkEEAAAQQQQAABBBBAAAEEEEAAAQQQqJYAAckY6WXLlpkLL7zQjBkzxnzxxRdmyy23tJPbvPHGG/a/FZTU39q2bVuteuI4CCCAAAIIIIAAAggggAACCCCAAAII5EKAgGSRalyxYoW5//77bSakpkvXf3fr1s1259YYkquvvnoufgCcBAIIIIAAAggggAACCCCAAAIIIIAAAtUUICBZTW2OhQACCCCAAAIIIIAAAggggAACCCCAQJ0LEJCs8x8Ap48AAggggAACCCCAAAIIIIAAAggggEA1BQhIVlObYyGAAAIIIIAAAggggAACCCCAAAIIIFDnAgQk6/wHwOkjgAACCCCAAAIIIIAAAggggAACCCBQTQECktXU5lgIIIAAAggggAACCCCAAAIIIIAAAgjUuQAByTr/AXD6CCCAAAIIIIAAAggggAACCCCAAAIIVFOAgGQ1tTkWAggggAACCCCAAAIIIIAAAggggAACdS5AQLLOfwCVOv0vvvjCDBw40Nxxxx2xu1xzzTXNZpttZvr27WuGDh1qOnToULBe0vZaef311zddunQxhx56qBkwYIBp06ZN0eIvXrzYPPjgg+aGG24ws2fPNu+//75p166d6datm9lnn31sWaNlqJRFLexn2bJl5rHHHjM33nij+fOf/2zeeecd4+pozz33NIMGDTJdu3YteSpff/21ee2118y1115rHnnkEfP888/b9bXdjjvuaOtI+1pttdUK9qP1DjroIDN37tzY/YfW00knnWQmTJhQsoz+vgYPHmy+/e1v10L1NFsZk+zjDvzQQw+Znj17mgsvvNCcccYZRo5XXHGFadWqVaPV9Xvo16+fefnll03v3r3NzTffbNZaa61G67333ntmv/32M/PmzbP3jN12263ZzrlWd+zXla5N3csOOOCAkqfz1ltv2WtL97zOnTtb22222aZgmxUrVphHH33U7s9d+1phyy23tPVw7LHHmu222860aNGi5LHmz59vbrrpJjN9+nRb37qHb7zxxvZ4Rx11lOnTp49ZffXVa5W/2crt7ls9evSwfjIrtjz88MOmV69etk6vu+46e4/WUs517G+/zjrr2Pqr52dhs1W0MSbpGaXn0+abb2723nvv2HaR237ixInmhBNOaM6i1u2+Q64ltWnUdlTb1bVp1P759a9/bc4991yzxRZb2GtZ981Sy4svvmjbr2pvXXTRReb44483kydPNsOHDw/2j94LgjesgxVff/11M23atIL2aKln0t13323bqarfu+66y3Tq1ClRyW3TvXt3c+utt5r11luvYBvXtr7zzjvNU089ZebMmWP/rnJom+OOO87ssccepnXr1onHqrcVJk2alOpakI/fzqnEs9WZV6qdVE91+Mwzz9i2iq6JYtfT0qVL7TWg9udGG21k26g77bRTIybdX0888USj38RZZ51l77OuPVTM1F1j/n3aX7dYe6qe6ijL50pAMsu1U0NlCwkoutPZaqutzG9/+1uz7bbbNpxhmu21UbGXOd3E9IJ1+umnm1dffdXuXy/aepHTjfCNN95oeHEePXq0OfrooxNfvGuoGoKKqkbSL3/5S9tY0qLGWPv27c3y5cttkHDRokU2eDty5Ejzi1/8Irbh9MEHH5gzzzzTNshUdwoWd+zY0bRs2dL861//sg1uLQo6KXi14YYbNpQt5AXArawHzKWXXmr69+/fqJ5c40PrbLDBBrHn7pclJAAQBFjDK6Wxd6fpApJPPPGEbWx873vfM2qURxviWl+NC9VVtKEYJXP70gcGNVyK1V8NU5dd9Ghd6eV1/PjxsYFgd7Akf123um503RZbdK/UsXR/jAso6mOPXqYVJHH3Cr0UKEC9YMECo5dCLT/84Q/NlClTjO73LP8T8INUuseef/75RV9OCUjW9i8nKSDpn11cUIuAZPPXf9pnon/NfvTRR+awww6zH3j0f6+66qqGjwbRkqudNGTIEHPLLbcUrJs2CENAsvFvQkFAOeqZpWdSsUXB5KuvvtpsuummdpUPP/zQHHLIIebxxx8311xzjTnmmGNK/uDURtY1qTbtmDFjzGmnnVaw/nPPPWcDaq5tXaxdvPvuu5srr7zStqVY/ieQ9lqItjMr8WzVPivRTqrHev3kk0/MwQcfbGbNmmXfEfbaa69GDEpCOPDAA42uFS3FPrb5+7r99tvth9mkgKQ7mNqwP//5z20Q0w/8E5DM9q+SgGS266dmSucHFF0Awy+8Ggz6UqhAmG4KCgTqZdW98PrbF7tBKaB477332iwtBc70lUXruhuOgpF6yP/qV7+yh1ZGwamnnmrWXnvthqJ8+umntiGhB59uWmqcKGOyXpYHHnjADBs2zAYO1BA7++yzzSabbNJw+go2qGGmbDjVifuK72dLKdioDFM1whV0OO+888yuu+7akAmpL4tPPvmkrWs9mHQcNdTbtm1rj+NeAPT/x2VwqZ71sNKLusqrRl1cPbnGh76iKVATt+g3MWPGDNtwVFlCgjp5/i0k2Zc6d9eQUCM+7qumGuvyVWayglC6D+jDgzIQoovq6+STTy6ZbZnnegg5N1dXahzrHucyAfzr1d+P89e1Em2o6791D9bLku6RymAeNWqUzYjUfVDXiY6jLJ/LLrvMZpSrjrS+f+1/9tlntqGn9ZTZpQafPjr492Dd50eMGGHv83wEaFzT/ktTsXub2yopIFnsHpr0+3K/LTIkk6TK+3vSM0rXpJ5ParPo+aSsYmWOuDYLAcny/EO2Dnkm6pl3+eWX23ajFvUKcR/eFMxSMFLtJf1d2eFxi56FapPqA+rvfvc78/3vfz+kePberA9Ip5xyil2/3tqsIUgKWCiYqGeZnj1HHHGEzfrWs0v1og+gv/nNb+w1pmCIss1de9T1/Dj88MNtdmWprP5XXnnF9gBZsmSJ0TF32GGHhuKpl5DaP3o30XWs5+v222/f0C5WPfJsDKnNwnVC3g3dFpV4tlainZT+LPOxhd8GveCCC2xiUHRxH80VYHzppZdsxrnapNHrTu+A+vii5BiXbZkUUNT7vdqmuqa16OOPgv9J7al86Nf+WRCQrP06zMQZJAUkXSH/8pe/2IbcN77xDaMuDeoGoyXNQ8c1PtS9QvtwXxmffvpp2zD897//bYOdelGO63aogJm62ijgpS4UukEWe8nPBG6FCvHmm2/aG7y61ercFViIdqfWodRwUoNND3d1cfYbXv7DWl/Cpk6darMr4xZ14/zZz35mHzr+1+SQFwDtT4FJpeorQPKjH/3IPlyUhRltfJQKSLp13UNQ9a0MWj9js0K8NbGbUPu4k/G7WsQFGpWNqsb+GmusYX9b+mCgbtvRxkbSfmoCsgqFdHWlFye9xOpjjK5FXcNxi+su/53vfMdmKSt46Af83d+//PJL+4Krl6W4xb04697sZ6/qvnDJJZfY4IkCjddff31Dpkl0Pwpu6trXsBD1/hEgauNemhQM/Pjjj80uu+xi722qt+hCQLIKF1ozHiIpIOkO7dou+iDoD2FBQLIZK+e/uw59JvptH31kc881v+u2PsTddttt9mONv6i3jtpLaoOVClrGne39999vP9wV+0Dc/ELZPoLfnoj7iOZK79eBy7jS39w7iTL84z6Q+2evQLSGNIkGLzUEjf5NwWkFRPWRvlhgU89lfdDXs1Uf/NULKWl4lGzXQPOWLs27YSWereW2k5pXI/t71wc1fZTx75Gu1LpXKklIQUPdPzVchT72+O/xbt24/SQFJLWtn8Wsa1E97NwSsn32hfNbQgKS+a3bqp5ZaEBSL6oKFOpFzH/4p3nouEwtdQ10aeH+TSiaORkHobHWdNNUhoq6HtdDt0LdmNXdKJqFEeejRpO+OCu4q4e8S713jTdto5fonXfeueTvTMFE1bOyJDWuhxppoS8A2rELov7tb39rlG0X+rKn/bivbWr4JTU6q3rhVPlgaezjiua61CjTQ+N3+g1p1w1b2Qn6nSmTQL+f6FgyLnCp7m71XBdJVe9nselepRcXfXApNn6ne1lS1rgafNF7rIKDChjrZbnUuIFufE+VT8FJDXmhxY1PqRc7P0Oo2Hno3qwMSo0/qiCmvnSz/G9cQWXsPPvsszYLXNnCCvZGxxUjIFnbv5jQZ9TChQttQEPZ5fqYqmelFgKSzV//aZ6J7sOmPiL4w5b4Xbej7U8FzNQrRR9wQtqm/hmr3aPnqTLzkoZ3aH6pbB5B9vpIp/GQ43pn+cEQfbxWHSp7S0FBLaofjZmu8a7jumG77dUmVl386U9/ajSes2tbK9tL7eJ11123JEnK1FkAACAASURBVJaexWoT66Nf3DiU2ZReNaVK827o7pflPFvLbSetGqXsHNXdT5WoEk3+cN2wlWGsIKSut3HjxjX60O4Cl/qb32MyNKDo3lOiySqh22dHs75KQkCyvuq72c42NCDpAlp6YPuZiWkeOi4gqa7DLpvAfdXS3/yvn812wjW2Y/cg0MO2nAHy1cVbX3/LGccozQuAHkzKklQDMjqZSujLnp/ZpcHElcFQr5PbpLGP+4m7Qau33nrrRhPWuK5Puv72339/mxmnxnn0enSBS3UbLjbpTY1dXs1SXD8gqeCvsk6V3R03WLh7qfrHP/5hvzqrIRYNSLp75Oeff24ns9IwC2kW98VaA5Az7mcaucJ1/SCTslQVZFZmnLpi6rrxFwKSTXfOwpahzyg/IOlnnxOQbP5aTPNMdAHJuHaEgmEKcqkt63+wcT161JNH27vxC5POTN0PlWWkDxbqdqhnZb327Chl5WdIquePhgqK6/lTah9uopof//jH9mOe687tb+PaPhpz3Q8i+tduyDiU2qfa4wqCqueDEiKYVKx47aR5N6zEs7XcdlLSdZ33v7vr4YUXXmg0tJO7htRzSh/W77nnHttjUh9kx44d25Dg4N5X1Z71h4cKCSiWGuc1ZPu810+Wz4+AZJZrp4bKlhSQVHcXfe1VV2kN+BwdmzDNQ8c18PyZ8f74xz/aGWjTzJZXQ7xlF1Xdp5Wx5rqExc1qlnQQfdVS1qQaY8XGB0nah/6e5gVA6xd7CUh62YuOi6ffmL7IueyTkLLmbZ209tHzdw0FzbAcN+SCsudc9wsXwHIz5Ll9ua+X0X/Pm3W55+MHJPXCpAy6uK/JOo4b20ovVBq3Rx8MogFJ3YP18qNrQJnh6kKorCyNZRYyG7bGYVXGc6lZ1ss953rY3n9pUpDZdYPXDL3RgAUBydr+RSQ9o9zZuS7bepnyX8AISDZ//Yc+E/0u23H3QNWdnmkXX3xxQwBR/6YPDgpyxH1wKHZ2/r06dAbv5pfK7hH8bu0aF1mTB2mYH3/8+FKld9n/Smjwh0xw2/gfxqPtFtf7xrVV/ck6sytWOyVL825YiWdrue2k2pFtvpK6xBU/219Hc21/99HNBX81QaafKOLuyRpKzf/3pICiun/rvUPtVH0A0scFBf3dkrR984mw5xABApIhSqyTKBA6S/ZGG21kbxZ6Yfa/YoY8dPTF2HWrUHakvoQqW09jv7jgR71nwBWrKJeVpkBE3HgdiRX836+6CmIoy7LYZCUh+wl9AYg+RH7wgx8UdDVNM4OpHkrqNqoXiWi3yJAy52WdtDOKRrs8+F0p/PEMXcNC3YE1/qgGl3fH2myzzRoyIV02gzLsyGQu/auKTjyiFx99TY7rtq2GngKRMtULUdywGDqaup3pOlCGpO65WlRX6jr2k5/8xA4wrussGqD0s1AIJJd3N4gGmfwxxaJdOpMCkppAIWSJXsdMahOiVv46SQFJXYO///3v7QQY+pgTnamZgGT5dZC0h6T2iLLSNXSMPqLrY6zul3rGaVKG6OKPJaiPthqvV8NWpOlurWessod0n67HiReT6ivu7zJTl3glPOjdwC1KUFB2qZ5tClQq8FFse9cTR5Nm6r3CH47Gzcat30F0Mht3j462T5tyHmzTWCDk3dBtVYlnazntJOrvPwLKFo+2VV0bUglJbqgmV7f6IOd/iHPv89HMydBZtg899FA7dqTiDf5CQDLbv1ACktmun5opXWhAUiekoIW6d/qTzqTZXvtQQFNfXzQxgBb35aWcrsQ1g92Eglai0eTG/9S4Z6XG6kkqXtILQHT7YmV3jQ8FGzfYYIOGzfRb0myGWtQ1QOMdajbwuG44SWXN29/LDUjKIy7z0f2bnznrum64bhfbbLONnWxF4xjGjS2ZN+tyzycaNFq5cmWsnbt3KiNSL8x6OSsWkFSZ9HcFkNWtUDOD6jj+outJs2vrfy4wmealoNzzzvv2cUGmv/71r3ZMMd1j/e6eBCRr+9eQ5qOZxiXUfbRz584NJ01AsvnrP80zUQFCjU+ne6M+hMctruu2nnHKtlLmczRTp9RZMYlN0+tcSQvKqFJwY/bs2WbRokUNO1PdqReVgo1xE4i54aTUpT46rqPr0q3nanQm7qS2ddK7TTlDKDVdqna2TNP2qMSz1ck0pZ1UO6rNW9K4zEd/0kV/qCY31JO7DoolPajEoQFJXetqT2kIB384BAKSzVvv5e6dgGS5gmxvBZK6bOsr89tvv22DiPpf9Ctz0kNbx9CLsoIamuBBE7P4WTylxvahioxxY3dooOGmZkgWG+cqrW+lA5JxWXya7VDdIfW1XNkJyh6r58xIV0dp7ePq1u1DXX2VKfvNb37TjhepRnu0u1O064b7HSoTLzr7dtrfUd7XjwYkld3hsjj87FT3IqXu13rZUjZHqYBk1E33XgXENKHGfffdZ7t/a1GD7qqrrrKBfHU9VB2r2yEZkuX98uJemtQIV4Ncf/Nn6k0KSKokTZkYigzJ8uowdOukgKR6LCg7WcOp6Ppt06ZNwa4JSIZKN329kICkJvZShp1mWFaAsdSsyH7XbdWv7pn77LNPUAGZxCaIKWglBYOVQa6PbuqRoWecnnXFusC7dxAFlP3eG+7Zp/Gw9cFAQU1/ISAZVB1NXqncgGTaZ2uxgoa0k5p8kjnb0NWZ7mdqn6jXjntHj7YfXe89vRPoY+xXX31ln4WKF0TfVZMCijqu9qePRrNmzWrU4yBp+5xVQ82dDgHJmquybBY4KSDpSq1GgmaL1VhofjZjmodOnIC7qSloGTfpQzbVqlcq93VqwYIFjQYaDi2F322zmmNIuuw7ZTv6X9aSusORadC4ZisRkHSBaddg0Eu0sh61RCc7iXbdmDp1qs0uISsg+aqLCxq52Tl1LbiArrqmaNwyZXVoyAqXyRwdQzL5iMZOmqOBxjUchvajzHN9ANLigsuMIRkiWXydYkEmv+v20UcfbT/c6bmmrqHRzP9yr2MCkuXVYejWSc+opP0QkEwSKv/v5V5LcSVIClLFbaOPp5rFWbNF+x+Dyj9D9iAB9dTQ9aS6cffX6NAkCogo6KyPb+PHj7dZsG585nbt2sVO5ubGkNS6/rjaSepc20lC//l7mnfDSjxbQ0pVqp0Usn09rOMyH5W0cOSRR5pTTz3VZhdHh2qK9prS+4XaOwpiuuGfnFdoQNHvceIfL3T7eqifLJ4jAcks1koNlik0IKlTi2uspXnoxPG4m5ombwkZm05fzfTSrcaGuvT27NmzBtXDi9wUXwWP9FVLjTeNyaEGV9qu8Wrsn3LKKbbLtMYDURf7NC8A/oxp0fFEkl72/EwFDY6sL9w777xzOFoO10xjX+r0FZzSRwVlRSrzVA0IZQ5o7Cu/K5sGiVewUlmUui7POeccm4nnjxeTQ+aKnFJc0MiNZaVgo15+lDWpr8n6WOAG/44LSGpmbWUSK0iv62CvvfYqWUbXmPSzj11wWRldIbNs656sSbDUBU4foTp16lQRl1rfSakXUZchpeCE7rXKsCIgWbs1nvSMSjozghZJQuX/vVLPRL8kaQOSap9pIhbdm3v06JGqi3f5ArW9B7VT9YFc45vr41ypxfXQ6NixY8F45G4bN7mNAk4uscG1eePGltR2bqI/fSwMnWVb23Fth/3u0ry7lPtsrUQ7Keys8r+WSxLSB231UNP1qYSYaMKQn4Gs9wkFJDX+ZFzSS2hAsdhvJnT7/NdONs+QgGQ266XmSrWqA5J+4Co6MUAcpganVhBFL4DlTNBSSxWlxpq6L6u7u7IOS81AqLF4BgwYYB544IGCLpque6jOOynAp6Cvm0HWn2wozQuAqydleEa7y4S87CmLTxMFzJw50wbG9MWtnseSTGNf6rftglNqpK+xxho22Bx3Hbms2hkzZpjJkyfbAf6VleDPnFdL11A1y1osi81lKspbMwnqPqbhCdTo0xIXkPS7XBd7sfLPzb2E+QFJ97KmyTf8cQ6LmSgArYCkApFNHSaimt7VOlaplyZ/Qgtl++tjkD6ckSFZrdqp7HFCnlGljkjQorL1Ebe3Sj0TmxqQjF7zGm9S3cJZwgRcV1BNXhMd+zG6h6TMcH/8Oj1f999/f5u1+uKLLzaazMbfd5q2tduOazusfisVkAx5tlainRR2VvlfyyUJ6T1zxIgRdkJRzXwfN1ST6wWnJAd9jNW1FzfbfWhAkYBkbf6+CEjWZr1lrtShAUnd8DV7oJtp26Vkp3noFDt519hYvHix7e7mT5rjb6Nu42eeeaYZM2aMnVVWgbV11103c6aVLtD8+fNtcE5OGuxXQQx/pnN3PP/BrewmBY80EZEWv/70xUtfpzUuZdwSzfZxXT9DXwAUzNJvRV1n4uop9GXPBUZURr8LaqV9a2F/ofZJ5+IyH7t06WJXdWPFaIzX6OJnGKihoa+fY8eOLTkOV9Lx6+HvxV6e3JdnddtWsE9ZGX7GabEu225gfgW6dH/UmGhxi991ONq13tWlsng0q6nuD3GL3/1QAdTRo0dT3/+FSnoRlb+ypfRyrYxyZcMSkKzNKz70GVXs7JJ+K7Wpkq1SV+qZ6J9VmgxJN7SMtk8z3mS2FFddafwPZZplW9dM3Hjh/liCpSa/9IdFGThwoA1IKtgZnczGP2P/eafgi8ZyjnYH99vX+n2oZ5bGuGT4mtK/nTTvhkn3y5BnayXaSavuasjOkV1wVzNo9+3b105kW+y37u7BmqleyTDKkozrhRMakHT7U1uYLtvZ+U0klYSAZJIQfw8SCAlIqrvhhAkTbFBIXSL84FCah06xAvmBNAXa9MDXuBV+JqAaL3o5ViA07YDjQRAZX8kfV1HjFClYoO7MbtHDQIFa1Y2Wiy66yI6n4w/i7je+1BVbja9dd921IbipgK/GoVPGlhpc0fGQkl4A9Ft46aWXbNBUGZqqJ9WXui76S+jLnt8dSpkHCt4UC6RkvPrKLl6SfegB3PWqmSxV31tvvXXB+J7+flw3KWVSvv7667aBoBcCltICxQKSrouYsjbUFV5BYGXVuMzfYgFJvzGu8bCGDh1qlE2uGUd1v1SdPvnkk/YDgBp+egnTmK0bbrhhQ0H9fegjhTJe9eHHvQDqvq59KKtPg4rT/bBxHSe9NGkLf3IL/TcBydq8W4Q+o4qdXchvpTZlslPqSj0T/TMKDUj6H23j2lrZUcpuSfx2v55h6gGkhAONQaegoNon6mGjzCxlYumZGdeedGeoZ5yCkOqdo33ceOONQb2o/Hu2hoBSTwQNEeSejW7WZo33rDaQyqpnp4a58Z+x2ZVeNSVL824Ycr9MerZWop20aqSyd1S9R+p9W0krS5YsKTpUkxuXXu99X375ZezwTzq7pICkrnX1xtJ77VNPPdUokSVp++wJ1leJCEjWV30329mGzJLtDq4ZtpWdp5dZ97BO89ApdRJ6IVZ3wlGjRpn333/frqoZEnVMjV+hgIgWvUzra03SWGrNBraKdqxGkf91VsXo2rWrfWCoDubMmWNLpiwqPUjUZTBuRkl1hR42bJgdD1CLgoYal2flypU2CLlo0SJrrsGM1dD2u0mHzGrpeFQOPdT0hS1ajjQve/pKp+xQBaQVLFEQ1R/rcBVVR9UPm8beFS46i7n7dzfOoP671MzL/hhLGn+Q7rth1V6qe5lvrw8Ip512WsNOS01qo7/pulH2XalFHxqURakZn6OL7qMaE1IZI1oU3OzcubNp2bKlURa2u+/yshUvHPLSFH3JLhaQ1L02dPGv4zT3ATJ4QoUbr5fmGRV3FLd9UgmUWTJ9+nTToUOHpFX5e0RgVQYkXcZ5mkqhrhtrKRDhgh9qexZbktq1bjs3uY3+u3v37jaQ4n+4L7b/f/7zn3b4Gn1I95+NamuqC6s+5mtROdQO1QQ6xTIp0/wm8rxumnfDSjxbZVmJdlKe6yT03FwywrvvvmsnXCw1VJMbikj7LjaMmgsohhxfbVftRx8V3JJmew1Llfe5JUIcq7kOAclqauf4WCEBSQUGdXNQVs4uu+xS0F04zUMnhFEvxsoaUkagJrpRI0Uvzmpc6OVOE0FoduB6XZQJqYeDgkPyURBBAUQFjBRIUFeVpJcbNQLVvUVfkJUN5YK9CnAq0KvGljISo4HEpJdhBTdVjn79+tmBkIuNdZnmZU8v+OrOoyB4PU9wk2Qfdz0UC0i6rsPqWl9qIil/XKZSXaXq9Vosdt6lApKuoaeXGb0s+V3lk2bZ1kcbzUKoLteqQ/cRQted7o/6CKEsk1IvSsX2oRctZUVq/FkNsxA3JES913PIS5OM/MxuApK1+atJ84yKO0MCks1f7wQkm9+4WkeIa/enbdeqrG5mbf3fkDGX/fNTe+eFF16wQ0E9+uijdnZv3cvd81UTRO677751/f6R5veQ5t2wEs9WV7ZKtJPSnGce1/WTEaKTkkbP141Lr/fOaJs2NKCoa0zDSOn60vtn9N2RgGS2f2UEJLNdP5QOAQQQQAABBBBAAAEEEEAAAQQQQACBXAkQkMxVdXIyCCCAAAIIIIAAAggggAACCCCAAAIIZFuAgGS264fSIYAAAggggAACCCCAAAIIIIAAAgggkCsBApK5qk5OBgEEEEAAAQQQQAABBBBAAAEEEEAAgWwLEJDMdv1QOgQQQAABBBBAAAEEEEAAAQQQQAABBHIlQEAyV9XJySCAAAIIIIAAAggggAACCCCAAAIIIJBtAQKS2a4fSocAAggggAACCCCAAAIIIIAAAggggECuBAhI5qo6ORkEEEAAAQQQQAABBBBAAAEEEEAAAQSyLUBAMtv1Q+kQQAABBBBAAAEEEEAAAQQQQAABBBDIlQAByVxVJyeDAAIIIIAAAggggAACCCCAAAIIIIBAtgUISGa7figdAggggAACCCCAAAIIIIAAAggggAACuRIgIJmr6uRkEEAAAQQQQAABBBBAAAEEEEAAAQQQyLYAAcls1w+lQwABBBBAAAEEEEAAAQQQQAABBBBAIFcCBCRzVZ2cDAIIIIAAAggggAACCCCAAAIIIIAAAtkWICCZ7fqhdAgggAACCCCAAAIIIIAAAggggAACCORKgIBkrqqTk0EAAQQQQAABBBBAAAEEEEAAAQQQQCDbAgQks10/lA4BBBBAAAEEEEAAAQQQQAABBBBAAIFcCRCQzFV1cjIIIIAAAggggAACCCCAAAIIIIAAAghkW4CAZLbrh9IhgAACCCCAAAIIIIAAAggggAACCCCQKwECkrmqTk4GAQQQQAABBBBAAAEEEEAAAQQQQACBbAsQkMx2/VA6BBBAAAEEEEAAAQQQQAABBBBAAAEEciVAQDJX1cnJIIAAAggggAACCCCAAAIIIIAAAgggkG0BApLZrh9KhwACCCCAAAIIIIAAAggggAACCCCAQK4ECEjmqjo5GQQQQAABBBBAAAEEEEAAAQQQQAABBLItQEAy2/VD6RBAAAEEEEAAAQQQQAABBBBAAAEEEMiVAAHJXFUnJ4MAAggggAACCCCAAAIIIIAAAggggEC2BQhIZrt+KB0CCCCAAAIIIIAAAggggAACCCCAAAK5EiAgmavq5GQQQAABBBBAAAEEEEAAAQQQQAABBBDItgAByWzXD6VDAAEEEEAAAQQQQAABBBBAAAEEEEAgVwIEJHNVnZwMAggggAACCCCAAAIIIIAAAggggAAC2RYgIJnt+qF0CCCAAAIIIIAAAggggAACCCCAAAII5EqAgGSuqpOTQQABBBBAAAEEEEAAAQQQQAABBBBAINsCBCSzXT+UDgEEEEAAAQQQQAABBBBAAAEEEEAAgVwJEJDMVXVyMggggAACCCCAAAIIIIAAAggggAACCGRbgIBktuuH0iGAAAIIIIAAAggggAACCCCAAAIIIJArAQKSuapOTgYBBBBAAAEEEEAAAQQQQAABBBBAAIFsCxCQzHb9UDoEEEAAAQQQQAABBBBAAAEEEEAAAQRyJUBAMlfVyckggAACCCCAAAIIIIAAAggggAACCCCQbQECktmuH0qHAAIIIIAAAggggAACCCCAAAIIIIBArgQISOaqOjkZBBBAAAEEEEAAAQQQQAABBBBAAAEEsi1AQDLb9UPpEEAAAQQQQAABBBBAAAEEEEAAAQQQyJUAAclcVScngwACCCCAAAIIIIAAAggggAACCCCAQLYFCEhmu34oHQIIIIAAAggggAACCCCAAAIIIIAAArkSICCZq+rkZBBAAAEEEECg1gWef/55c9BBB5m5c+fGnsr6669vunXrZgYPHmz23Xdfs/rqq1f9lD/44AOz33772eNOnz7ddOjQoeplaM4DfvHFF2bgwIHmjjvuMBMnTjQnnHBCycNNmjTJDB8+3Jx44olm/PjxZRXt4YcfNr169Wq0rxUrVljrxYsXmyOPPLKsY7AxAggggAACCCCwqgUISK7qGuD4CCCAAAIIIICAJ5AUkPSxjjjiCDN58mTTtm3bqhoSkCzkrkZAcurUqWbYsGFBAdKq/hg4GAIIIIAAAggg0AQBApJNQGMTBBBAAAEEEECguQRcQHKdddaJzT5U9t6DDz5ozjjjDKPAoIJhRx11VHMVpy73uyozJIuBu6BnSMZmXVYaJ40AAggggAACNSVAQLKmqovCIoAAAggggEDeBZICku78L730UjNy5EhzyCGHmGuvvdasscYaeaep2vkRkKwaNQdCAAEEEEAAgToVICBZpxXPaSOAAAIIIIBANgVCA5JurEGNN3ndddeZNddc055QUvfhYn9funSpufnmm820adPMyy+/bBSU22abbcz+++9vhg4dWjBOZLEu2yeddJKZMGGCeeihh0ynTp3MBRdcYB555BHz/vvvm+233952OT788MNjx7189913zbhx42xW6Ouvv240VuZOO+1kg64777yzadGiRUGFpSmvNkyzfqUCkk3xiI4h6ayfffbZgvOvxHiV2bwCKBUCCCCAAAII1IMAAcl6qGXOEQEEEEAAAQRqRiA0IOkyJI8//ng7kUqrVq2aHJD87LPPzJAhQ8ytt95q2rVrZzp37mxatmxp5s+fb4OJCgjecMMNpkuXLvYYSQFJlem+++4z2q/2pWDgnDlz7LaDBg2y4yD6k/EoaKltNJGPApEdO3Y0S5Yssdso0Kqg5Omnn25at25t95G2vGnXr3RAMo1HNCD50UcfmeOOO84GiRWo7dq1q2nfvr3Ze++9zTnnnFMzv2sKigACCCCAAAII+AIEJPk9IIAAAggggAACGRJICkgquHbvvffaYNT//d//mZtuuslst912DWfQlAzJu+++2wwYMMD07t3baPIUBby0LFiwwGZH3nbbbXbMyvPOO89mKiYFJLWtZqZWhmSbNm3M119/bTMflSG5fPlyO3v1brvtZo/x6quvmoMPPti8+eabZtSoUXa2agUrtc2MGTPMaaedZgOT6pbev39/u03a8qZdv9IByTQexWbZZgzJDF2kFAUBBBBAAAEEyhYgIFk2ITtAAAEEEEAAAQQqJxA6y7YCelOmTDFbbLFFwcGbEpB026jLtLoZ+8szzzxjjj32WNt9Wn9XgDEpILn77rvbbMv11luvYVcKRCpT8Oqrr7blVqBTy9lnn20DnSeffLK55JJLGrIg3YYPPPCAOfroo22WpoKvmlE8bXnTrl/pgGQaDwKSlbuW2BMCCCCAAAIIZFeAgGR264aSIYAAAggggEAdCoQGJEXTp08fGyR0Xan1b00JSKo7tmbq3nHHHW2W4p577hk7zqOrjqSA5IgRI4y6lEcXZTtedtlltsu2MigXLlxox5ScNWtWQdakv92HH35oDjjgAPPxxx+bO++803Tr1s12H09T3rTrVzogGeqh8yYgWYcXPaeMAAIIIIBAHQoQkKzDSueUEUAAAQQQQCC7AkldtjUe43PPPWdGjx5tg1fKvtNkNBtuuKE9qaYEJN977z2bhfiHP/zB7kPjSHbv3t0GAvv27Ws23njjgkllkgKSLuAYVY52O543b5458MAD7diI3/3ud2ODoCtXrmwYy1KT5fTs2dOkLW/a9SsdkAz1ICCZ3euSkiGAAAIIIIBAZQUISFbWk70hgAACCCCAAAJlCSQFJN3O3377bXPYYYeZmTNnNmQcNjUgqe0+//xzO0O2gpuvvPJKwTko6Dl27Fiz7bbb2n+vVEAyTTaojusCkmnLm3Z9BX01kYwyK4sFE30gTSqkLufRma/dLNsEJMu6JNgYAQQQQAABBHIoQEAyh5XKKSGAAAIIIIBA7QqEBiR1hi7g5QfCmpIh6WtpMpl33nnHPP7443YcyKeeesosWrTIZkxqMppNNtmkYgHJ1157zfTr18989dVXDd2x09ZcSHnTnp9ve9ZZZ5lzzz23ZLHi6sHfBwHJtLXK+ggggAACCCCQdwECknmvYc4PAQQQQAABBGpKoLkDkm4SmWg2XzGkN954wxx55JE2E9NlKFYqQ/KTTz6xM2xrDMnbb7/d9OrVq+y6iitvqZ0WW99lPWqMy2nTphUdU9ONg/nggw8WTNZDQLLsqmQHCCCAAAIIIJBjAQKSOa5cTg0BBBBAAAEEak8gNCA5f/5822V7xowZBd2KNSv1PvvsYw466CBz3XXXmTXXXLMB4dNPPzUDBgwwWscFJJcsWWI02cyTTz5pFITbY489CtD88RQrHZBUdqMyEC+44ALbRVqZhK1bty44vjx0nh06dLB/79y5c6ry7rrrrqnW1xiVWp544glr2KpVKzszuEzjlnvuuccMHjzYfOtb37JB1R122KFhNbps1971R4kRQAABBBBAoDoCBCSr48xREEAAAQQQQACBIIGkgOSKFSvMnDlzzOmnn24Di1tttZW57bbbzOabb27377ZfvHixufzyy80hhxxiJ6TRGJFnnHGGnfRGi58hqRmxR44caXr06GGzAbt27WrXUcBwmbPKWAAAB2BJREFU+vTpZtiwYWbddddtOE6lMiR1jBdffNEceuihtpu4Zt5WGdu0aWOPr+zF4cOHG2UfatKdKVOm2EzFtOVNu76OrXEkdd7XX3+9ndRHPsqWXHvtta2LDDTepoK4KrvGkLzkkksKAqrNEZCUkcb6VJ2yIIAAAggggAACtSpAQLJWa45yI4AAAggggEAuBdJM9KJAmYJ0ffr0abBYvny5zTq8+OKL7b9tueWWNog3d+5cs84669hZs8eNG1cQkFRwbdCgQeb+++9v2EaZlQsWLLAzYK+//vrm/PPPNwMHDrSBsEoGJHVABVYV/FNgT8fq2LGjHVdSAUllaO65554221Pnq6Up5U1zfg5Ts3Mff/zxNihbahkyZIgZM2aMadu2bcFqlQxIKju1f//+dv+akVzd21UnyuBkQQABBBBAAAEEak2AgGSt1RjlRQABBBBAAIFcCyQFJNu1a2ezIdW1Wt2cNclMdFm2bJmdJEbZey+//LLttv3Tn/7UZh/OmzfPBrOiY0gqg1KzSt9yyy12G01kowCgjqNszM0226zhMJUOSGrHb731ls3eVPBPQVCVuVu3bjZQqsxEBVX9JU15tV3a9d2xZPnYY4+ZK6+80rqobFqURbrjjjvaLvAKmK622mqN6qGSAUmVQ5meCkArcNu7d2+bobnWWmvl+nrg5BBAAAEEEEAgnwIEJPNZr5wVAggggAACCCCAAAIIIIAAAggggAACmRQgIJnJaqFQCCCAAAIIIIAAAggggAACCCCAAAII5FOAgGQ+65WzQgABBBBAAAEEEEAAAQQQQAABBBBAIJMCBCQzWS0UCgEEEEAAAQQQQAABBBBAAAEEEEAAgXwKEJDMZ71yVggggAACCCCAAAIIIIAAAggggAACCGRSgIBkJquFQiGAAAIIIIAAAggggAACCCCAAAIIIJBPAQKS+axXzgoBBBBAAAEEEEAAAQQQQAABBBBAAIFMChCQzGS1UCgEEEAAAQQQQAABBBBAAAEEEEAAAQTyKUBAMp/1ylkhgAACCCCAAAIIIIAAAggggAACCCCQSQECkpmsFgqFAAIIIIAAAggggAACCCCAAAIIIIBAPgUISOazXjkrBBBAAAEEEEAAAQQQQAABBBBAAAEEMilAQDKT1UKhEEAAAQQQQAABBBBAAAEEEEAAAQQQyKcAAcl81itnhQACCCCAAAIIIIAAAggggAACCCCAQCYFCEhmslooFAIIIIAAAggggAACCCCAAAIIIIAAAvkUICCZz3rlrBBAAAEEEEAAAQQQQAABBBBAAAEEEMikAAHJTFYLhUIAAQQQQAABBBBAAAEEEEAAAQQQQCCfAgQk81mvnBUCCCCAAAIIIIAAAggggAACCCCAAAKZFCAgmclqoVAIIIAAAggggAACCCCAAAIIIIAAAgjkU4CAZD7rlbNCAAEEEEAAAQQQQAABBBBAAAEEEEAgkwIEJDNZLRQKAQQQQAABBBBAAAEEEEAAAQQQQACBfAoQkMxnvXJWCCCAAAIIIIAAAggggAACCCCAAAIIZFKAgGQmq4VCIYAAAggggAACCCCAAAIIIIAAAgggkE8BApL5rFfOCgEEEEAAAQQQQAABBBBAAAEEEEAAgUwKEJDMZLVQKAQQQAABBBBAAAEEEEAAAQQQQAABBPIpQEAyn/XKWSGAAAIIIIAAAggggAACCCCAAAIIIJBJAQKSmawWCoUAAggggAACCCCAAAIIIIAAAggggEA+BQhI5rNeOSsEEEAAAQQQQAABBBBAAAEEEEAAAQQyKUBAMpPVQqEQQAABBBBAAAEEEEAAAQQQQAABBBDIpwAByXzWK2eFAAIIIIAAAggggAACCCCAAAIIIIBAJgUISGayWigUAggggAACCCCAAAIIIIAAAggggAAC+RQgIJnPeuWsEEAAAQQQQAABBBBAAAEEEEAAAQQQyKQAAclMVguFQgABBBBAAAEEEEAAAQQQQAABBBBAIJ8CBCTzWa+cFQIIIIAAAggggAACCCCAAAIIIIAAApkUICCZyWqhUAgggAACCCCAAAIIIIAAAggggAACCORTgIBkPuuVs0IAAQQQQAABBBBAAAEEEEAAAQQQQCCTAgQkM1ktFAoBBBBAAAEEEEAAAQQQQAABBBBAAIF8ChCQzGe9clYIIIAAAggggAACCCCAAAIIIIAAAghkUoCAZCarhUIhgAACCCCAAAIIIIAAAggggAACCCCQTwECkvmsV84KAQQQQAABBBBAAAEEEEAAAQQQQACBTAoQkMxktVAoBBBAAAEEEEAAAQQQQAABBBBAAAEE8ilAQDKf9cpZIYAAAggggAACCCCAAAIIIIAAAgggkEkBApKZrBYKhQACCCCAAAIIIIAAAggggAACCCCAQD4FCEjms145KwQQQAABBBBAAAEEEEAAAQQQQAABBDIpQEAyk9VCoRBAAAEEEEAAAQQQQAABBBBAAAEEEMinAAHJfNYrZ4UAAggggAACCCCAAAIIIIAAAggggEAmBf4fiSYB1BjPo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3902" y="1643050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Project the following objectives are achieved: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Improved consistency and fairness in performance evaluations.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Enhanced ability to identify and reward top performers.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Better identification of areas needing improvement and targeted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Increased employee satisfaction and engagement.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218" name="AutoShape 2" descr="data:image/png;base64,iVBORw0KGgoAAAANSUhEUgAABSQAAAMuCAYAAAAAJA0hAAAAAXNSR0IArs4c6QAAIABJREFUeF7s3Qf0JFWdL/A7wyiIRCVKEEQQBCWIEnQBBUwLPonCDoKBJIq6q+66xqPPtA/dt65IRgQdUUDWAIggQUBgARGVoKCAILIokkGQMO/8al/N1tRUh3//u+tf3fWpczwi/66qez/3VrX17Xvrzpo/f/78ZCNAgAABAgQIECBAgAABAgQIECBAgEANArMEkjUoOwUBAgQIECBAgAABAgQIECBAgAABApmAQFJH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AAECBAgQIECAAAECBAgQIECgNgGBZG3UTkSAAAECBAgQIECAAAECBAgQIECAgEBSHyBAgAABAgQIECBAgAABAgQIECBAoDYBgWRt1E5EgAABAgQIECBAgAABAgQIECBAgIBAUh8gQIAAAQIECBAgQIAAAQIECBAgQKA2AYFkbdRORIAAAQIECBAgQIAAAQIECBAgQICAQFIfIECAwAQLXHPNNekb3/jGUGv4d3/3d2mTTTYZ6jGbfrCTTjopXXvttVkx11hjjXTAAQekJZZYounFbmX5Bu3zSy65ZFpqqaXSWmutlbbYYou02mqrpdmzZ4+l4R133JHOOeecdMstt6RHH300q8PTnva0rH677757WnfddceyXgpN4Mc//nE688wzF0Ass8wy6aCDDkorrrjixONMwvfQD3/4w3TeeedlbbXsssumd77znWm55Zab+LZTQQIECBCoFhBI6hkECBCYYIFBw5luJAJJgWSTL5lh9flVVlklvelNb8qCyXHafvrTn6bTTjstPfnkk4sUO0L0/fffP6255prjVCVlJZAJ/PWvf03HH398FrQXt9e97nXpla985cQrCSQnvolVkAABAq0TEEi2rslVmACBNgkMK5wpmgkkBZJNvoaG2ecXX3zxbEThxhtv3OQqLyjb73//+yywefjhhyvLGyORYkRSjEyyERg3gd/85jfphBNOSI8//vhCRV911VWzUZIxynmSN4HkJLeuuhEgQKCdAgLJdra7WhMg0BKBcjjzwhe+MG200UbTqv0666yTll9++WkdY9x2noQHwXEzH7S85T6/1VZbZdPsu21PPfVUijDv5ptvTn/605/S/PnzF3w8QryYoj8OU0LPPffcFP/JtxjlueOOO2b1jzo+8MAD2T8vtthig/Laj8CMCXz/+99PF198cXb+5zznOenee+9Nf/nLX7L+HD+UvehFL5qxstVx4kn4HjJlu46e4hwECBAYHwGB5Pi0lZISIEBgygLlcGb77bdPr3nNa6Z8nLbvMAkPgm1pw3Kfn8qI3ggir7vuunTqqadmQUe+veIVr0g777xzmjVrVqMZi/003hd58MEHp5VWWqnRZVY4Av0I3H///emoo45Kf/7zn7OPv/71r0+//OUv0+2335797wgj99lnn8Zfo/3UtdNnfA9NR8++BAgQINBEAYFkE1tFmQgQIDAkAYHkcCA9CA7HsY6jTCeQzMtXfg/js5/97Czca/pUZ/20jh7mHDMhEOFjLNAW70bN34V6ww03LFggpQ2L27i+Z6LnOScBAgQIjFJAIDlKXccmQIDADAsIJIfTAB4Eh+NYx1GGEUiWF8+YM2dOestb3pLWW2+9Oqow8Dn004Hp7NhggQgho29HABlbvHYgXqNw9913p2OPPXbBaOZJX9zG9d3gTqpoBAgQIDCQgEByIDY7ESBAYDwEBJLDaScPgsNxrOMowwgko5zf+c530qWXXrqgyLHi9kte8pI6qjDwOfTTgens2GCBP/7xj9l07Yceeigr5d/8zd9kr1Ao/3Aw6YvbuL4b3EkVjQABAgQGEhBIDsRmJwIECIyHQF2B5H333Ze+/OUvp3jPV6xM/Pa3vz2ttdZa2QPjVVddlX7yk5+ke+65J5tuFwsQxHvtYrGRzTbbLD396U9fgBnv8IuFRX70ox+l2267LVtNNd7bF9PxXvziF6cddtghPeMZz6jEf/TRR7PRMvk7xfJ3BxbLEO8fi8U98jJsueWWadNNN82mAHbbBnkQjIfnyy67LP385z/PFl/IV4aNc6288spZ3bud+9Zbb81WTH7ssceyokUYtueee/b1jrRYmOXoo4/OFjGJrdvIoWiTmA4ZZb3rrrvSI488ku3ztKc9LVu8KFaYjraKdxJOZYu2/MMf/pAuuuiirE0ffPDBzH727Nlp6aWXTs973vPSNttsky1OMcx3Mw4rkCwuvhD17vX+1WHVt6ofR9+PaeTnnXde1pfC8FnPelZ62ctelvWvWJCn15aPKqvq63HOn/3sZ+nyyy/Pjh//O+8DK6ywQnbtbbHFFj37QNV9INr3kksuye4B0QeiX0X/33bbbbP3/sX1WXXdRl+JfvnjH/8465dx/US9Y/r8JptskuK9nuV7wZ133pndO2666aYFdXjmM5+ZXvCCF6RXv/rVmVk/W7RlnDM8YmXn4vUbfTVWc4572Etf+tLMpngPKx+/2B+LbRBWUbfrr78+u2/m96UoY6f6dSt77H/LLbekK664Iitz3H+iHnGvi/tnLGgWZuHXzzas/tzPuXp95oILLkg/+MEPFvTJt771ren5z39+9r/D8Mwzz8z+eSqL23T7zrr66quz+2GMwMy/g+L+F+fcbrvtUgSf/W5xf42RnXHM+G7K74N5eeNeuPbaa2f32Oc+97ld74Xdvofi+v3mN7+5YEGuqYwWLa5e3skw+tevfvWr9J//+Z/pd7/73YLvibgm43qIvh3XwwYbbNB10aypLGoT7/GN//8Q/8nbIr8vhVtc1+EW95Nhfof027Y+R4AAAQLTFxBITt/QEQgQINBYgZkMJOMB5lvf+lb2MN9piwewuXPnpljJ+OGHH84+/+tf/3qhVY6L+0a4EKFcPPSUt6ogJx4c4yEuArpOW4Qau+yySxa8dXqomUogGeX43ve+lz2AhkG3Lc4dizPEg1w82BW38uifqbzHMIKU008/PTtcPCweeOCBWfBX3CJwiDDrP/7jPxZawKWqvBEiRXj4yle+smv4ku8b3vG+tzvuuKNr/cM7HvJ32223vsOiXhfbqALJbiMkh1nfcj+O80Y4HUFTcfXvcIhwMd5rGeFZr60qkIywJELOCHXywLzTcfrpA+WQZ++9986Cnbimy1ven+MHjHIgudpqq/XsP7H/m9/85qxfx7VyxhlnZEadrrko/9/+7d9mAUa38OK//uu/snPHf/ez9bp/lAPJ+LEmTM4///yu5r2OWyxbXGdx7+xV5rjHRIi90047db2Oh9mf+zHs9pny9RDhXRjmIXD5x5f4bth33317riRfFUj2853Vr2Fcq1deeWUWlhYXyOpW1+j38UPaiiuuWPmxbt9D5UV/yk7dzlscDR4/QLzjHe/IfjTKtwgg45ro9l2efzb223XXXbMAvOo66yeQDLu4J5177rk970txjvj/EXvttdfQvkOm22ftT4AAAQL9Cwgk+7fySQIECIydwEwFkq961avShRde2NeD2Prrr59233339LWvfS0bedFri5EqBx10UDYqoriVH1xjNfF4IIyRmb22eMiMEXAxArPqIarfQDLO9dWvfrVnMFAsT5wvRkRF0BqjU4pbcfRPfC4eumJUZbctgqUYWRmjEmOrekCPB+942IuRR71C0+K5YkRKhEwRcnbaYrTNvHnzsoC53y1GcEW4FA+W092GEUhGUHfCCSekG2+8MStOtEuULx6yy9uw61vux+uss07WluUwMsoR7REjWvNRwd3syoFk7HfyySdXhoXdjhMjWyPwqeoD5ZAnrtEY6Vy15dNup3PdrrLKKultb3tbOuuss1K0e68tQsn99tuv47tAw/nEE0/s675VPFf0j1jhecMNN1ykCMX+uPrqq2d9PF4FUNWe5Z27HTf/bIycjR8fegXKxWNvtNFG2b2kamTnsPtzrzbp9ffi6L34bHnkX/n9khHkxvslw7rbVu6rU/nOiuPGj0jxvVX1fRFte84552Shcz/tXCxnhJHx/Rb3xPLW63volFNOyUYTxlacqdDNIUZsHnnkkdkIxNjy6zLfZ5BrIvpt2FS94qJXIDmoXYws3n///VMEqjYCBAgQGB8BgeT4tJWSEiBAYMoCMxFIxgNa/CeCrng4jJAvQrQIEuOhOULCmH6XT0WOkCBGSMZIl/jnGMH08pe/PPt3cYyY7vb9739/odEZ5YemgCkHG/FQFA+rUZYIdeJBNkagxBbvJItjxsNu/sDY7eG/14NgHDMCngixiqFq1D+m+MX07BjJFvWJB7+YxhxT7PIQIcoYD8QxrbT4gFse/RNTXCP46DbCK6bv5gs9dAoxI4yMqa153cM9pq/HtNx4oIuANjyvu+667MG6ODImwtMYtVcOT8Mg6v6Vr3xlQaCT20fdIoiJ80SbxIius88+O/32t79dUIZhPVAOI5AsT5ePtjvkkEOyKezFbRT1Lffj/HwxkjRG8kZgEX0t+k9MG1533XUXFKmffhofjjaIEXXFEC/vA9EP8of6CG1i1GEEaMVRXp36QDHkyQsVfSCu/xiVF/eAGMkVoUmEdxEodrpuO90LYjRX/iqCOHYcI0YGxj/HKOf4YSEvfwS13/72txf6gaDTCLr4MSGum3itQ2xxDcT1FlPLY6R19Pe4XiLAiZHFcf0UTTqNSCv2xzhmHCP+E30prvdwiJGucS+IKbEx0rN4vXUb6VYOi/LRYnHPjf3CMJ+OH9dbXt74XHxmxx13HHl/nvKXVmmHYsgW/SdWu49+X9yKK3DHv+9nunKxrxa/s8r9Ltqq6vuiW/AZ12aUO66z2PLvgbhu4nstzhd/i++CCC2jPxV/GOpU/l7Xdzm87fWaiShb0a4cYsbI4/hOi/t0bLnN1ltvndUj+nOn+3mn93n2CiTj+yt+UMt/0Mqvk7hu8x9BOn03Vf3/gun2P/sTIECAwGgFBJKj9XV0AgQIzKhAOZyZbmHy9zKWj1MVRHQLmCLkiKnC+QNb/tAWo9Dyd4MVzxHBXIQFcZ7YqqafVgU58eAXgWCMlixPiY4HzQhaIgDIy9HpPXu9HgSjTOV3DsYInRhJFg9uVVt5JFLV6K0o49e//vXsoTG2GDUTo2c6Tekrl6Nqmnf5gS8CnXDvdMx4KD311FOzh+bYOo1+KT+8xsNtTN2Lh/BOo4ginC72gwiUYuRWVdjZb9+dbiBZNcq16v2do6pvVT+OUYmxyvew3nUao+pOO+20Bf0++mgcvzytPzePKeHFVx9Ee77xjW/MfjwoblX3gbDbY489Frn+8v2q6hsBToxkjHqXtwhHYhRy/oNG3icjrI1Ra+W+FuHtcccdt+A9m53C5eJ7Cjv9QFAsS4RJcdx8BHanVyNU3YMjhIxQv6o9I2yN4+bTrzuNdCu/0iHub/FKhQgZy/e6KHe5vOV7yaj6c7/XbdXnytOQO4XJ5c/1s7hNVV/tdh1EYBiv4igudFUV+JXbpVtfzutcvh6j38e09PhOKG69vofK11Ivh/L3Szn8Lv4wE/fkuMZiyn/VFseK0Duuo/yarBpV3iuQLP492iNGu3b6bipf21XTzafT/+xLgAABAqMXEEiO3tgZCBAgMGMCMxVI9lpcoDxNLIB6jeaIacB5KBahwjvf+c6Fwr6qYKPbaL44ZzxERTATwVj+EBWha4yMmsqDYPmBuNeDVH7sGIEYgWMeiFY9cBdHsERQEiFfjGSs2uIBLRazicU9Ytt8882zqeD5FvWNkTvxABxbvJMzHnx7TW8sP/hVjdoqlzPejRmjy7pt5YfYfqdbdjvmIIFk9J0IbOLdfr/4xS8WCrs6GY2qvlUjBqv6ZJVBr8Ai9ikHJhF4RRgZo4i7beUguyrsKIc8/bRn1XXbbYRb+ZUEUeZeQXaMCI7/xFYV8JWvm15BTu5UDDE7BYfl/tjPu2CL74CNc1W9v7Q8Gi5GoVa99qHYpuXgK+4lMSI2tlH15+l8+cUCKjEdPe4TvV5ZUXwPYq/vnyhTua/2s095te94hUME58UQvNwu/YzaK1+T0/lhrNsCQOW2KI/Aj3esFu/Zxb4b74aMUeLdFkUKn/jhMNorRrFG34pFn4pbr0CyeA+L78PwrQrY82PGtRKvbIgfBGIUfoz87faD3XT6o30JECBAYPgCAsnhmzoiAQIEGiMwU4FkjLqLkXwR5lRt5VChn+Ci14NMOdiIc8f0vvK7JsvlKU5xjr+VQ7z4d72CnkFXOC2//6xqlFU5vF1vvfVSrDJbNYqw+DAco2uKq9FGPcrHmsrK3cX3WVaVszi1sp/QJW+HWIn7mGOOWbBqa/mheKoX0zD7fLd3oY2qvuV+HOF2hO8RwvfaevXT2H86q7fHaw4uvvjirBhV79UshzwREMR73SKs67SV69tpWm5x/6J9P0FSsU9UBYfxg0IElmETq1NHKBOjDXttxeN2es9ouT/GdNcYXdptK7dR1Y81xQCun/tnfv3HtRajS+MeHWFR3O9iG1V/7mXY6e/le2Ove0o5COy1uE25r/b6zopylvtqVXAYK7zHNRIjXGNUZYT9vX7wKX/HdBrp18/1Xb6fdutvxcC3avR9uX93GyHZbzv3+h4v1rHfH/b6PbfPESBAgEDzBASSzWsTJSJAgMDQBMoPwzGiIxY0GHSLUVTl9+jFscoPd1UjR8rnLD549DPVqvggUxUqlB8WuwV3xbKUw9F4eIxpYvGQn2+9HgSL4UCnqZudzGPUUrzPL9+qpsUXg6Buxy+Wo+phORZpiemuTzzxRHa6bitHl8sb76uL94nlU2WL+8b7vmJkZj7NtJ/2z48f77WLUTURDMc2lX2rTIcVSHZblXmU9S33435CvX77aXyuOPqu22I9VbblPlAOysr3gRi5OHfu3K63m3J9q66/8gGK94J+rrdBRs32c4/s57j9fKZ8rrJj2TmuwZjWnb+vttOIun7qEJ8ZZX/utwzlz/XzQ1Fxn6qp0t0Wtykbx/divGKj19bru6DX/p3+Xjxu1QyA2K+fc5eD3E7freWFu6reT1wON+N+Ee9DjsA+f9fwVOvbK5As/vAVx44fKKL/x70k/tlGgAABApMlIJCcrPZUGwIECCwkMBOL2kQB4r2NMWW329bPw1Vx/6kGkr2mgBePXQzyqh4Gu5W1/GDXz0ib4rn7GQ1V/kzVlNbytPGqz5Sngk7ncin6lqcyTue40w1XphtIxtTEmOofI+Q6PQCPsr7lgK7foKTfwKLY1/sZjVhsy14hTq8grapflOvbTyDdK9Qon2eQULCqrPmiNhHMxtT+eJ9lcWGbqh8Teo3OrDpPL8dBgt9u1+Qo+/Og94KpTD3Oz1HcJ/5dt+nSvYw7lXuq31udjpMvahMLGcV0+VjoK391x3QCyThfccR+pxHExcC302eiPDFyNo5X3uIHm/jxIO6Vcc32M4I7jtHr2i0vLlU8b8x6iB8aI5yMxbzK79gctK/ZjwABAgRmTkAgOXP2zkyAAIGRC8xUINlPGDjVB7upBpKdFuCpQu917G5l7WcaX7eGLj8YV02xK4/+6fUOx06jxsoL70ynAxbLWQ5Mp3PcqQa6vcKnWHglQs5u25w5c7KH6wjoei0cE8cZZX1HHUj2MxKrk1WvUciDhDyD1LdXqNGrT/S6N8RU23inaLRz/CfetRerb8e7JourIZfPU1cgGaHNEUccsWC18X7ut936/yj78yD3gvI7PQc5RuzTbeT9IH01jjnV760YgR+rvd92223ZKPAYRR6vBYg6dtqmG0iWf5yqejVHMbzt5hTljDpHCN9tixkF66+/ftpmm22yxbGqFjKL/fu5dm+55ZbsnPlK21XnjePHbI2oW9zjjZ4c9CqxHwECBGZWQCA5s/7OToAAgZEKCCQ36cu3SYFkpxFxxals5Snr5dVSO70/bZiBZPFdm8MMNPqZvt+tUYc1Gq6uAKdc30ECurys/YQlwwwky6NZBwl5BqlvP6FGsf367RMR/F944YXZOwCLq3j3dRNJKdUVSPYzqrrfMsfnmnT9RnnKr5aYSl2Kn+32ftFB+upUAskIjWM0ctSlW4hdVbfpBpJxzOI7Qcsry5evuV4L78R1ccUVV6Tzzjuva0iY1yXe97nHHnukWC28vPV77Ub7xKrdsZBdPnK0Uz+IRW9e8IIXZIs6dXpv9aB9yH4ECBAgMFoBgeRofR2dAAECMyogkJx6IFk1unCUIyT7He1UXhG1OCqq+Lduq9H2Cl4H7azDDkgGLUfs12/4NJ1zjLK+gwR0dQWS5fd9lsPzQUKeQerbb6iRu/TTJ2JEZLwjNa6lbsFHhDvxXs+Yphoe//Ef/7Hg43UFkuUp1sMeITnd403n2oofVyJMi3frDmPr9OPMIH2130Ayyh6rg8foyE5bTDeOHyOe//znZ+91jiD8hhtuyD4+jECyuMhP+Tuh+LdOq8NXlTva5q677sreQxtTze+9995sRe2qLUZMxgrZ5VByqtduhJHhcvXVVy/yioTyeeO6jIXc4jvcRoAAAQLjISCQHI92UkoCBAgMJNDmQHIqqzWXR5PEqsaxwmc/QU88kJ144onp+uuvzz4+1SnH/YZb5VGQq666araSeTx8FVdL7bYabXGU5VQXNOnWAcuLH1StVD5QBx5gp37CpwEOu9Auo6zvIAFdP/00/8xZZ52VhR+xNfEdkv28M3OqoUavPhHTUiOMzBeJCZsIauI9dTENdc0110yxCnE56Oh13DjOOLxDcpT9earXWoRcMR09ph3HFq9S2GuvvdLTn/70vg4V06G//vWvp/ihJ7ZOK5CPKpCMqc3xfVB8t2hMLY5gNMLHmM4c76ktv/+wn5HL/YyAzpHK95FiMFtcJK3q9R99QaeUBa4xHT1GMV577bXpwQcfXGjX4ndU/oepXrvlskT7RqAa77WM/y6Hvr1Ge/ZbN58jQIAAgXoEBJL1ODsLAQIEZkSgzYFkv6FYeZXtqlWNez0ITmeV7fJCM93ebxeLH3zjG9/IprDFA22MBokHyghTYmpgbFXvoMw7X4SmX/va1xZMgRvWSKh4ED3yyCOz9+7FNt2FaaZzsfQTEk3n+LHvKOs76kByOqtsl6fS9lplu5/+NUh9pxpq9OoTxUA/2nedddZJ++yzT8/pnzES7lvf+taC7lTXCMnySNWprMQe96rwiDA6prnuuOOOWajTlOu33BZVi3P1un6LPzDFZ6tCqlEEkuUVruNHn1e96lXZKtExrbjTVv5RaxgjJONcxfdERqCe/4B19NFHZ++yjG3XXXdNW265ZS/Svv4e4WR8v4RtbPE+3v333z8L9PNtqtdutxPHVPif/OQnKX5kyad1T+Va6KtSPkSAAAECIxUQSI6U18EJECAwswJtDiS7jRQstkpxtdFOD6+9AsniqqZxjH4fossPsJ0Wo8nLWw7C4kF7iy22SEcddVS2UEIeUsZInKqtPO07RnMeeOCB014QoFyPKEdM14sVUeveeoVPwyjPKOs7SECX16lXP43PlUfkVi140cmoOLKqaoTtICHPIPWdaqjRq0/MmzcvG+UV21SmsJaDr7oCyShn8dydRgGW27HTokTxueg7+ZThmbp+yz8O9Vuvcj2LU5Ljb1XfBYP01dwpRgPGVv7hJUZ1fvnLX14QyPX7w0z5vj6sQLI48jWmbUf4GKM1v/rVr6YnnngiG/UbIeWKK664yCUf97gYSR0ryd95553ZaOHo3722Xj+wdbt2o03iPZWxAFCMlN19991RaiJRAAAgAElEQVTTi1/84q6njHIWf5DrZNer3P5OgAABAjMjIJCcGXdnJUCAQC0CbQ4k4wHs9a9/fdp22207WsfDTDzYR6AYW6dAr1fQU17VNKZ7H3DAAZUPesXCXHfdddn0wnx0Rz/T54qhUDzwvvSlL83eYxejbHo9AJeDtDCKETyvfvWrO66Kmpc3pnvHw2SEprFwwE477ZQ9pOZbeWRTv+/zikD4+OOPzw4TYVAEZL1GFHW7eHqFT8O68EZV30ECurxOvfppfK68YnuYv+Utb8lGBXbb8nbKV74dVsgzSH2HHUgW3fqdxh7v0ouRZvFDQL7VGUgWR0vH+eM+EAFOp9WN4zPl+03xtRaj6s9Tud7KPw7F+wff/va3LzK9udcxy30qD+Pix5t8G0UgWT5m/CATo9gjvO+2XXbZZdkCOPn7GIcVSJbv9y960Yuy76Tzzz8/K0787xgJXNVnykFfBJnx41Vc9922YiA5Z86c7N5S/GGq27VbfjfqxhtvnE3X7+ZXLudUX5nSqy/5OwECBAiMVkAgOVpfRydAgMCMCrQ5kAz4GGHzpje9KVuAorzFdK9zzz03m9aWr4LaaQGEfoKe8grW8e6zfffdd6F3URbLEKN4YmRWHvDEQ1c8HG644YZd+0xxhFuEg8961rNSPMjH1s/IzPLooTjvLrvskgUancKMGD122mmnLVh5uOrhNN7DFwFNjKbJt3igjNVWO73/Ld7zFqN18umDUZYIVSKUHHSrK5AcVX0HCehyq376aXw2phpHe+ZBeAToERzE++2qtgjf4tj5gi+dwv5BQp5B6jvsQLI42jDq9trXvjZtt912Ha+HGHkWU1P//Oc/L8RVZyBZdotrJ34kiFc2VF3H8TqF4447bsG7FcvX8Kj681Su4+KPLbHfdKYTF6crx7HK4eAgfTWO0+0aK490jB9uIpAsTlkuekQAGWHkmWeeudC7EIcVSMa5iqP347jxA0QEf91WIM/LWA6pe93P47ssflzKv4+qfrTodu1WTXnv9d100003ZW3y2GOPZcWeyojvqfRNnyVAgACB0QgIJEfj6qgECBBohEA5nIlgLhaNmM4W4VIs9FAMmQZ5uOs3PMnL2muF6PIDer5fvLsrHqR22GGHbFXTeAi844470g9+8INsOlo+KiVGRsX0tZVXXnkRnn7KWrUwRgSiEWxsttlm2cqpEXxGMHDRRRdlD4rFF/JvsskmWXjaazRNeYRbXth+R3ZFfc8555xslExe9wgwYoRcBDGrrbZaVoYoW4SL8WAfUznz0LbbyNNOCzrECMwIWuOdYnGc6C9XXnlluvTSSxda/CHKEA/w/S5gUdWP6wok49yjqO8gAV3u0E8/jc/Gg3+8+zCs8i1GB8e75OI/cZ3EFu10xRVXLNJOnUa/DnIfGKS+ww4ky6MNo//HO2hj9HCEtdHn43qIRW+iz8b1kIe5xT4Y1285TB/Fojb5Ocv9r+o6jhGcca/50Y9+tOBai8+98Y1vTFtttdVCl9Ao+nO/3zXlQLTbdOJ+jlkebVee/j1IX43zdrvGqlYIj/vya17zmuw7KO5/sUWbxCrV8T0QYX95peqo+yGHHJL92FTc+r2+i/uUR+/nf+tnJGGU85hjjlnwg1HsG/vFe0djdHxen2i7uCbieyWmWscWfSy+c+Ozxa3XtRvvqY1FgfLvxvj+jpGcMdMhFsmJazP/DolrMQLd/LPRxm9729tS3J9sBAgQIDAeAgLJ8WgnpSRAgMBAAuVwZqCDlHaqGr0xyMPdVB+uphpIRjkjvCuudtqp/vEg8+Y3vzlbBbVq67es5RF//XjHg1uExDGSMH/A67VfcbXs/LOdRndWHSufqh79o/ww3O3cUdZXvOIV2VT4TsFpjL47/fTTF1n9tFedeo0o7bV//vc6A8k457DrO0hAl9e9334an48Q4eSTT06//vWv+6XNPhcP+3Pnzq0c+TvIfWCQ+vYKNcoV6tUn4nqIECRCon63CErih5l4310+bbtqEZ9RBpKD9L9e1/Cw+3O/nuVQeCr3s073uOJ7MeMzxcVtBumrcYxe11jVVP5eBvH9EwsMxUj0uB93eo9pr3N3Ok/5Xadli27lqwqpe9Un/h712XvvvRdZmb7XtVv1g1k/54vvo/jhq9vI5n6O4zMECBAgUK+AQLJeb2cjQIBArQJtDiQj5IvwLFalfuCBBzq6x4iPmGoZ/91pm8qDYAQs3/ve99LVV1+9YFRhp+PGg2iEezFdutsqrOX9y4vT9DP9rnyMGGUSoxRjhdJ+Q9t451y3qd35OWIEaozAy6did+v0Ue8YQfqGN7yh70C22/F6hU+juACHWd9BArq8TlPpp7FPBHGxiEQE3MXRulVGMYJym222Sa985Ss7jmAdJOQZpL69Qo1y+fvpExHQRp+NULJXSL/SSiulnXfeOVvh/itf+Uo2Uja2qncGjjqQjPPG+aPs+ei0Tn082jBe6xDTurvdb4bZn/u53sI73qUboWRsEZrGuwM33XTTfnbv+JlyyFmcQjxIX40T9XONxUja+N7p1R7RBjFyPO6rcR3EaMToh7FVTVfv59xVGOXXdEx1saB4RUG8XiR/ZUO3RonvovjejZGRVSPd+7l2oz/Euyjjuymfit3tnEsvvXTmFTNAur1DdVqdyc4ECBAgMBIBgeRIWB2UAAECzRBoeyAZ73CMsC2mxl111VVZMBkPO/HuxRjpFQ9OMU24Vxg4yINgvF8uzhkPxfFgmgc+ce6YFh7TJWMqWq8p2lU9qfwA3++K4lXHigfhWDU2wskY3ZM/EMeDXZQ1pnDH9NWpljUCz1tuuSWb8huBSbxfLZ/2HSNB4x12sYJqLDQR0xqHtfUTPg3rXMXjDKu+gwR0eTkG6aexbz6tN/pr9NUoQ2x5O8U07giHeo3gHSTkGaS+/YQaxbbpt0/EdRV9Ne4XESrl10LcHyL0iEVW4rqNe0cefBTLUhX01BFIRl2j/8UrKC655JJs1GaUPeoT95eY+huvhIj7XZSxn21Y/bmfc5V/YJnO/ax4vvJ05eLiNoP01Th2v9dYjM6PH6ViSnG8piO//0coHPe+uJ/GvS9eCRBb+TqoWuCs33OXzfs5dq92yvtX1Of2228f+H4+lWs3yh2vGwjH6CPD+m7qVVd/J0CAAIH6BASS9Vk7EwECBAiMUGCQYGOExRnpocsv/y9ORRzpiR2cAAECBMZKoPh+zqoVx8eqMgpLgAABAhMlIJCcqOZUGQIECLRXoE2BZHFEUYy4iYVgOr3/sr09Qs0JECBAoDhle7qLBdEkQIAAAQLDFBBIDlPTsQgQIEBgxgTaFEgWp71VTe2bsUZwYgIECBBojECMpv/mN7+ZLZgTW6wCv+eee3rXYmNaSEEIECDQbgGBZLvbX+0JECAwMQJtCSSLq56afjcx3VdFCBAgMHSBWDX9tNNOyxawMpp+6LwOSIAAAQLTFBBIThPQ7gQIECDQDIFJDCRjIYSLL744W1wmFtaIqXfXXXfdggUSVl111XTQQQdlf7cRIECAQHsF4l2RsSBTLGIUi9DEd8VNN920YDGxDTbYIMVCb4MspNZeVTUnQIAAgVEKCCRHqevYBAgQIFCbwKQGkscff3y28m95i4fKffbZJ2244Ya1GTsRAQIECDRT4MEHH0xHHnlktqp3eXvmM5+Z3v72t6fVV1+9mYVXKgIECBBopYBAspXNrtIECBCYPIFJDCSjlU466aR07bXXLtRgMVpy++23TzvssIN3gU1eV1YjAgQITFmg/B2YHyCmau+6667Z+yNtBAgQIECgSQICySa1hrIQIECAwMACkxpIXnHFFekHP/hBevjhh7Opdqusskp67Wtfm9Zbbz1h5MC9xY4ECBCYPIGzzz47XXrppSm+DyOIXHPNNdNOO+2UVltttcmrrBoRIECAwNgLCCTHvglVgAABAgQIECBAgAABAgQIECBAgMD4CAgkx6etlJQAAQIECBAgQIAAAQIECBAgQIDA2AsIJMe+CVWAAAECBAgQIECAAAECBAgQIECAwPgICCTHp62UlAABAgQIECBAgAABAgQIECBAgMDYCwgkx74JVYAAAQIECBAgQIAAAQIECBAgQIDA+AgIJMenrZSUAAECBAgQIECAAAECBAgQIECAwNgLCCTHvglVgAABAgQIECBAgAABAgQIECBAgMD4CAgkx6etlJQAAQIECBAgQIAAAQIECBAgQIDA2AsIJMe+CVWAAAECBAgQIECAAAECBAgQIECAwPgICCTHp62UlAABAgQIECBAgAABAgQIECBAgMDYCwgkx74JVYAAAQIECBAgQIAAAQIECBAgQIDA+AgIJMenrZSUAAECBAgQIECAAAECBAgQIECAwNgLCCTHvglVgAABAgQIECBAgAABAgQIECBAgMD4CAgkx6etlJQAAQIECBAgQIAAAQIECBAgQIDA2AsIJMe+CVWAAAECBAgQIECAAAECBAgQIECAwPgICCTHp62UlAABAgQIECBAgAABAgQIECBAgMDYCwgkx74JVYAAAQIECBAgQIAAAQIECBAgQIDA+AgIJMenrZSUAAECBAgQIECAAAECBAgQIECAwNgLCCTHvglVgAABAgQIECBAgAABAgQIECBAgMD4CAgkx6etlJQAAQIECBAgQIAAAQIECBAgQIDA2AsIJMe+CVWAAAECBAgQIECAAAECBAgQIECAwPgICCTHp62UlAABAgQIECBAgAABAgQIECBAgMDYCwgkx74JVYAAAQIECBAgQIAAAQIECBAgQIDA+AgIJMenrZSUAAECBAgQIECAAAECBAgQIECAwNgLCCTHvglVgAABAgQIECBAgAABAgQIECBAgMD4CAgkx6etlJQAAQIECBAgQIAAAQIECBAgQIDA2AsIJMe+CVWAAAECUxO49e6nprZDj08vvcSs9OylZg31mA5Wn8ATt9481JPNXnqZNPvZKwz1mA42AoHH/5zm//WuoR541jNfONTjOdjwBW6+//ahHnSZpy+VVnjG8kM9poMRIECAAAEC7RAQSLajndWSAAEC6ff3PJU+cfpj6eY/DjeQDNp37PD0tPvLnkZ5jASevOP29MAn/ik9cfNvhl7qpQ5+b3rG7n839OM64HAEnvrDV9JTNxw0nIMVjzJ7ibTYSy5Is5bZfPjHdsRpCdz24J3pny79fPrNfb+b1nGqdv77TfZLf/eCnYd+XAckQIAAAQIEJltAIDnZ7at2BAgQWCAQYeRFv3piZCLfeOeSaeVljZQcGfCQD/zAJ/85PXbReUM+6v8c7lnzvpcWW3mVkR3fgQcUePKh9MSFoxvRNmu5rdNiL/nxgIWz26gEPnjpF9J5t182qsOn7+10ZFr1mSuO7PgOTIAAAQIECEyegEBy8tpUjQgQIFAp8I4T/pJuvHP4oyPzkx351mek9VadPW39j33sY+n4449Pn/rUp9Jb3/rWrsc74YQT0kc+8pH09re/PX3yk59c8NkLL7wwzZ07N2266aYpPrPiitUPyk888US65JJL0llnnZWuvPLKdOONN2bHeM5znpM23njjtM8++6RXvOIVac6cOYuU47rrrksHHHBAetazntX1HLHjn/70p6wu99xzTzr22GPThhtuOG2n6R7g3kP2S0/ceMN0D9Nx/+WPODHNWW+DaR3/4YcfTn//93+fzjzzzDRv3ry03XbbTfl4eRt/+9vfTj/72c/SLbfckh1jvfXWS9tuu21685vfnJ73vOelWbMWDtOvvvrqrH1XWGGFdNxxx6U11lhjkXM/9thj6R//8R/TaaedllZZZZWsbTfbbLNFPjd//vz00Y9+NOsn73nPe7J9Zmx79HfpiZ88f3SnX+K5ac7Lpz/qNr+Go6Crr756Ovroo9Mmm2zStdzXXHNNOuigg9Lvf//7Ra794vH6qfxzn/vcha7VXvuvtNJK6QUveEH627/927TLLrukpZZaqp/T1PaZfc/9p3TDPb8d2flO2vFf0gbPWmfg4//gBz/Iro2111674/VWPni+z4tf/OJ01FFHpWc84xkL7hf9FqT43VG833TbP2/rnXbaKe26665pySWXTHGNf/7zn0//9m//ltZdd930pS99Kb3oRS/qWowbbrghveMd70h/+MMf0oc+9KG03377LXIfKh5gWN85+fdm9NX/+3//b3rmM59ZWc4777wzfec730k//vGP069//ev0xz/+MfvsOuusk3bccce09957p1VXXbVy307fzVUfzq+tXuXpt019jgABAgTGR0AgOT5tpaQECBCYloBAcmG+a6+9NgszI4iMLR4y4+Fq9uzZ6a677soeEmPbaqut0v/5P/8nC61G8XA4rUadxs5tCCTLbRxB88orr5wipLz11lvTgw8+mD1gv+ENb0j/9E//tFBwfe+992bhVoRcEZD/zd/8zSLat99+e9p///1TnCe2TiF68VgRrL3yla+cRstNc9cxDCSjxhHoHnzwwV0rHyHQ5z73uewz5R8jegWK5QNPNZAs7r/++uunz3zmM2mLLbaYZmMNb/emB5J333131r6XXXZZ+sIXvpD22muvrpWPazh+vDrxxBMX9I1+A8XigTsFkhGMLrfccouU4amnnkoR1EU4F1vcO+L7Yemll05//vOf0yGHHJL9yPXGN74x+/edwr4oa/wwEYFfr8/mhagrkIwfWo488sgs5I17ZGzxA07U5dFHH0233XZbivJHnd/3vvdlP7aVf7QTSA7v2nUkAgQITLKAQHKSW1fdCBAgUBAQSP4PRoz4+Od//uf0u9/9Lm2//fbpH/7hH7LRLIsttlj2oRjtEqMlY9RlBBlbbrllNuIlAq1hPxzOVCed9EDyl7/8ZTr00EPTTTfdlLVxjECKkUt5G0eg8cMf/jALDX7zm99kI2FjtFDexvH32CdGZn7wgx/MjlXeYuTmgQcemAWMMdopjhHHW3zxxRf6aASW8bl4gO802rK2fjBmgeSyyy6bBchbb711dg2GYdX2wAMPpHe+853p/PPPz/7cKZDsNWq6Uzv0GnUdAc3ll1+elTF+5Oh3lFxd7d70QDIc8kA5Rh3GaMPydVS0ius6RjD/5S9/WTB6thhI9jPCvmzf7/5PPvlkOvvss9OnP/3p7DukGJZHoBqhZBwr/r7HHntUNvGpp56aPvzhD2f3mwj/Ntig92jyOgLJCCDD7utf/3pWtvjB5U1vetNC4ewjjzySTj755HT44Ydn9awa3SmQrOvKdh4CBAiMt4BAcrzbT+kJECDQt4BA8r+pYvRjBBfx4Bgj4GJkXKcH33g4i7AypnTHQ1c8aOZTe4f1cNh3Aw75g5McSBbbOKZERqBYNe0+SGMkbISNESbF9O14GM8/G1OxYxrp7rvvvkjQGKH1Jz7xiRRTwf/lX/4lffWrX81GSMW07fJo2m7HGXKz9j7cmAWSL3/5y1OMSoup9p2mxEel43qO0DdGNEcAXH6VQq9AsRdcv/vff//92T3l+9//fjZ9u9uU2F7nHObfxyGQzKfcx48GvV5t8c1vfjMbnVcML/sNFDu5TnX/PEB93etel03Vjmn6xanbMVI2RkQ///kLvyIhfgCJ754YYd0ttCyXc1jfOd2mbH/ta19L//t//+8sjIw6dXtNQoSyH/jAB9Jqq62WjjnmmLTmmmsuKLJAcphXr2MRIEBgcgUEkpPbtmpGgACBhQQEkv/NEdPQ4oErRrMdccQR6dnPfnbXnvKTn/wkm0oY74eLfeOdgrEN6+FwprrpJAeSeRvHyMh///d/r5x6WXT/6U9/moXNMfIn9o0QrNjGMXUzHrBjune+5dOwY4RWjHqMUU4RosSDeQRR+ZYHl/G3QUZtDb1/jFkgGZYxXTSCvU4jVcM4Rqaecsop6b3vfW/WFjMVSEZ7FftT9IcISWd6G4dAMqYKv//970+nn3561yn68UNR/Ihw6aWXpi9+8YspAsHYphoolttkqvufd955ad99911kNG5x6nb5R46oY/Tj6Kvlv/XqI8P6zukUSMa7VyPUj8C0n6C02F7lafYCyV6t6e8ECBAgEAICSf2AAAECLREQSKZUnNbZz3vKomtE8BQPyTFi5N3vfveC9wwO6+FwprrfpAaSg7RxcXp2TAP9+Mc/no2EzY91/fXXLzI6L1/0JkLPeF9gTP+Oh/ni/nn/idFQv/3tb7uO8KutH4xhIPmWt7wlW6wkgskvf/nLaZllllmIK3//YIxQix8PYlTzTAaSxaCmU4haW3v//xONQyAZRc0Xquk2RT+/9uI9j8UfiaYaKE4nkIx7RryDOEYUVo2gvuCCC7J+GGX613/91xQL4MR2xhlnZP8+RlGXRxX26hPD+s7pFEjmr6CIAL3o2q1cMUI8wtUIZos/xAgke7WmvxMgQICAQFIfIECAQIsEBJIpm8oZoVFs8TC40UYbDdwDhvVwOHABprnjpAaSv/rVr7JQMN7zNpU2zqdVv+pVr1oo9IqRdzEKKxZLiRFN+ZY/cMffIpC4+eabs/PGiNuYprn88stnH837Sb5SdP7vp9l8g+8+hoFkjNaK9+3FyMOqadv5KOZ4FUMsPhTtMJOBZDROPp23KqwavPEG33NcAsl8lF5MZ64aXZqPho2Rz+UV6+sIJOO+cscdd6STTjop+08s9BKBY3mhqggs494RAXoEfPHf8e9iJHbcKw477LD02te+dkoNOqzvnKpAMlzjXZjxt1ikJmYR5K8nmVIh//+HBZKDqNmHAAEC7RMwQrJ9ba7GBAi0VGDcAsmpNFNxpdTYr9P73vp9D1w/584fDmNRg3638sq9/e43is9NaiB58cUXp+gP8d628jTrbo6d+kaMdIoRjrESboyEjPdLxgi4WCE3Fi/J33WXhyHl0CwPOssjJ0fRpn0dcwwDyZiuHaOwYkRaecRhPiX+nHPOydoitm6BZF9GFSumT/Xe0e09ff2WYZifG5dAshg4xoj0uM6KwVg+GjYCywj+i+84nOoq2+UFjqa6f9xjYnG017zmNZXhXfFdttFvY4XqeC9jr/fadmr3YX3nVPXN6Ya55TLn55hKH27SO1enUm6fJUCAAIHBBQSSg9vZkwABAmMlIJDsHFTmDdnrgbT4DsBhPRzOVCea1EByqsFR7p/vVw6Nq0Y+5v8upvEXpxDno+LyflJ8f2T53ZIz1e5pTAPJW2+9NQsa11lnnYXM//jHP2YB9FprrZWtzBzvvxNILtq7xiWQjJLni9usscYai0wdzqd0RwhYXom71/27rNItkIzp4PHu2Hy77777soWVYouVs2Pl6c0226zrSuDx2XzqdvyIESMkX/SiF2WjZ+PeMdVtWN85gwaS+T2yqtxlS4HkVFvX5wkQINBOAYFkO9tdrQkQaKHAuAWS/SwA0mla2KAjJHs90FYFkuWpoVVd609/+lM2De6ee+7puXpsXV1TILmwdKc+k/eJmO6fTwHP37VWnjKar/QcCybFNM7HH388W9E9VvKuWn27rrZe6DxjGkjGyNR4l2ssZFKctp0HVJ/85CfTXnvt1XGxqUGD6nJgXQ5eOrWhEZKD9+78mos2i1GQ+XTo/F2v3/nOdxZazCY/03RH+XXbP6Zqf/e7382mMscWK6lHKNlrWnNx6vZKK62UTdXeYYcdBsIZ5ZTtfuwGCSTLsxeqKp4f1wjJgbqFnQgQIDDWAgLJsW4+hSdAgED/AgLJ/3mH5GKLLZaFGuuvv35fgB/72MfS8ccfv9AqycN6OOyrACP40KQGksN+h2TQ5yMf432Ru+22W/rEJz6RvvGNbywUlsTn8tF6f/3rX7OVt2NRnBitF+8qjWnH8b65Gd/GNJAMu29+85vpfe9734J3B0bYE9dmHlKuu+66jQkk83ePzp07d8FU/5ls+3EaIRlOeVvvt99+KcLmCKRvuumm7Hpaeumls/txBHzFrZ9QrVsb9No/RjyfeOKJWXtGf+w3XJxuGJ6XeVjfOb3eIRmvqIjrqp+tU5m8Q7IfPZ8hQIAAAYGkPkCAAIGWCAgk/3vF7HjYikUw+l1lO7qHQHLqF8nyR5yY5qy3wdR3LOxRDAjmzZuXtttuu57HG+Yq2/nJ8pGPMVXz0EMPzfrQ/fffn4WOMa0034ojuCIwibLEIkpNWWk5K+cYB5J5IBVBVIyce+ihh9L++++f/bAQAeDiiy/eiEDywQcfzPrJueeeu9CPGD077wg/MG6BZL64TYxMzK+zPOSqerdk0PUKFHvx9rN/fCbeaxmjNGP6dT8rZY9DIBk2+ftup7LKtkCyV6/ydwIECBDoJiCQ1D8IECDQEgGB5H839FFHHZVNu9t+++1TrNRafE9Yp64gkJz6RTJTgWSxjWPq9BFHHJGtfN1t+8UvfpEOPvjgFEFS9I+Xv/zlC308H/kYfSU+94EPfCC99KUvXRCCFT+cP9THKMqYqn3qqadWrhY8ddEh7THGgWS+mND555+fmcYrECLwLb6fs1NAMt1QaCr7x8JGsZpybOWFV4bUilM+zLgFksX3r8bI5HhnZIS8N9xwQ0fTfgLFbnD97p/fL2JBsxixGYstxQjOTttU+k638o1yhGScNw+B4z2s8cqJnXbaqWc/E0j2JPIBAgQIEOgiIJDUPQgQINASAYHkfzd0hETxYHv55ZdnI93iXWAxsqpqi4fieJj88Ic/nOLh0zsk+79YZjKQLK5u26uNi/3hzW9+c9bG5XAhH/kYQdOOO+6YTeHu9I7T/AE9FryIhTBiJGXV9NL+JYf8yTEOJEMiD3zj3Zzh+/Of/3yhkaozHUhGe8e08ni35Z577pk+97nP9Vz4ZMgtXHm4cQskoxIxkj1+AHjVq16VvR/0Xe96V9p6660XWcwmr3C/gWIn7373j++F+KEjpm7HaN345xhVOO6BZHFKeiy6EyuCF1cxL9cv+nrcB+P1FZ0WtfEOyTqubucgQIDA+IVRSDQAACAASURBVAoIJMe37ZScAAECUxIQSP4P1y9/+csslIwpoDENOP558803XxBExYNZrKQcKyifccYZ2VTAGKHz2c9+Nq288srZgYY1WmVKjTjED0/qOyRzomIbx2jYCJXXW2+9BYtQRMh40UUXZSOBfvazn6Utt9yy6+q3MV00Prvsssumv/zlLwstrFJslnzKeLzL8tFHH02ve93rGvEOwQVlHPNAMl/hPJzDd+edd17wjsFu1+V0R6n12j9G115xxRVZH7ryyitTvM/yyCOPTBtsML3XFgzrkh/HQDKf+n777bdn72GNMDpGS+6+++6VLP0GitMNJGP/4o8evUbb9+o7/bbxsL5zui24FPfFCNGj70YoGe9A3WeffdIKK6ywoJiPPPJIOvvss7O2iNGU8blYcCoC+HyRH++Q7LdVfY4AAQLtFhBItrv91Z4AgRYJCCQXbuxbb701ezfkeeedl/0hFkpYa621slAyHjZj5Fxs8bAVo7H23nvvhUY6DevhcKa64LgFkr2cqlZojfAq3vcW74DM2zIC5XjojvaPwCMWp3jDG96QjZRdccUVO57m6quvzqZn/td//Vc2pTum4i6//PKVn88XNIk/dgtQetVpJH8f80AyH60a7xSNtgvfCH3zrdcIyamYFkfBdlthuHzMeKdlvKO22+iyqZRjGJ8dx0Ay6p0vbhP/vPHGG2fT81dfffVKkmIg2a9ZcWTfVAPN+LHqH/7hH7JTffSjH00xwrpqG6dAMsof11hcX4cffviC78G11147e71J/Ahw2223ZT/SxRZh7Mc//vG0zjrrLFR1gWS/PdDnCBAg0G4BgWS721/tCRBokYBActHGjpGQ119/fbZAwSWXXJJ++9vfZg9aMQ3vxS9+cfpf/+t/pVe/+tVpqaWWWmRngWT3i2fYU7Z7XapVgWTsE4tiRNvG6KoYCXnLLbdkQVY8QMc7JmMq6POe97wFI3s6nae4IFIEk/EQno8GKu9zwQUXZK8DiFFFsZr7hhtu2Kv49f19zAPJgDrzzDOzd0fGtPjydPiZCiTjh4to5xi9F1OMl1xyyfratI8zjWsgmS9kFP/daTGbvPp1B5LxTtNYsOqUU07pusDNuAWSuWcsGnXOOeek733ve9mMgPxHuujn2267bXrjG9+YXvjCF1beBwWSfVyUPkKAAAECSSCpExAgQKAlAuMSSLakOWa8muMwQnLGkSaxAGMSSE4i/UzWaVwDyZk0c24CBAgQIEBgtAICydH6OjoBAgQaIyCQbExTNKIgAslGNEP9hRBI1m/egDMKJBvQCIpAgAABAgQILCQgkNQhCBAg0BIBgWRLGrrPagok+4SatI8JJCetRfuqj0CyLyYfIkCAAAECBGoUEEjWiO1UBAgQmEmB4y/8a/rGpY+PpAizZ6V07j8/cyTHdtDRCDz8lSPTI984YTQHnz07rXjO5aM5tqNOW+DJK16W5j/4s2kfp+oAs1c7KM1e//CRHNtBBxc44pffSCdcf/rgB+iy5+xZs9N/7nnKSI7toAQIECBAgMDkCggkJ7dt1YwAAQKLCBx7wV/T5Tc9OVSZZy01Kx34qqendVeZPdTjOtjoBR4+9vD01/+8ZKgnmr38s9MzDzw0zVl3/aEe18GGJzD/kZvSU7/555QeuWl4B00pzXrWK9Ps9f5tqMd0sOEJfOnnX0+X3PnT4R0wpfTsJZZL7974zWn95Z831OM6GAECBAgQIDD5AgLJyW9jNSRAgAABAgQIECBAgAABAgQIECDQGAGBZGOaQkEIECBAgAABAgQIECBAgAABAgQITL6AQHLy21gNCRAgQIAAAQIECBAgQIAAAQIECDRGQCDZmKZQEAIECBAgQIAAAQIECBAgQIAAAQKTLyCQnPw2VkMCBAgQIECAAAECBAgQIECAAAECjREQSDamKRSEAAECBAgQIECAAAECBAgQIECAwOQLCCQnv43VkAABAgQIECBAgAABAgQIECBAgEBjBASSjWkKBSFAgAABAgQIECBAgAABAgQIECAw+QICyclvYzUkQIAAAQIECBAgQIAAAQIECBAg0BgBgWRjmkJBCBAgQIAAAQIECBAgQIAAAQIECEy+gEBy8ttYDQkQIECAAAECBAgQIECAAAECBAg0RkAg2ZimUBACBAgQIECAAAECBAgQIECAAAECky8gkJz8NlZDAgQIECBAgAABAgQIECBAgAABAo0REEg2pikUhAABAgQIECBAgAABAgQIECBAgMDkCwgkJ7+N1ZAAAQIECBAgQIAAAQIECBAgQIBAYwQEko1pCgUhQIAAAQIECBAgQIAAAQIECBAgMPkCAsnJb2M1JECAAAECBAgQIECAAAECBAgQINAYAYFkY5pCQQgQIECAAAECBAgQIECAAAECBAhMvoBAcvLbWA0JECBAgAABAgQIECBAgAABAgQINEZAINmYplAQAgQIECBAgAABAgQIECBAgAABApMvIJCc/DZWQwIECBAgQIAAAQIECBAgQIAAAQKNERBINqYpFIQAAQIECBAgQIAAAQIECBAgQIDA5AsIJCe/jdWQAAECBAgQIECAAAECBAgQIECAQGMEBJKNaQoFIUCAAAECBAgQIECAAAECBAgQIDD5AgLJyW9jNSRAgAABAgQIECBAgAABAgQIECDQGAGBZGOaQkEIECBAgAABAgQIECBAgAABAgQITL6AQHLy21gNCRAgQIAAAQIECBAgQIAAAQIECDRGQCDZmKZQEAIECBAgQIAAAQIECBAgQIAAAQKTLyCQnPw2VkMCBAgQIECAAAECBAgQIECAAAECjRGY+EBy/vz56eqrr05f+tKX0vnnn59uv/32tOyyy6bNN988HXrooWmnnXZKiy222CIN8uSTT6Yzzjgj2++qq65K8b832mijtP/++6e5c+emJZZYojGNqCAECBAgQIAAAQIECBAgQIAAAQIExkVgogPJCCOPPvro9MEPfjDdf//9aY011kirrrpqeuihh9L111+ftdGBBx6YDjvssLTMMsssaLMnnngiCyI/9rGPZZ994QtfmObMmZNuvvnm7H9X7TMuDa6cBAgQIECAAAECBAgQIECAAAECBGZSYKIDycsuuyztvffe6bHHHkuf//zn01577ZWNhoyg8sILL0zvfOc70w033JCFj+9617sWtMPZZ5+d3vrWt6bll18+HXnkkWnbbbfN/nbddddlYeQvfvGLLMQ8+OCDZ7LtnJsAAQIECBAgQIAAAQIECBAgQIDA2AlMdCD50Y9+NH3qU59KH/rQh7L/njVr1kINdOqpp6a3ve1taZtttknz5s1Lyy23XHr00Uezadnxv48//vjs78UtDznXXnvt9K1vfSuttNJKY9foCkyAAAECBAgQIECAAAECBAgQIEBgpgQmNpB85JFH0vvf//7sPZDHHntses1rXrOI8TXXXJN23333tMIKK6Tvfve7aeWVV0433nhj2m233dLTnva0dPrpp6e11lprof0efPDBtN9++6WLL744nXbaaQtGT85UAzovAQIECBAgQIAAAQIECBAgQIAAgXESmNhAsp9GuPzyy7NAcvXVV18QSP7oRz9Ku+yyS9pxxx3TiSeemJZeeulFDvWe97wn/fu///siU737OafPECBAgAABAgQIECBAgAABAgQIEGizQGsDyXiP5Ec+8pH0mc98Jh1yyCHpi1/8YrZwzUknnZSNgNx3332zBXGqVtM+/PDDsxW63/3ud2f72QgQIECAAAECBAgQIECAAAECBAgQ6E+gtYFkTOU+4IAD0uKLL55OPvnktNVWW2Vi/YSN/XymP36fIkCAAAECBAgQIECAAAECBAgQINAugVYGkuecc042KvKuu+5Kn/vc57J/zhe86Sds7Ocz7epGakuAAAECBAgQIECAAAECBAgQIECgP4FWBZIxTTtW1o7Fbu6999708Y9/PMX7IGMBm3zrJ2zs5zPd+H/605/21zo+RYAAAQIECBAgQIAAAQIECBAgQGAKAi95yUum8OmZ+WhrAsnHH388m479iU98IpP+9Kc/nQ4++OC02GKLLSQfK2fvscce2XTuI444InuvZHnLA8n3ve996fOf//yUW04gOWUyOxAgQIAAAQIECBAgQIAAAQIECPQhIJDsA6mOjzzwwAPpAx/4QDrmmGPSGmuskQWTO++884Jp2sUyWGW7jhZxDgIECBAgQIAAAQIECBAgQIAAgbYKTPwIyZiaHSMhTznllPSyl70sHXXUUWnTTTft2N433nhj2m233bJp3Keffnpaa621Fvrsfffdl+bOnZuuuOKKFKMpt91227b2HfUmQIAAAQIECBAgQIAAAQIECBAgMGWBiQ4kY2TkgQcemL71rW+l7bffPh177LFp7bXX7or06KOPpv333z/NmzcvHX/88eltb3vbQp+/7LLL0t57750dJ4670korTRndDgQIECBAgAABAgQIECBAgAABAgTaKjDRgWSMhoyp2ptttln6+te/nk3X7mc7++yz01vf+ta0/PLLpy9/+ctpu+22y6Z3X3fddVnAeemll6YvfelL6V3velc/h/MZAgQIECBAgAABAgQIECBAgAABAgT+v8DEBpJ33nln2nXXXdPll1/es7G32GKL9N3vfjetvPLK2WdjAZzPfvaz6bDDDksPPfRQeuELX5gtbnPzzTdn/ztCyfjbMsss0/PYPkCAAAECBAgQIECAAAECBAgQIECAwP8ITGwg+eMf/zjtvvvu6e677+7Z3uVAMnZ48skn0xlnnJGNhLzqqquy/73RRhtl07njHZJLLLFEz+P6AAECBAgQIECAAAECBAgQIECAAAECCwtMbCCpoQkQIECAAAECBAgQIECAAAECBAgQaJ6AQLJ5baJEBAgQIECAAAECBAgQIECAAAECBCZWQCA5sU2rYgQIECBAgAABAgQIECBAgAABAgSaJyCQbF6bKBEBAgQIECBAgAABAgQIECBAgACBiRUQSE5s06oYAQIECBAgQIAAAQIECBAgQIAAgeYJCCSb1yZKRIAAAQIECBAgQIAAAQIECBAgQGBiBQSSE9u0KkaAAAECBAgQIECAAAECBAgQIECgeQICyea1iRIRIECAAAECBAgQIECAAAECBAgQmFgBgeTENq2KESBAgAABAgQIECBAgAABAgQIEGiegECyeW2iRAQIECBAgAABAgQIECBAgAABAgQmVkAgObFNq2IECBAgQIAAAQIECBAgQIAAAQIEmicgkGxemygRAQIECBAgQIAAAQIECBAgQIAAgYkVEEhObNOqGAECBAgQIECAAAECBAgQIECAAIHmCQgkm9cmSkSAAAECBAgQIECAAAECBAgQIEBgYgUEkhPbtCpGgAABAgQIECBAgAABAgQIECBAoHkCAsnmtYkSESBAgAABAgQIECBAgAABAgQIEJhYAYHkxDatihEgQIAAAQIECBAgQIAAAQIECBBonoBAsnltokQECBAgQIAAAQIECBAgQIAAAQIEJlZAIDmxTatiBAgQIECgP4H5D16TnvrdYWn+3Wel9ORD1TvNWS7Nevar0+znfiDNWnqT/g7sUwQIECBAgAABAgQIEKgQEEjqFgQIECBAoMUCEUY+edU2KT31l/4UZj8jLbb5RULJ/rR8igABAgQIECBAgAABgaQ+QIAAAQIECBQFnrx2bpp/1ylTQpm18p5psY3mTWkfHyZAgAABAgQIECBAgEAuYISkvkCAAAECBFos8MSFy3eept3FZc72j7dYTdUJECBAgAABAgQIEJiOgEByOnr2JUCAAAECYy7wxHlPG6gGAsmB2OxEgAABAgQIECBAgEBKSSCpGxAgQIAAgRYLCCRb3PiqToAAAQIECBAgQGCGBASSMwTvtAQIECBAoAkCAskmtIIyECBAgAABAgQIEGiXgECyXe2ttgQIECBAYCEBgaQOQYAAAQIECBAgQIBA3QICybrFnY8AAQIECDRIQCDZoMZQFAIECBAgQIAAAQItERBItqShVZMAAQIECFQJCCT1CwIECBAgQIAAAQIE6hYQSNYt7nwECBAgQKBBAgLJBjWGohAgQIAAAQIECBBoiYBAsiUNrZoECBAgQKBKQCCpXxAgQIAAAQIECBAgULeAQLJucecjQIAAAQINEhBINqgxFIUAAQIECBAgQIBASwQEki1paNUkQIAAAQJVAgJJ/YIAAQIECBAgQIAAgboFBJJ1izsfAQIECBBokIBAskGNoSgECBAgQIAAAQIEWiIgkGxJQ6smAQIECBCoEhBI6hcECBAgQIAAAQIECNQtIJCsW9z5CBAgQIBAgwQEkg1qDEUhQIAAAQIECBAg0BIBgWRLGlo1CRAgQIBAlYBAUr8gQIAAAQIECBAgQKBuAYFk3eLOR4AAAQIEGiQgkGxQYygKAQIECBAgQIAAgZYICCRb0tCqSYAAAQIEqgQEkvoFAQIECBAgQIAAAQJ1Cwgk6xZ3PgIECBAg0CABgWSDGkNRCBAgQIAAAQIECLREQCDZkoZWTQIECBAgUCUgkNQvCBAgQIAAAQIECBCoW0AgWbe48xEgQIAAgQYJCCQb1BiKQoAAAQIECBAgQKAlAgLJljS0ahIgQIAAgSoBgaR+QYAAAQIECBAgQIBA3QICybrFnY8AAQIECDRIQCDZoMZQFAIECBAgQIAAAQItERBItqShVZMAAQIECFQJCCT1CwIECBAgQIAAAQIE6hYQSNYt7nwECBAgQKBBAgLJBjWGohAgQIAAAQIECBBoiYBAsiUNrZoECBAgQKBKQCCpXxAgQIAAAQIECBAgULeAQLJucecjQIAAAQINEhBINqgxFIUAAQIECBAgQIBASwQEki1paNUkQIAAAQJVAgJJ/YIAAQIECBAgQIAAgboFBJJ1izsfAQIECBBokIBAskGNoSgECBAgQIAAAQIEWiIgkGxJQ6smAQIECBCoEhBI6hcECBAgQIAAAQIECNQtIJCsW9z5CBAgQIBAgwQEkg1qDEUhQIAAAQIECBAg0BIBgWRLGlo1CRAgQIBAlYBAUr8gQIAAAQIECBAgQKBuAYFk3eLOR4AAAQIEGiQgkGxQYygKAQIECBAgQIAAgZYICCRb0tCqSYAAAQIEqgQEkvoFAQIECBAgQIAAAQJ1Cwgk6xZ3PgIECBAg0CABgWSDGkNRCBAgQIAAAQIECLREQCDZkoZWTQIECBAgUCUgkNQvCBAgQIAAAQIECBCoW0AgWbe48xEgQIAAgQYJCCQb1BiKQoAAAQIECBAgQKAlAgLJljS0ahIgQIAAgSoBgaR+QYAAAQIECBAgQIBA3QICybrFnY8AAQIECDRIQCDZoMZQFAIECBAgQIAAAQItERBItqShVZMAAQIECFQJCCT1CwIECBAgQIAAAQIE6hYQSNYt7nwECBAgQKBBAgLJBjWGohAgQIAAAQIECBBoiYBAsiUNrZoECBAgQKBKQCCpXxAgQIAAAQIECBAgULeAQLJucecjQIAAAQINEhBINqgxFIUAAQIECBAgQIBASwQEki1paNUkQIAAAQJVAgJJ/YIAAQIECBAgQIAAgboFBJJ1izsfAQIECBBokIBAskGNoSgECBAgQIAAAQIEWiIgkGxJQ6smAQIECBCoEhBI6hcECBAgQIAAAQIECNQtIJCsW9z5CBAgQIBAgwQEkg1qDEUhQIAAAQIECBAg0BIBgWRLGlo1CRAgQIBAlYBAUr8gQIAAAQIECBAgQKBuAYFk3eLOR4AAAQIEGiQgkGxQYygKAQIECBAgQIAAgZYICCRb0tCqSYAAAQIEqgQEkvoFAQIECBAgQIAAAQJ1Cwgk6xZ3PgIECBAg0CABgWSDGkNRCBAgQIAAAQIECLREQCDZkoZWTQIECBAgUCUgkNQvCBAgQIAAAQIECBCoW0AgWbe48xEgQIAAgQYJCCQb1BiKQoAAAQIECBAgQKAlAgLJljS0ahIgQIAAgSoBgaR+QYAAAQIECBAgQIBA3QICybrFnY8AAQIECDRIQCDZoMZQFAIECBAgQIAAAQItERBItqShVZMAAQIECFQJCCT1CwIECBAgQIAAAQIE6hYQSNYt7nwECBAgQKBBAgLJBjWGohAgQIAAAQIECBBoiYBAsiUNrZoECBAgQKBKQCCpXxAgQIAAAQIECBAgULeAQLJucecjQIAAAQINEhBINqgxFIUAAQIECBAgQIBASwQEki1paNUkQIAAAQJVAgJJ/YIAAQIECBAgQIAAgboFBJJ1izsfAQIECBBokIBAskGNoSgECBAgQIAAAQIEWiIgkGxJQ6smAQIECBCoEhBI6hcECBAgQIAAAQIECNQtIJCsW9z5CBAgQIBAgwQEkg1qDEUhQIAAAQIECBAg0BIBgWRLGlo1CRAgQIBAlYBAUr8gQIAAAQIECBAgQKBuAYFk3eLOR4AAAQIEGiQgkGxQYygKAQIECBAgQIAAgZYICCRb0tCqSYAAAQIEqgQEkvoFAQIECBAgQIAAAQJ1Cwgk6xZ3PgIECBAg0CABgWSDGkNRCBAgQIAAAQIECLREQCDZkoZWTQIECBAgUCUgkNQvCBAgQIAAAQIECBCoW0AgWbe48xEgQIAAgQYJCCQb1BiKQoAAAQIECBAgQKAlAgLJljS0ahIgQIAAgSoBgaR+QYAAAQIECBAgQIBA3QICybrFnY8AAQIECDRIQCDZoMZQFAIECBAgQIAAAQItERBItqShVZMAAQIECFQJCCT1CwIECBAgQIAAAQIE6hYQSNYt7nwECBAgQKBBAgLJBjWGohAgQIAAAQIECBBoiYBAsiUNrZoECBAgQKBKQCCpXxAgQIAAAQIECBAgULeAQLJucecjQIAAAQINEhBINqgxFIUAAQIECBAgQIBASwQEki1paNUkQIAAAQJVAgJJ/YIAAQIECBAgQIAAgboFBJJ1izsfAQIECBBokIBAskGNoSgECBAgQIAAAQIEWiIgkGxJQ6smAQIECBCoEhBI6hcECBAgQIAAAQIECNQtIJCsW9z5CBAgQIBAgwQEkg1qDEUhQIAAAQIECBAg0BIBgWRLGlo1CRAgQIBAlYBAUr8gQIAAAQIECBAgQKBuAYFk3eLOR4AAAQIEGiQgkGxQYygKAQIECBAgQIAAgZYICCRb0tCqSYAAAQIEqgQEkvoFAQIECBAgQIAAAQJ1Cwgk6xZ3PgIECBAg0CABgWSDGkNRCBAgQIAAAQIECLREQCDZkoZWTQIECBAgUCUgkNQvCBAgQIAAAQIECBCoW0AgWbe48xEgQIAAgQYJCCQb1BiKQoAAAQIECBAgQKAlAgLJljS0ahIgQIAAgSoBgaR+QYAAAQIECBAgQIBA3QICybrFnY8AAQIECDRIQCDZoMZQFAIECBAgQIAAAQItERBItqShVZMAAQIECFQJCCT1CwIECBAgQIAAAQIE6hYQSNYt7nwECBAgQKBBAgLJBjWGohAgQIAAAQIECBBoiYBAsiUNrZoECBAgQKBKQCCpXxAgQIAAAQIECBAgULdA6wLJxx9/PB166KHpmmuuSd/97nfTyiuvXGn+2c9+Nn3oQx/q2B5bbLFF1/3rbkjnI0CAAAECgwgIJAdRsw8BAgQIECBAgAABAtMRaFUgGWFkBI2HHXZY2nDDDTsGio8++mg66KCD0kknnSSQnE7vsi8BAgQINF5AINn4JlJAAgQIECBAgAABAhMn0JpA8t57703/+I//mI477risEbuNcPzzn/+c9txzz/THP/4xffvb307rrbfexDW8ChEgQIAAgRAQSOoHBAgQIECAAAECBAjULTDxgWSMioyp2R/96EfTr371q7T88sun+HfdRkhee+21abfddkvPf/7z07x589Jyyy1Xd7s4HwECBAgQqEVAIFkLs5MQIECAAAECBAgQIFAQmPhA8oc//GF67Wtfm5Zaaqn0pje9KRv5eMghh6QVVlih45TtH/3oR2mXXXZJe++9dzriiCPSnDlzdBoCBAgQIDCRAgLJiWxWlSJAgAABAgQIECDQaIGJDyQvuOCC9J3vfCe9613vSuuuu262mM3uu+/eNZD84he/mN773vemL3zhC2mttdZKn/nMZ9JPf/rTtMYaa2ShZvxttdVWa3TDKhwBAgQIEOhHQCDZj5LPECBAgAABAgQIECAwTIGJDyTLWL0Cyfnz56d3v/vd6fDDD0+bbrppuvXWW7MgMkZJ/va3v033339/2mCDDdKRRx6Ztt1222G2hWMRIECAAIHaBQSStZM7IQECBAgQIECAAIHWCwgkV155oU5w3333pblz56azzjorbb311umYY47J3jcZ25/+9Kf0oQ99KFsYJ/528sknpzXXXLP1nQgAAQIECIyvgEByfNtOyQkQIECAAAECBAiMq4BAshRI3nHHHenggw9O8d8RPG622WYLte0999yT9t1333TmmWemww47LL3//e+fctvH9G8bAQIECBBogsDG9205UDF+vtzlA+1nJwIECBAgQIAAAQIERivwkpe8ZLQnGMLRBZKlQLIf05jOfeihh2bvk/zKV76SllxyyX52W/AZgeSUuHyYAAECBEYoIJAcIa5DEyBAgAABAgQIEJgBAYHkDKD3OmWvd0j22j/+nq/cHYvjnHDCCdkK3jYCBAgQIDCOAqZsj2OrKTMBAgQIECBAgACB8RYwQrJihOSjjz6aHnvssbTssstWtm5M195pp52y1boFkuN9ASg9AQIE2i4gkGx7D1B/AgQIECBAgAABAvULCCRLgeRJJ52U9ttvv7TLLrukE088MS299NKLtMpnP/vZbHGb9773velf//Vf06xZs+pvOWckQIAAAQJDEBBIDgHRIQgQIECAAAECBAgQmJKAQLIUSF555ZVpjz32yBBjFe2tttpqIdDbbrst7b333ukXv/hFivAygksbAQIECBAYVwGB5Li2nHITIECAAAECo6TslQAAIABJREFUBAgQGF8BgWQpkHz88cezBWuOPvrotPXWW6djjjkmbbjhhlkLRxj5jne8I5111llZKBl/8/7I8e38Sk6AAAECKQkk9QICBAgQIECAAAECBOoWEEhWvEPyD3/4QzrggAOy4DECx+c973lZu9x8883poYceSq9//evTsccem57znOfU3V7OR4AAAQIEhiogkBwqp4MRIECAAAECBAgQINCHgECyIpAMt1jYZt68eem4445L1157bUa50UYbpf333z/NnTs3LbHEEn3w+ggBAgQIEGi2gECy2e2jdAQIECBAgAABAgQmUaB1geQkNqI6ESBAgACBQQUEkoPK2Y8AAQIECBAgQIAAgUEFBJKDytmPAAECBAhMgIBAcgIaURUIECBAgAABAgQIjJmAQHLMGkxxCRAgQIDAMAUEksPUdCwCBAgQIECAAAECBPoREEj2o+QzBAgQIEBgQgUEkhPasKpFgAABAgQIECBAoMECAskGN46iESBAgACBUQsIJEct7PgECBAgQIAAAQIECJQFBJL6BAECBAgQaLGAQLLFja/qBAgQIECAAAECBGZIQCA5Q/BOS4AAAQIEmiAgkGxCKygDAQIECBAgQIAAgXYJCCTb1d5qS4AAAQIEFhIQSOoQBAgQIECAAAECBAjULSCQrFvc+QgQIECAQIMEBJINagxFIUCAAAECBAgQINASAYFkSxpaNQkQIECAQJWAQFK/IECAAAECBAgQIECgbgGBZN3izkeAAAECBBokIJBsUGMoCgECBAgQIECAAIGWCAgkW9LQqkmAAAECBKoEBJL6BQECBAgQIECAAAECdQsIJOsWdz4CBAgQINAgAYFkgxpDUQgQIECAAAECBAi0REAg2ZKGVk0CBAgQIFAlIJDULwgQIECAAAECBAgQqFtAIFm3uPMRIECAAIEGCQgkG9QYikKAAAECBAgQIECgJQICyZY0tGoSIECAAIEqAYGkfkGAAAECBAgQIECAQN0CAsm6xZ2PAAECBAg0SEAg2aDGUBQCBAgQIECAAAECLREQSLakoVWTAAECBAhUCQgk9QsCBAgQIECAAAECBOoWEEjWLe58BAgQIECgQQICyQY1hqIQIECAAAECBAgQaImAQLIlDa2aBAgQIECgSkAgqV8QIECAAAECBAgQIFC3gECybnHnI0CAAAECDRIQSDaoMRSFAAECBAgQIECAQEsEBJItaWjVJECAAAECVQICSf2CAAECBAgQIECAAIG6BQSSdYs7HwECBAgQaJCAQLJBjaEoBAgQIECAAAECBFoiIJBsSUOrJgECBAgQqBIQSOoXBAgQIECAAAECBAjULSCQrFvc+QgQIECAQIMEBJINagxFIUCAAAECBAgQINASAYFkSxpaNQkQIECAQJWAQFK/IECAAAECBAgQIECgbgGBZN3izkeAAAECBBokIJBsUGMoCgECBAgQIECAAIGWCAgkW9LQqkmAAAECBKoEBJL6BQECBAgQIECAAAECdQsIJOsWdz4CBAgQINAgAYFkgxpDUQgQIECAAAECBAi0REAg2ZKGVk0CBAgQIFAlIJDULwgQIECAAAECBAgQqFtAIFm3uPMRIECAAIEGCQgkG9QYikKAAAECBAgQIECgJQICyZY0tGoSIECAAIEqAYGkfkGAAAECBAgQIECAQN0CAsm6xZ2PAAECBAg0SEAg2aDGUBQCBAgQIECAAAECLREQSLakoVWTAAECBAhUCQgk9QsCBAgQIECAAAECBOoWEEjWLe58BAgQIECgQQICyQY1hqIQIECAAAECBAgQaImAQLIlDa2aBAgQIECgSkAgqV8QIECAAAECBAgQIFC3gECybnHnI0CAAAECDRIQSDaoMRSFAAECBAgQIECAQEsEBJItaWjVJECAAAECVQICSf2CAAECBAgQIECAAIG6BQSSdYs7HwECBAgQaJCAQLJBjaEoBAgQIECAAAECBFoiIJBsSUOrJgECBAgQqBIQSOoXBAgQIECAAAECBAjULSCQrFvc+QgQIECAQIMEBJINagxFIUCAAAECBAgQINASAYFkSxpaNQkQIECAQJWAQFK/IECAAAECBAgQIECgbgGBZN3izkeAAAECBBokIJBsUGMoCgECBAgQIECAAIGWCAgkW9LQqkmAAAECBKoEBJL6BQECBEYnMP/Ba9JTvzsszb/7rJSefKj6RHOWS7Oe/eo0+7kfSLOW3mR0hXFkAgQIECDQIAGBZIMaQ1EIECBAgEDdAgLJusWdjwCBtghEGPnkVduk9NRf+qvy7GekxTa/SCjZn5ZPESBAgMCYCwgkx7wBFZ8AAQIECExHQCA5HT37EiBAoLPAk9fOTfPvOmVKRLNW3jMtttG8Ke3jwwQIECBAYBwFBJLj2GrKTIAAAQIEhiQgkBwSpMMQIECgJPDEhct3nqbdRWvO9o+zJECAAAECEy8gkJz4JlZBAgQIECDQWUAgqXcQIEBgNALur6NxdVQCBAgQmAwBgeRktKNaECBAgACBgQQ8MA/EZicCBAj0FHB/7UnkAwQIECDQYgGBZIsbX9UJECBAgIAHZn2AAAECoxFwfx2Nq6MSIECAwGQICCQnox3VggABAgQIDCTggXkgNjsRIECgp4D7a08iHyBAgACBFgsIJFvc+KpOgAABAgQ8MOsDBAgQGI2A++toXB2VAAECBCZDQCA5Ge2oFgQIECBAYCABD8wDsdmJAAECPQXcX3sS+QABAgQItFhAINnixld1AgQIECDggVkfIECAwGgE3F9H4+qoBAgQIDAZAgLJyWhHtSBAgAABAgMJeGAeiM1OBAgQ6Cng/tqTyAcIECBAoMUCAskWN76qEyBAgAABD8z6AAECBEYj4P46GldHJUCAAIHJEBBITkY7qgUBAgQIEBhIwAPzQGx2IkCAQE8B99eeRD5AgAABAi0WEEi2uPFVnQABAgQIeGDWBwgQIDAaAffX0bg6KgECBAhMhoBAcjLaUS0IECBAgMBAAh6YB2KzEwECBHoKuL/2JPIBAgQIEGixgECyxY2v6gQIECBAwAOzPkCAAIHRCLi/jsbVUQkQIEBgMgQEkpPRjmpBgAABAgQGEvDAPBCbnQgQINBTwP21J5EPECBAgECLBQSSLW58VSdAgAABAh6Y9QECBAiMRsD9dTSujkqAAAECkyEgkJyMdlQLAgQIECAwkIAH5oHY7ESAAIGeAu6vPYl8gAABAgRaLCCQbHHjqzoBAgQIEPDArA8QIEBgNALur6NxdVQCBAgQmAwBgeRktKNaECBAgACBgQQ8MA/EZicCBAj0FHB/7UnkAwQIECDQYgGBZIsbX9UJECBAgIAHZn2AAAECoxFwfx2Nq6MSIECAwGQICCQnox3VggABAgQIDCTggXkgNjsRIECgp4D7a08iHyBAgACBFgsIJFvc+KpOgAABAgQ8MOsDBAgQGI2A++toXB2VAAECBCZDQCA5Ge2oFgQIECBAYCABD8wDsdmJAAECPQXcX3sS+QABAgQItFhAINnixld1AoMIPPGbX6dHvnlS+ut//iTN/8sjlYeYtdTS6embb5mW3GvfNOf5LxjkNPYhQKAmAQ/MNUE7DQECrRNwf21dk6swAQI1CMx/8Jr01O8OS/PvPiulJx+qPuOc5dKsZ786zX7uB9KspTepoVROMYiAQHIQNfsQaKlAhJH3vWf/NP+xx/oSmLX44mm5Lx4nlOxLy4cIzIyAB+aZcXdWAgQmX8D9dfLbWA0JEKhXIMLIJ6/aJqWn/tLfiWc/Iy22+UVCyf60av+UQLJ2cickML4CD3zqw+mxC8+dUgUW327HtMxHPj2lfXyYAIH6BDww12ftTAQItEvA/bVd7a22BAiMXuDJa+em+XedMqUTzVp5z7TYRvOmtI8P1yMgkKzH2VkITITA3Ttv13GadrcKrvijKyai/ipBYBIFPDBPYquqEwECTRBwf21CKygDAQKTJPDEhct3nqbdpaJztn98khgmpi4CyYlpShUhMHqBP+3wsoFOIpAciM1OBGoR8MBcC7OT/D/23gZYsqq8+336dJ+PgZmRicoYjQYMKuLkRiNRSOrKvHJJjNE3chENmQSCghEvoFaiRtCkUkZJXki8gkJpIF5IpgwGCdY1vhAhIVqIIt4YC3xHgsSPSEJiFGWcOR/dp2/t3d0z3ef0Ob1772ev9exn/7pq6sycsz6e9fvvZ611/rP3XhCAQA0JML/WUHSGDAEIlEqAebVUvMEbx5AMjpwOIVBdAhiS1dWOyCGwEQE2dlwbEIAABMohwPxaDldahQAE6kuAedWX9hiSvvRkNBAolQCGZKl4aRwCUQiwsYuCnU4hAIEaEGB+rYHIDBECEAhKoBbzandVpLvS+7Pa+9od+vvw99f+vdsvn3x/Zsd/E5k7Oqg+03aGITktMcpDoMYEMCRrLD5Dd0ugFhs7t+oxMAhAwDIB5lfL6hAbBCBQRQIm59VuZ3MDccgkHBiMPSOx3TMa15qNSXsKn8YTflEa809RaKm8JjAky2NLyxBwRwBD0p2kDAgCYnJjhy4QgAAEHBBgfnUgIkOAAARMEVCZV7ttkeTPkFE4fGfhqGnYNwz7puF4A3HVFKNBMI0f+T+kseUYk7EdirHb7XZNR0hwEICAGQIYkmakIBAIqBFQ2dipRUNDEIAABPwQYH71oyUjgQAEIhJIDcTe48vtf3h8rkBmnnPD4TsRpR4WWGPHKdI44hm5eIWqxB2SoUjTDwQcEMCQdCAiQ4DAGgL8wswlAQEIQKAcAsyv5XClVQhAwDiBMe87HHtn4WrfaJz0rsQhA3F13wW5Bj9z/DW56kWp1JgRacz2/sz0vjaG/j78/d7fW4fKN/rlD5WZ2RJlCFk7xZDMSopyEICAYEhyEUDAHwF+YfanKSOCAARsEGB+taEDUUAAAhMIrDEQDz2+vOG7DycctFIicJOGZKPZNwRbGQ3EvtmYGI1rDcTUiGyWSNBW0xiStvQgGgiYJoAhaVoegoNALgL8wpwLG5UgAAEITCTA/DoREQUgAIGpCXRH3n2YPMY8/u7D0Xcfjj+puX+H4tQxxKugYkgODMQhM3C8MXj4DsXBHYfpnYojdysmdyfWx0DUVh5DUpso7UHAMQEMScfiMrTaEuAX5tpKz8AhAIGSCTC/lgyY5iFQCQKr4w3E9O7Dw+9GTN+RuNGdiiPfb1di1KpBNvqPJM/Myup9e3I13dr9vcOPQSePRPMxQQBD0oQMBAGBahDAkKyGTkQJgWkI8AvzNLQoCwEIQCA7AebX7KwoCQEzBLqrPWNw0nsNMxuIHTNDCxZIYiCueRR5/Z2F6+8+3PBdidI4FDrzajAVg3SEIRkEM51AwAcBDEkfOjIKCAwTYGPH9QABCECgHALMr+VwpVUIjBDodtYbiBPefTgwG7vj7lBM2qvbZ8yBKdMZiIcPVUmNyCEDURsl86o20bjtYUjG5U/vEKgUAQzJSslFsBDIRICNXSZMFIIABCAwNQHm16mRUaEOBEZMwN4jy4cOURlzOvPw3Ypj35WY3NFYq09jk7sP1xiD6953uMEhKhXix7xaIbEyhIohmQESRSAAgR4BDEmuBAj4I8DGzp+mjAgCELBBgPnVhg5EUZDAmLsIC53CLN2CAVWt+mYG4uHTltc+4rzh48vJ49A1/jCv+hIfQ9KXnowGAqUSwJAsFS+NQyAKATZ2UbDTKQQgUAMCzK81ENniEMfcZbjxKcyjh6qk5dY+7lw3AzE58GTNnYXp48tr3ok4WqZ3Z+L4k5rrbSBqpwjzqjbRuO1hSMblT+8QqBQBDMlKyUWwEMhEgI1dJkwUggAEIDA1AebXqZHVsEK3d9LykAlY6O7DxFCs26fRHDIQ+8bgRAOxd2fieAOxWTeClRov82ql5JoYLIbkREQUgAAEBgQwJLkWIOCPABs7f5oyIghAwAYB5lcbOuhG0V13B+HGdx9mOam5rRteFVobGIhDdxyONwbX35W4/qCVxIDEQKyC7FoxMq9qkbTRDoakDR2IAgKVIIAhWQmZCBICUxFgYzcVLgpDAAIQyEyA+TUzqhILro43EA/dkTh6d+LYOxVHHmOuo4HYPyhlooHY2uSwlaF3JSaPRPOBQE4CzKs5wRmthiFpVBjCgoBFAhiSFlUhJggUI8DGrhg/akMAAhDYiADza45rIzkxOTEAh0zAse81XFNm45OaOzmCqHiV5NCTNe87XH9n4fh3Io59V6I0Kg6E8D0RYF71pKYIhqQvPRkNBEolgCFZKl4ah0AUAmzsomCnUwhAoAYEajG/djsj5uHGxuD6w1J6jzqvuUMxaa9unzHvO5zOQOzfwThoBwOxbldQrcZbi3m1RopiSNZIbIYKgaIEMCSLEvRXv/vYl2T1G5dL9zufFOnsHz/A1lHSePzPy8yPv0Ua257rD0LFR8TGruICEj4EIGCWgMn5NTEA1zyCfOgQlXEnLA/diTj2XYnJHY01+HQXvyXd7/6tyP77RFYXx4+4uVUa218gjR/9dWlsPSH7Sc014GdliOxbrSiRPw6T82r+4dS+JoZk7S8BAEAgOwEMyeys6lAy2dR17n2RyOrBbMOd2SLNEz+NKZmNVrBSbOyCoaYjCECgZgRU5te1BuLqihQ6REW6NVOhUfjx5e4P/5d0/vGl7HcqfuWwb624gP3wVeZVHyhcjAJD0oWMDAICYQhgSIbhXJVeOvftke4jH50q3MbOV0lz196p6lC4XAJs7MrlS+sQgEDNCAzdZdj+hyfkGvzMc244fBdj3QzE5MCT5NHjoceYx77XcE0ZabRk/EnNrVwaDFdiv1MYoYkG0NGEDIWDYN9aGKGpBjAkTclBMBCwTQBD0rY+oaNr37lj48e0NwmmdepK6FDpbxMCbOy4PCAAgfoS6PaNv8OPMRe6+zAxI4c+q/suyIV25vhrctWLUqnRXGMgtiSbgTi7gYHYjDKMzTplv2NOklwBoWMubOYqsW81J0mhgDAkC+GjMgTqRQBDsl56TxotG4JJhKrxc3Sshk5ECQEIJAS6Iqv9E5j7dyIWMxDbpWI1aUgODMShU5jH31m4/hTm9QetJIep2DMQtUVlndQmGqc9dIzDXbtXdNQmGrc9DMm4/OkdApUigCFZKblKD5YNQemIg3SAjkEw0wkEakpg9bCB2DcSUwNxxFTs35245vvjD1op10DUFknFkGz0T1DOZCCOnrY89qTm5JFoPlMRYJ2cCpfZwuhoVpqpAkPHqXCZL4whaV4iAoSAHQIYkna0sBAJGwILKhSPAR2LM6QFCLghkJyYPHSqcvL39Qbi6B2Kg/LjDcSOGzSZB5K++7BnDK7etydzteGCrd2PHn6HojRytUElPQKsk3osY7aEjjHp6/WNjnosLbSEIWlBBWKAQEUIYEhWRKhAYbIhCAS65G7QsWTANA+BMgl0O4cPP+kbieONwbV3JQ6f1Dx0h2LSXt0+Q4enDA5SGXtn4dAditL/e+9diaN3JcqQgcj86uNiQkd09EHAxyjIRx86DkaBIelLT0YDgVIJYEiWirdyjbMhqJxkYwNGRx86MoqKEOgePjxl9M7C9d/P9K7E5I7GWn0aMjADNzYPW+vKJGU3PGilRH7MryXCDdg0OgaEXWJX6Fgi3IBNo2NA2AG6wpAMAJkuIOCFAIakFyV1xsGGQIdj7FbQMbYC9G+aQGIgah6ikhzKUqtPFgNx/eEpGxuIrUrRY36tlFwbBouO6OiDgI9RkI8+dByMAkPSl56MBgKlEsCQLBVv5RpnQ1A5ycYGjI4+dGQUfQKZDkYZf6jK2Hcl1s1ATA48SR5DHnqMecM7C9c86txY++hy2k61DETtPGJ+1SYapz10jMNdu1d01CYapz10jMO9rF4xJMsiS7sQcEgAQ9KhqAWGxIagADxDVdHRkBi1C6W77rTl1BRcdwrz+kNUNjxopW4MG80xBuL4R5aHTcb0DsQx70SUpD0+agSYX9VQRm0IHaPiV+scHdVQRm0IHaPiV+8cQ1IdKQ1CwC8BDEm/2uYZGRuCPNTs1UFHe5rYjWitgTh8MMr4k5cHjzuPNxDbdodaVmQDA3HIDBxvDK5/jHn9QSvJYSoYiGVJpdEu86sGxfhtoGN8DTQiQEcNivHbQMf4GmhGgCGpSZO2IOCcAIakc4GnHB4bgimBGS2OjkaF0QgrOfBkzR2HGxqDmR51rqOB2D9BObOBeLj82JOak0ei+dSGAPOrD6nRER19EPAxCvLRh46DUWBI+tKT0UCgVAIYkqXirVzjbAgqJ9nYgNHRkI7djsiaU5g3fDQ5k4HYMTS4QKEceq/hBGNwzOPKY9+VKI1AgdONRwLMrz5URUd09EHAxyjIRx86Ykj60pHRQCAIAQzJIJgr0wkbgspItWmg6FhAx9RAHD0gpbvmROa1dygOyq9/V2JbJGmvbp91B6P0D1RZ833Z1EAcuosRA7FuV5Dp8TK/mpYnc3DomBmV6YLoaFqezMGhY2ZUlShYuzskV1ZW5KKLLpIvfelL8vGPf1x27tw5VqhOpyOf+MQn5KqrrpJ7771Xkn/v2rVLzjvvPNmzZ48sLCxUQmCChIAmAQxJTZrVb4sNQfU1TEZQKx3X3H2YmIOHDcT2mgNWRt+JOPawleSR6Fp9GrLWGBz7WPKY05Y3PKm5VvwYbN0I1Gp+dSwuOvoQFx3R0QcBX6OolSGZmJGXXXaZXH755fKc5zxnQ0Oy3W6nRuTv/u7vyv79++WEE06QVqslDz30UPrv173udWkb27dv93U1MBoITCCAIcklMkyAjZ2P68G0jomBuOaOw0KnMEvXh2iZR5HVQFx/V+J4A7GVuWcKQgACNfsPH8eCm14nHXPXHho6ahON0x46xuFeVq+1MSS/973vyVvf+la59tprU5YvfOELNzQkb731Vjn33HNlx44dcs0118gpp5yS1rn//vtTM/LLX/5yaki+/vWvL0sX2oWASQIYkiZliRYUG4Jo6FU7VtVxzePLiZmY3UAcc4di3QzE5MCT5FHloceVN7yzcN2jzv3Hlke+j4Gomiw0BoEpCajOr1P2TXE9AuioxzJmS+gYk75e3+iox9JCS+4NyeSuyOTR7He+852yb9++1GRMvrfRHZKLi4vpY9l79+6V6667Tl7zmteM6HT33XfLWWedJccee6zceOONcvTRR1vQkRggEIQAhmQQzJXphA1BZaTaINBuevdh+++PzDWQmZ/8q3UnOOdqqMqVGs0NDMRx5uDsyOPOjTHvRJSkPT4QgIAbAqyTPqRER3T0QcDHKMhHHzoORuHekLztttvkJS95iWzdulVe/epXy6te9Sp5wxveIE94whPG3iH5wAMPyBlnnCGzs7Ny8803yzHHHDOi+GOPPSbnnHOOfOYzn5Gbbrrp0N2Tvi4LRgOB8QQwJLkyhgmwIQh9PfQMxOFDUrLffTh68EqvnXY6gNV9F+QayMzx1+SqF7XSwEAcMgPHG4Oj5mHy3sSx70pM7mjkAwEIQGADAqyTPi4NdERHHwR8jIJ89KFjbQzJv//7v5dbbrlFLrzwQnnGM56RHmbzyle+ckND8vbbb5fTTz9dTjvtNLn++utl27Zt6xR/4xvfKFdeeWX6nsmkXT4QqAsBDMm6KJ1tnGwIJnBKDjxJHmEeeow5NRA3PIU5OWW5V378Sc09A1H7Y9qQbAydntx/lHlzA/FweQxE7SuF9iAAgWkJsE5OS8xmeXS0qcu0UaHjtMRslkdHm7rkjcr9HZJrwUwyJG+44Yb0Dsizzz5bPvjBD449Tfv9739/elL3xRdfLO973/vysqceBCpHAEOycpKVGrC7DUG30zcED7/LcHMD8fDdiuMNxE6p/LUaVzUk176/cKM7C8c8rjz2XYnS0Bom7UAAAhAITsDdOhmcoI0O0dGGDkWjQMeiBG3UR0cbOmhFgSG5c+cIyyxmY5YyWgLRDgQsEcCQtKRG/FiibwgGBuLQHYfjjcH1dyWOfdQ5uaOxbp/GrKz+r/Nyjbr1v/9b/52IQ3cxYiDmYkklCEDAJ4Ho66RPrMFHhY7BkZfSITqWgjV4o+gYHHmpHWJIYkiWeoHRuC8CGJK+9Cw6mtwbglP+a5NHk/uPLU96V2Lyc6mbgdgYORRlw/cazqw/UGXDk5pFJLeOpyYa8IEABCAAgY0IML/6uDbQER19EPAxCvLRh46DUWBIYkj6uqIZTakEMCRLxWuv8eTQk02Mwc7nduWKuZKHoeQbqcgac3Dsew2zPr6cvE+xhA8buxKg0iQEIAAB/sPHzTXAOulDSnRERx8EfI0CQ3KNIZmcnH3mmWfK+eefL1dffbW0Wut/ARw8sv1bv/VbcsUVV0x9RXzxi1+cug4VDhPY0nlAjl68Qba3Pysz3QNj0XQa2+Sx1gvlPxbOloPNZ4JPicDT3pbvNN5v/lEFT+NVYhaymYa0pdFtS/p16O8y9vudkTKD8mnZfnmR7qbhP/XgH+Ya3re2/E6ueqVXasxIV1q9P43+V0nuNjz899GfNUfKJXVkpH6z9JA1OvipR0/K1cw/HfW5XPWoBAEIQKAKBOYe/pZsv/M22bLvPmksLY0NeXXLEbL4zGfLD3b/giw/+anryjC/VkHpyTGi42RGVSiBjlVQaXKM6DiZ0aDE85///OyFI5XEkFxjSIY4ZRtDMv/VnpiRx+0/X2a64zeGa1tebczLg1v/FFMyP/KRmhiSSiDTZrp9469vDK4xDWWMsTjJcNSMLktb0Q3JRnPIQBz++1pjcL3JON50nMkybHdl2Ni5k5QBQQACBQkkZuTOqy+Xxkq2V1N0Z2flkTe8ZZ0pyfxaUAgj1dHRiBAFw0DHggCNVEfH7EJgSGZnFazkpFO2H3jgATnjjDNkdnZWbr75ZjnmmGNGYnv00Udlz549cs8990hyN+Upp5wSLHY6Eunct0e6j3x0KhSNna+jG/iOAAAgAElEQVSS5q69U9Wh8HgC9X5ku7vp48vS7Z+4vOYR5+T7409qblf+Mst9OvOuvxBJTmNuzEpjzOPK6c/WfH/so86NehqI2hcOjzBpE6U9CECg6gR+8AeXytKdn5pqGPO7T5Pt73j3SB3m16kQmi2MjmalmSowdJwKl9nC6GhWmlyBcYfkmjskFxcX5bzzzpO9e/fKddddJ695zWtGwN59991y1llnybHHHis33nijHH300bnAUykfgfadO0Q6+6eu3OLwhamZjatQKUMyOTF5jUk43hgcNhJ7B6qMP6m5+gbi1BdB8gjyGnNw2EDs/H8vnrrJpAL5mAtbaZXY2JWGloYhAIGKEvjOy3dL9+D41wJtNqQn3n4PhmRFNd8sbNZJH6KiIzr6IOBrFBiSawzJRN5bb71Vzj33XNmxY4d84AMfkN27d0uj0ZD7779fXve618lnP/tZueqqq+TCCy/0dTVUYDQsJHFFKtWQ7HbWGIjtDe4sXH8n4ngDsRMXVoze191Z2JJCh6hIY9NRkI8xRNbvEx31mdIiBCBQbQJa+x3m12pfB4Po0REdfRDwMQry0YeOg1FgSI4xJFdWVuSyyy6Tyy+/XPbv3y8nnHBCerjNQw89lP47MSWTn23fvt3X1VCB0TABxRVpZIM+05XGTFck+ZOc3ZH8u9n/95q/77jqQyNmY3qnYvJn+PHm5I7Gun2yPpq86SnMQ3cxTjAQtfGSj9pE47SHjnG40ysEIGCXAIakXW1iRMY6GYO6fp/oqM80RovoGIN6eX1iSI4xJBPcnU5HPvGJT6R3Qt57773pv3ft2pU+zp28Q3JhYaE8VWh5QwJMQAUujm7vceRhE3DDR5PXvAdxYCA+9u7f6RmQyZ/Nb54bCXTbm99eIHArVRvZ3ms40zcIh8zG9C7Fce9KtDK0nHGQjznBGauGjsYEIRwIQCA6AQzJ6BKYCoB10pQcuYNBx9zoTFVER1NyFA6mdoZkYWI0EJVArSagxEDcwBhc+/1M70qUbmHtHnvvZbnaiGNIzoisMQcLPb6cvE+RzwiBWuWjY+3R0bG4DA0CEMhFAEMyFza3lVgnfUiLjujog4CvUWBI+tLT/WhMLyRrH0Fe7Z+uPOb7GxuIQyakgoGofUGUakgmJyb3T14e3E244Z2F6w5aWX9XomAgasu/rj3T+Vj66P10gI5+tGQkEICADgEMSR2OXlphnfShJDqiow8CvkaBIelLT/ej0VtIuhPuPlz/ePPgrsQNT2p2T19kxJBMbrjsNERWG9JdbYz/e//nOz74lyOPLA+f1Hz4UebkRZR8qkRALx+rNGp/saKjP00ZEQQgUIwAhmQxft5qs076UBQd0dEHAV+jwJD0pafj0fQMxPbfH5lrjDM/+dF1JzjnaqjKlRrN3h2IQ+8yHG8Mrn/f4eBR5+/88mmHzccpngB/4u33VJkcsW9AgI2dj0sDHX3oyCggAAE9AhiSeiw9tMQ66UFFEXRERx8EfI0CQ9KXnnZGk5yYvOYk5Q3vLFx30Er/7sSR77fTsa3uuyDXGGeOvyZXvaiVkkeOpzIQD5cf+67E5JHogh+tDXrBMKhuhAAbOyNCFAwDHQsCpDoEIOCOgNZ+h/nVx6WBjujog4CPUZCPPnQcjAJD0pee+UfT7YwxENcfqrLWZEz+feik5uEDWJL2SviYNiTXnaTckkKHqExzjHUJrMc1qbVBDxQu3ZRMgA1ByYADNY+OgUDTDQQgUBkCWvsd5tfKSL5poOiIjj4I+BgF+ehDRwzJqus4MBCHTMBDxuCEQ1TSOxXXlknuaKzAR9WQnOruw9mRuxUPH7YydBejQQNRW1KtDbp2XLQXhwAbgjjctXtFR22itAcBCFSdgNZ+h/m16ldCL350REcfBHyMgnz0oSOGZCwd2z84dCfi5gbi4UNV1hmIiQkp1TAQ9TA30ncfrn7ltbmabL3o39ad4JyroZpX0tqg1xyjm+GzIfAhJTr60JFRQAACegS09jvMr3qaxGwJHWPS1+sbHfVYxmwJHWPS1++bR7b1mW7a4uq3rw3cY6zuZvqHp0x4r+HQASuDw1YO3304fFdii/+hjCXlUL9aG3QDQyEEBQJsCBQgGmgCHQ2IQAgQgIApAlr7HeZXU7LmDgYdc6MzVREdTcmROxh0zI3OZEUMycCymDUkkwNPkkeYhx5jHm8MjpZJyjdm+qbjyCPQPQNR+8MEpE10uva0NujT9UppqwTIR6vKTBcXOk7Hi9IQgIB/Alr7HeZXH9cKOqKjDwI+RkE++tBxMAoMycB6tv/x3SLNZvqn0f8qs7PSmJ2bLpJGc4KB2OrfoTjOQOx/b8RAbE7Xf6TSTECRwPe71dqgxx0FvWsRIB+1SMZtBx3j8qd3CEDAHgGt/Q7zqz1t80SEjnmo2auDjvY0yRMROuahZrcOhmRgbZZu/W2RbnL3YGIAJn8Gf2+JNOdFZrdIY/4IacwdKZJ+PUIas1tEWlukMbdFZG6LNFpHiMzNS2N2VqRZzp2IgbFk7o4JKDOqUgpqbdBLCY5GgxMgH4MjL6VDdCwFK41CAAIVJqC132F+rfBFMBQ6OqKjDwI+RkE++tBxMAoMycB6Lv7NX6v32NhyhDTmF0Tm59Ovjf5XSf8+J43WrPTuwqy+gckEpH75TNWg1gZ9qk4pbJYA+WhWmqkCQ8epcFEYAhCoAQGt/Q7zq4+LBR3R0QcBH6MgH33oiCEZSccyDMlph9KYm+sZlK05kbm5IQNzYGj2TM3U0ExMTEMfJqC4Ymht0OOOgt61CJCPWiTjtoOOcfnTOwQgYI+A1n6H+dWetnkiQsc81OzVQUd7muSJCB3zULNbhzskA2vT3ne/dFeWRVZWpJv8WV4SWVqU7tJS4EiydzdiYA7utGz177gc9+8S78hkAsquWxkltTboZcRGm+EJkI/hmZfRIzqWQZU2IQCBKhPQ2u8wv1b5KjgcOzqiow8CPkZBPvrQcTAKDElDenYHxmT/a/JvWV5OjUtp9wzM1Mhs9w3N5WVD0W8cSu+R8v4dl8ldlwsL0pgb/Hu6R8qZgOJKrrVBjzsKetciQD5qkYzbDjrG5U/vEICAPQJa+x3mV3va5okIHfNQs1cHHe1pkicidMxDzW4dDEm72mSKLDUphwzM1MRcWpJD5mZiaFbNwNzkkfLVLz5XZHZVGq1VacyuijS7mTi1Tl3JVI5CmxPQ2qDD2QcBNgTo6IMAo4AABCAwSkBrv8M66ePKQkd09EHAxyjIRx86DkaBIelLz8mj6bSH7rRcke7Scs/QXF6S7mLy6HhiaPYeIe8ePDC5vcAlVvddsL7HVjc1JhvNnkHZSEzKQ197xmVr99d678QcHPgTOG4v3Wlt0L3wqPs42BD4uALQ0YeOjAICENAjoLXfYX7V0yRmS+gYk75e3+ioxzJmS+gYk75+3xiS+kx9tbjGwBy8+3LkEfKAj5SPNSQzEJ85/pqRUoceIZ+b7x3cE+mdmBlCN1VEa4NualAEk5sAG4Lc6ExVREdTchAMBCBggIDWfof51YCYCiGgowJEA02gowERFEJARwWIhprAkDQkhsdQtB8p1zIki7Cu8inlRcad1NXaoBeNg/o2CLAhsKFD0SjQsShBO/W7j31JVr9xuXS/80mRzv7xgbWOksbjf15mfvwt0tj2XDvBEwkEDBHQ2u8wvxoStUAo6FgAnqGq6GhIjAKhoGMBeAarYkgaFKXWIU14pLzz+RdLd2VGuu0ZkeWZzKjW3iGZuaJCQUunlBcdjtYGvWgc1LdBgA2BDR2KRoGORQnaqJ+YkZ17XySyejBbQDNbpHnipzEls9GiVM0IaO13mF99XDjoiI4+CPgYBfnoQ8fBKDAkfenpfjTrJqDVhnQ7DZH+n25nJv374e/NpH9v/m+3cUq5wtWhtUFXCIUmDBBgQ2BABIUQ0FEBooEmOvftke4jH50qksbOV0lz196p6lAYAnUgoLXfYX71cbWgIzr6IOBjFOSjDx0xJH3pWJvRaE9A2o+UWxBiqjsy5+ZlZtt2kWYzU+haG/RMnVHIPAHtfDQ/YKcBoqMPYdt37tj4Me1Nhtg6dcUHAEYBAUUCWvsd5ldFUSI2hY4R4St2jY6KMCM2hY4R4ZfQNXdIlgCVJssjEH0Cqvgp5Rsq02pJYmQ25hZEZmelkRz2Mz8n0myJNBq9g39m5+S755yRS9wn3n5PrnpUsk0gej7axlOZ6NCxMlJtGig6+tCRUdgggCFpQwcrUTC/WlGiWBzoWIyfldroaEUJnTgwJHU40kogApWbgIydUl5Upsfee1muJh7/sb/tGZ5bjshVn0o2CVQuH21ijB4VOkaXQCUAdFTBSCMQSAlgSHIhDBNgfvVxPaAjOvog4GsUGJK+9HQ/mrotJNYeKc9rSG5789sPX5vNZu8OzLk5kVYr/X7vDsz+9xLjcja5W3NeZH5eZrZuFWnNur+2qzjAuuVjFTXKEjM6ZqFkvww62teICKtDAEOyOlqFiJT5NQTl8vtAx/IZh+gBHUNQDtcHhmQ41vSkQIAJaALEKe/I7B48IN0f7s+sjIohmbm3NQWTx8qTR8iT910mpmby97nZ3jsw5xZ6d2DOz6ePlvceP58/ZHjm7ZJ6mxMgH31cIeiIjj4IMAoI6BHAkNRj6aEl1kkPKoqgIzr6IOBrFBiSvvR0PxoWknIk7i4viywvSfK1u7wkkn5dFlntiHS7vb8vL8mjb7soVwAjd0jmaqFgpfS9mL07L6V/d2Z6h2Ziaiaf9B2agzs0e18xNCczJx8nM6pCCXSsgkqTY0THyYwoAYGsBDAks5KqRznmVx86oyM6+iDgaxQYkr70dD8aFpK4EufdoG9/53v6JudS3AFM23uzKTNbt6ePjvfuwEwO/RncgZk8ct5/lHxwKFDN3pFJPk57Qdksj442dZk2KnSclhjlIbAxgbz7nbWH+JGXPq4ydERHHwR8jIJ89KHjYBQYkr70dD8aJqC4Emts0NP3YvbvxpTV1f4dmEsiK727Mg/doZn8++BB6e5/LO6gp+09fUfmmjssW/07NJPHyIffkdl/h2bvZPM5aSxsmba3qOXJx6j41TpHRzWUURtCx6j46dwZAY39ToKEvPRxYaAjOvog4GMU5KMPHTEkfelYm9EwAcWVWmuDPvUoOh3pdjoinbbIob93pLuYvAPzh9JdSh4z7z9yvtJ//HxxcepuTFQYPvQnPdRncIemvUfKyUcTV0zhINCxMEITDaCjCRkIwgkBrf0OeenjgkBHdPRBwMcoyEcfOmJI+tKxNqNhAoortdYGPfQoukuLh96L2U0Ny6F3ZIr03pGZ3qHZMzVTc7NKhuZMUxrz/bsyD70jc+hQn8EdmMkdmv0TzIdPOc+rB/mYl5yteuhoS4+80aBjXnLUg8B6Alr7HfLSx9WFjujog4CPUZCPPnTEkPSlY21GwwQUV2qtDXrcUWTvPTEyuwcO9MzK9A7N3p/u4E7NxYPpz3uG51LvTs0qfdJ3ZG5LTcreyeW9E8yTw37SvyePkR9xZPoo+biDfsjHKom9cazoiI4+CDAKCOgR0NrvML/qaRKzJXSMSV+vb3TUYxmzJXSMSV+/b94hqc+UFkskwARUItwMTWtt0DN0Vdkik9+R2b8DM7lT89A7NA+fcl6FgfcMynnpfOXMXrgzXWm0VqXR6ookX5urIsnfm930x42Z/veT7810pXXqShWGWZsYmVd9SI2OPnRkFDYIaO13yEsbehaNAh2LErRRHx1t6FA0CnQsStBWfQxJW3oQzQQCTEBxLxGtDXrcUdjuffiR8u7BA9I9kLwjc+iR8+X++zINPFK+uu+C6WE2RJrP/X+kMZs8Pt7q1T/03sz+oT/9x85lfqF3B+fg8J/pe6NGBgLMqxkgVaAIOlZAJEKsDAGt/Q55WRnJNw0UHdHRBwEfoyAffeg4GAWGpC893Y+GCSiuxFob9Lij8Nf7yF2Z6Xswk8fHkzswO+lgD51cPnyKeWJyFvzkMiSTGyqPv2b6npOTygePlLda0phJHimf7RmW8wvpHZvpezHHvUNz+t5qVYN51Yfc6OhDR0Zhg4DWfoe8tKFn0SjQsShBG/XR0YYORaNAx6IEbdXHkLSlB9FMIMAEFPcS0dqgxx0FvQ8ITHxH5th3aLZ779NstyWoIVlEtsTATIzK+eSuzNnD5mVzzB2a/cOBkvJ1uTOTebXIxWWnLjra0YJIqk9Aa79DXlb/WkhGgI7o6IOAj1GQjz50HIwCQ9KXnu5HwwQUV2KtDXrcUdC7FoGVW+dFlmek2+79kXaj/zX5d0Ok2+h1dej7vX/nukNSK+g87Yx7pHx+Lr0zc+bIrenhP4cOAhocCjQ7m6enKHWYV6NgV+8UHdWR0mCNCWjtd8hLHxcROqKjDwI+RkE++tARQ9KXjrUZDRNQXKm1NuhxR0HvWgRy5WOnIc2f+650l/uH+iSPlCcH/KSPmi/3Hi9fWpbuylLvBPMf7tcKN3w7iZF56JTy5A7NwSPl/cfLW33TsjnTv2szzl2ZuXQU4XCi8FfUpj2iozFBCKfSBLT2O+RlpS+DQ8GjIzr6IOBjFOSjDx0xJH3pWJvRMAHFlVprgx53FPSuRSBYPnY6vcfEO22RQ3/vSHfxYM+0TA/9GTI0E2Nz8aDWMIO3MzjFfOKhP0qGZjAdg5OsV4foWC+9GW25BLT2O+RluTqFah0dQ5Eutx90LJdvqNbRMRTpMP3wyHYYzvSiRIAJSAlkzma0Nug5u6eaMQJVycexh/qkd2j2Dv1J3oeZHgSU3p3ZNzY9GJoL8zJz5Lb+I+VNaSTvzOwfDJQeEDQ7J435Bel8dnuuK6t16kquelQqh0BV8rGc0dMqBHQJaO13yEtdXWK1ho6xyOv2i466PGO1ho6xyJfTL4ZkOVxptSQCTEAlgc3YrNYGPWN3FDNOoC75mD5evtJ7nDw9vXxwN+bigfQOzfRna+/gbLeNq3c4vPRwolZXGrOrIs3u4R80et9Lvz/4OvTz1infTg8Kamw5ojJj9RxoXfLRs4aMzQ4Brf0OeWlH0yKRoGMRenbqoqMdLYpEgo5F6NmriyFpTxMi2oQAE1Dcy0Nrgx53FPSuRYB83JxkamAmj5QvDh4pXxLpvyczvRtzdbXXwMpK7/2Zke7K1DgtvZEc7LOwpWdQJieaJ6eUz8317sps9f40kq/JXZnJ92t0irlWvk1qh3ycRIifQyA7Aa39DnmZnbnlkuhoWZ3ssaFjdlaWS6KjZXWmjw1Dcnpm1IhIgAkoInwR0dqgxx0FvWsRIB+1SA61kzw+nj42ftiw7B36079DM/n+4PCf1VXpPPxtWfqH26X9z/t6BwWN+SSPZbeOOVbmTjxZZo7eua6EhiGZm8TsbM+obA4My9mNDc3BY+aJ4Tkf5wCg3OOcULH94FflwF/eIMufv0u6Bw+M13HrNpk78SQ54lfOltZxz1pXhnwsSx3arSMBrf0Oeenj6kFHdPRBwMcoyEcfOg5GgSHpS0/3o2ECiiux1gY97ijoXYsA+ahFMl87iYn16BvPSw3MLJ/kzsStb/odaR79pJ7hmdyZ2W5L559+VWS1IdJpZGnmUJmZ46+ZqnwphdcZmkN3YI67Q7PVNzwNGZpT6zg/L0e979p1piT5WMoVRqM1JaC13yEvfVxA6IiOPgj4GAX56ENHDElfOtZmNExAcaXW2qDHHQW9axEgH7VI5mvnB39wqSzd+ampKs/vPk22v+PdI3VGdOw0pNueEWn3vnZXZkRWel/Tv3cPm5YzJ3xUZHGxZ25W8TPTlMbCQu/P/ILI/II0ZmcPj6TZTL+fnnq+MObnSmMuRccpYuNwoilgUbQ2BLT2O6yTPi4ZdERHHwR8jIJ89KEjhqQvHWszGiaguFJrbdDjjoLetQiQj1ok87XznZfv3vDx3s1afOLt92xsSE4RyrCR1T14ULpLiyJLiUG53Ltrs72c3oGZnmKefO20+4+bx3tf5hTDm1w0i6GZmp2bG5qWdJw8aEpAoB4EtPY7rJM+rhd0REcfBHyMgnz0oSOGpC8dazMaJqC4Umtt0OOOgt61CJCPWiTztaOVj9F07HSkm5iUw6Zlepr5wNDsPVKe/rzTNzUHp50fPJgPmoFa6R2X6aE/vfdnPvq2i3NFVYaxnCsQKkHAIYHKz68ONYk5pGjrZMxBO+wbHX2Iio4+dMSQ9KVjbUbDBBRXaq0NetxR0LsWAfJRi2S+drTysbI6bmhoLkl3abl/h2anb2gm5mZHJDE0k0ODIp1oPk7px957Wa4L4HHv/pP+gUCz6Snmq//4IpFmVxqtrkhrVaTVlcZMN/2ezPT/nvx7zYdHtnPhp5JzArWfX53rO+3wKrtOTjtQ5+XR0YfA6OhDRwxJXzrWZjRMQHGl1tqgxx0FvWsRIB+1SOZrRysfa6vjZndoLiemZf8R9OQx9ORdmcm/Vzv5xNqkVl5Dctub3z7SaubT0mdXD5mWiWHZ/JlPbXDK+aw0mi2RVs/wTA5F4gOBuhBgfq2L0tnGWdt1MhueypRCx8pItWmg6OhDRwxJXzrWZjRMQHGl1tqgxx0FvWsRIB+1SOZrRysf0TEf/+7KSu+dmalZ2X+HZuewYXno52mZg9JdXBpraAY3JNcMd6rT0pP3Zs4nJ5nPixw64bxvWLZave/NzY/+PPl+YmgmX2ea+WBTCwKBCTC/BgZuvDvWSeMCZQwPHTOCMl4MHY0LNGV4jW63u/75nSkboTgEQhFgAgpFenw/Whv0uKOgdy0C5KMWyXztaOUjOubjn6tWcsBP8sh4cjJ5u/eOzO/++um5msp9h2QRQzJXpEOVBobmbPIOzTlptJq9OzCbfcNy2NBM3rHJHZpFiVM/JwHm15zgnFZjnfQhLDqiow8CvkaBIelLT/ejYSGJK7HWBj3uKOhdiwD5qEUyXzta+YiO+fhr1cqr4+M/8v8ePvSn3Zb23c+TbntGpN3ofe00RFYb0u1/Tf895jPVHZJag87bTrOZPjo++Q7NuZ7hiaGZl3Tt6+XNSw6b8nnpsE760BUd0dEHAV+jwJD0paf70bCQxJVYa4MedxT0rkWAfNQima8drXxEx3z8tWoF1bHTNysT07IzkxqWzRfcL932Snr4T3dlWSQ55Ty5g3Pl8CnnvdPOV7SGHK+dzIZm/xR0DM14WkXuOWhejhkrh01FvgDWdM86aUuPvNGgY15ytuqhoy09ikaDIVmUIPWDEmACCop7XWdaG/S4o6B3LQLkoxbJfO1o5SM65uOvVatKOqbvxRwYlv1HzlMjMzErk/dn9n9WD0OTR861csBiO1XKS4v8vMXEOulDUXRERx8EfI0CQ9KXnu5Hw0ISV2KtDXrcUdC7FgHyUYtkvna08hEd8/HXqlUrHRMTc6l/B+ZaQ7N2d2j2Dc3mBocC8Q5NrRTL1U6t8jIXoXpVYp30oTc6oqMPAr5GgSHpS0/3o2EhiSux1gY97ijoXYsA+ahFMl87WvmIjvn4a9VCx+wkN7pDM71Ls9P2f4fmyCnniaHZO8E8PRRoNjE2k1PO++/YxNDMfmGNKUleFsLnrjLrpA9J0REdfRDwNQoMSV96uh8NC0lcibU26HFHQe9aBMhHLZL52tHKR3TMx1+rFjpqkZzczqaPnCfvyUzem7ncPwXd7Ts051PTUmbXGJqJsZl8D0MzvZDIy8n5VKcSrJM+1EZHdPRBwNcoMCR96el+NCwkcSXW2qDHHQW9axEgH7VI5mtHKx/RMR9/rVroqEWy/HZ6hmZiWC6nh/z0Dvvpv0OzNobm4JRz33dokpfl51OVemCdrJJaG8eKjujog4CvUWBI+tLT/WhYSOJKrLVBjzsKetciQD5qkczXjlY+omM+/lq10FGLpP12av/IeXrK+QZ3aCaPnM/OSiO9SzP+Kefkpf18Chkh62RI2uX1hY7lsQ3ZMjqGpF1+XxiS5TOmB0UCTECKMHM0pbVBz9E1VQwSIB/jiqKVj+iIjnEJ0HtWApMeOe+uLIskhwatLPUeP197B2fWjqyW28jQbLWk0dI1NJlfrV4EceJinYzDXbtXdNQmGqc9dIzDvaxeMSTLIku7pRBgAioFa+ZGtTbomTukoGkC5GNcebTyER3RMS4Beg9FYNIj56mhudw/Bb1u79BccyjQf+3577lkeeLt94zUY37NhdFcJXQ0J0mugNAxFzZzldDRnCSFAsKQLISPyqEJMAGFJj7an5YBEncU9K5FgHzUIpmvHa18RMd8/LVqoaMWSdopm0CmOzSdGJqPvfeyXDh/5MN/NfLIefuundKYWRVpdadqr3XqylTlKVwuAdbJcvmGah0dQ5Eutx90LJdv6NYxJEMTp79CBJiACuErXFnrF+fCgdCACQLkY1wZtPIRHdExLgF6rwuBiXdoJocFJYbmukfOk8ODwhp0eQ3JbW9++4icq/suGC9vQ0TmVqUxO/jTEZk5XLR50r3SWFiQxsKWQ1+l2azLpWJunKyT5iTJFRA65sJmrhI6mpOkUEAYkoXwUTk0ASag0MRH+9MyQOKOgt61CJCPWiTztaOVj+iYj79WLXTUIkk73gmMNzSH3pW5oaG5kp6GPs2ndENyQjAzx18zMdxG/zFzSd6hmf69NebQoP73h38+O5eW5ZOdAOtkdlaWS6KjZXWyx4aO2VlVoSSGZBVUIsZDBJiA4l4MWr84xx0FvWsRIB+1SOZrRysf0TEff61a6KhFknYgsDmBiXdoDh0K9P1L3pwLZ+Y7JBUMyVwBDlVab2jOSmMuOeV8TiQ57TwxLZPDgg4Znv2f19DQZJ0serXZqI+ONnQoGgU6FiVoqz6GpC09iGYCASaguJeI1i/OcUdB71oEyEctkvna0cpHdMzHX6sWOmqRpB0I6BHIm5dHXX71yCPnnX/6VZFOQ2Q1eUY7+yfLHZLZWyun5DRziEYAACAASURBVPSGZv8OzgoamqyT5VxDoVtFx9DEy+kPHcvhGqtVDMlY5Ok3FwEmoFzY1Crl3aCvPXVSLSAaikqAfIyKX7TyER3RMS4BeoeAPQKlz6+dhnRXZtI/sjwj3faMSPewadl8/l3STR4zb7cPf01PQV+S7uKiPWA5IlpnaDaGTNuZZu/9mVu2SGN+If0qM0Pv0JxpSKM5dAdncldniR/WyRLhBmwaHQPCLrErdCwRboSmMSQjQKfL/ASYgPKz06iptUHXiIU24hMgH+NqoJWP6IiOcQnQOwTsETA/v3Y60u0MDMvkHZkd6S4v9Q4FSt6l2V5eb2gmP19ZdmNorrtqms0x79BMTMuWNJJHz2dnpZE8ij43LzI32zM0k3drNpM7Nzc3NFkn7eVonojQMQ81e3XQ0Z4mRSLCkCxCj7rBCTABBUc+0qHWBj3uKOhdiwD5qEUyXzta+YiO+fhr1UJHLZK0AwE9Au7zcmBorrSl2+kd+pMamWMNzTU/X/Jxh+Y0hubqP75IpNmVRmtVpNWVRnNVZKYr0hRpzPS+N+7TOjXs6fB6GWCvpfaDX5UDf3mDLH/+LukePDA2wMbWbTJ34klyxK+cLa3jnrWuDPud/Lo++MiqfOTuFfn8gx05uDz+et+60JATn96Us06eleN2zuTvbEJNdCwNbZSGMSSjYKfTvASYgPKS06mntUHXiYZWYhMgH+MqoJWP6IiOcQnQOwTsEWB+naBJzQzN1X0XTL5IE/+luSqNxJxsrUpjpivNn/nU4Ts0hx9JT+7KXFjoPZaefF37SPrk3mpVIjEjH33jedJdWso07sb8vBz1vmvXmZLsdzLhW1coMSMvvv6gLLWz1Z9viVx5zpbSTEl0zKZDVUphSFZFKeJMCTABxb0QtDbocUdB71oEyEctkvna0cpHdMzHX6sWOmqRpB0I6BEgL/VYjm1pjKEpQzdddZP3ZS4uSnfpoHQPJl8XRbqrh5tK6h96x2bvDs4yP5kMyTEBFDmcaONDg+Z7j58np6D3HztPH0lPHk2fm+89fp78zNHnB39wqSzd+ampRjS/+zTZ/o53j9RhvzMVwkOF33XLktz5lelybPcJLXnnK+bzdTihFjqWgjVaoxiS0dDTcR4CTEB5qOnV0dqg60VESzEJkI8x6QuH2sTFr9a71rxKPqpJQkMQYH6t4DXQXVnpHfqTvkNzZZ1heeiR9JXkXZrrf77ZkGMYkkUlmGhoJqedJ8ZmamAm79fsm5qJudkcOkCoaCAK9b/z8t0bPqa9WfNrD9VkncwnxsuuOLDhY9qbtXjHJUfm6xBDshRuVhvFkLSqDHGNJcBCEvfC0PrFOe4o6F2LAPmoRTJfO1r5iI75+GvVQkctkrQDAT0C5KUey6q0NN7Q7BmXnc8+X7rthkgnORE9+doQWW1IN/na//u4cRa5Q9IUt+TAoMFdmKlx2Tcy+wcF9QzN3qnnAyM0/ZocIjRf/C458jHu1XDqe36YKwAMyVzYalcJQ7J2kld7wPziHFc/rQ1B3FHQuxYB8lGLZL52tPIRHfPx16qFjlokaQcCegTISz2WHlrKtE52GtJtz4i0E6NyJjUsmy+4X7rt/iPl3cPPpKfm5+LB9FH0bvL14EEPmDYeQ0FDk3yMe3lgSMbl7713DEnvCjsbX6YNwZgxc8qdzoWgtSHQiYZWYhMgH+MqoJWP6IiOcQnQOwTsEWB+tadJzIiCr5Nr37GZnIaevFdz7Cno7d4p6enPl6S76O8U9Mfee1ku+X/khptHHklvf+bx0mh2eyekT/Gp+++RGJJTXCwUnZoAhuTUyKgQk0DwDUHMwRrsW2uDbnBohJSDAPmYA5piFa18REdFUXI0hY45oFEFAiUTIC9LBlyx5iu3Tg4bmv07NEcMzZXlnoGZvEszuVsz+Xd6SNBK7x2cxj55Dcltb377yEhG3gXa6kqjtSqSGJTNbnoqevq1OfS95MT05qq0dn/b9Ds2y5YLQ7JswvVuH0Oy3vpXbvSV2xBUjvDmAWtt0J1hqe1wyMe40mvlIzqiY1wC9A4BewSYX+1pEjOi2q+TiVG50jcsE4MzNTKHDc3kXZv97yfG5qGfJ8bnSmHpSjEkp4hq4rtAJz2SPjgVfe07Nufm0pPRrX8wJK0rVO34MCSrrV/toq/9hiCy4lob9MjDoHslAuSjEsiczWjlIzrmFECpGjoqgaQZCCgSIC8VYTpoinWyoIgFDU3zhmRBPMmp5lMdGjSz5hT0pH6Jp6RjSBYVmPqbEcCQ5PqoFAE2BHHl0tqgxx0FvWsRIB+1SOZrRysf0TEff61a6KhFknYgoEeAvNRj6aEl1sm4KubNx6P+6Kr+I+m9Ozg7//TrvVPRp/xMvENyyvZCFE9PN09OOZ+dE2m1hk4/T05DT76fnILePy390J2brZ4x2hw1PDEkQyhW3z4wJOurfSVHzoYgrmx5NwRPvP2euIHTeykEyMdSsGZuVCsf0TEz8lIKomMpWGkUAoUIkJeF8LmrzDoZV1L1fFxNTkJviLRnel/7f7qrg7/PSLfd+3vy8+YJf3XotHSL79gsQ51hQ/PtH2tLe2ZW2o1W+nW1MWpYdhrNQz8blEnKffxtR0najvKHfFQGGrk5DMnIAtD9dASYgKbjpV1aa0OgHRftxSFAPsbhPuhVKx/RER3jEqB3CNgjwPxqT5OYEbFOxqQvYj4f01POV3qHAkV4x2bZ6rz3fy7l6uLNv9g3I9c+kp7cmZncuTn4mt6hmdy5mXydPfw1ucNzjKFJPuaSw2wlDEmz0hDYOAJMQHGvC60NQdxR0LsWAfJRi2S+drTyER3z8deqhY5aJGkHAnoEyEs9lh5aYp2Mq6L7fJz2HZvd1VFBkkOESjwlvbAhWfTyWWNodu575WiLM5ufkt7on6TeOvXRsY+kFw2P+sUIYEgW40ftwATYEAQGvqY7rQ1B3FHQuxYB8lGLZL52tPIRHfPx16qFjlokaQcCegTISz2WHlpinYyrIvk4Jf9OW7rLyanny0Onnyf/bm9+B2dijC4vr+ssuiG5JqLVfRdMCaRXfPhdoJu+Y3PdoUHJOzjH3MFZkVPSc8EKWAlDMiBsuipOgA1BcYZFWtDaEBSJgbp2CJCPcbXQykd0RMe4BOgdAvYIML/a0yRmRKyTMelX4JHtuHj0e19jaP7q//0Daa2uSKvbTr82pDvS5/DPBmVmV1fk0l9q9B5lV/5oGJKqIU17Svrg0fQNHklXja0CjWFIVkAkQjxMgA1B3KtBa4MedxT0rkWAfNQima8drXxEx3z8tWqhoxZJ2oGAHgHyUo+lh5ZYJ+OqSD7G5V/4lG3ld2yaMyRLkGfiKelzcyLpHZr9U9SbyanpLWk0W+tOSS8hPNUmMSRVcdJY2QTYEJRNePP2tTYEcUdB71oEyEctkvna0cpHdMzHX6sWOmqRpB0I6BEgL/VYemiJdTKuiuRjXP6FDcmi4a8xNNuffupoixNOSZdO7zT15vEfHvtIetHwrNWf//lf6h0aVJEPhmRFhCLMHgE2BHGvBK0NQdxR0LsWAfJRi2S+drTyER3z8deqhY5aJGkHAnoEyEs9lh5aYp2MqyL5GJd/dENyzfAL5+Okd2yurjk0KDFEB6enJ4cHJYcIJe/nXFlO/27ts/BLp1sLadN4MCQrJRfBFp6AQFiIgNaGoFAQVDZDgHyMK4VWPqIjOsYlQO8QsEeA+dWeJjEjYp2MSZ93SMalL+LOkNQGOu0p6X1Dc2BsqobTbMrCS/67apNlN4YhWTZh2lclwIZAFefUjWlt0KfumAomCZCPcWXRykd0RMe4BOgdAvYIML/a0yRmRKyTMeljSMaljyEZnH9yB2dy5+XyJqekLy/1Hj9PzdAVkeTOzeQuzlZL5l/8kuAhF+kQQ7IIPeoGJ8CGIDjykQ61NuhxR0HvWgTIRy2S+drRykd0zMdfqxY6apGkHQjoESAv9Vh6aIl1Mq6K5GNc/twhGZe/994xJL0r7Gx8bAjiCqq1IYg7CnrXIkA+apHM145WPqJjPv5atdBRiyTtQECPAHmpx9JDS6yTcVUkH+Pyx5CMy9977xiS3hV2Nj42BHEF1doQxB0FvWsRIB+1SOZrRysf0TEff61a6KhFknYgoEeAvNRj6aEl1sm4KpKPcfljSMbl7713DEnvCjsbHxuCuIJqbQjijoLetQiQj1ok87WjlY/omI+/Vi101CJJOxDQI0Be6rH00BLrZFwVyce4/DEk4/L33juGpHeFnY2PDUFcQbU2BHFHQe9aBMhHLZL52tHKR3TMx1+rFjpqkaQdCOgRIC/1WHpoiXUyrorkY1z+GJJx+XvvHUPSu8KGxtd+8Kty4C9vkOXP3yXdgwfGRtbYuk3mTjxJjviVs6V13LPWlWFDEFdQrQ1B3FHQe0KAfKz+daCVj8yrca8FdIzLv4zeNebXMuKizewEyMvsrKyX1MhH1sm4KpOPcfljSMbl7713DEnvChsZX7IZePSN50l3aSlTRI35eTnqfdeuMyXZEGTCV1ohrQ1BaQHScCYC5GMmTOYLaeUj82pcqdExLn/t3rXmV+24aG86AuTldLysltbKR9bJuAqTj3H5Y0jG5e+9dwxJ7wobGd8P/uBSWbrzU1NFM7/7NNn+jneP1GFDMBVC9cJaGwL1wGhwKgLk41S4zBbWykfm1bgSo2Nc/tq9a82v2nHR3nQEyMvpeFktrZWPrJNxFSYf4/LHkIzL33vvGJLeFTYyvu+8fPeGj2lvFuITb78HQ9KIhkkYWhsCQ0OqZSjkow/ZtfKRX7TiXg/oGJe/du9a86t2XLQ3HQHycjpeVktr5SPrZFyFyce4/DEk4/L33juGpHeFjYyPhcSIEAXD0NKxYBhUL0hAS0c26AWFKFgdHQsCNFIdHY0IoRSGlp5K4dBMTgJaOrJO5hRAqRo6KoGM3Aw6xhUAQzIuf++9Y0h6V9jI+FhIjAhRMAwtHQuGQfWCBLR05BetgkIUrI6OBQEaqY6ORoRQCkNLT6VwaCYnAS0dWSdzCqBUDR2VQEZuBh3jCoAhGZe/994xJL0rbGR8LCRGhCgYhpaOBcOgekECWjryi1ZBIQpWR8eCAI1UR0cjQiiFoaWnUjg0k5OAlo6skzkFUKqGjkogIzeDjnEFwJCMy9977xiS3hU2Mj4WEiNCFAxDS8eCYVC9IAEtHflFq6AQBaujY0GARqqjoxEhlMLQ0lMpHJrJSUBLR9bJnAIoVUNHJZCRm0HHuAJgSMbl7713DEnvChsZHwuJESEKhqGlY8EwqF6QgJaO/KJVUIiC1dGxIEAj1dHRiBBKYWjpqRQOzeQkoKUj62ROAZSqoaMSyMjNoGNcATAk4/L33juGpHeFjYyPhcSIEAXD0NKxYBhUL0hAS0d+0SooRMHq6FgQoJHq6GhECKUwtPRUCodmchLQ0pF1MqcAStXQUQlk5GbQMa4AGJJx+XvvHUPSu8JGxsdCYkSIgmFo6VgwDKoXJKClI79oFRSiYHV0LAjQSHV0NCKEUhhaeiqFQzM5CWjpyDqZUwClauioBDJyM+gYVwAMybj8vfeOIeldYSPjYyExIkTBMLR0LBgG1QsS0NKRX7QKClGwOjoWBGikOjoaEUIpDC09lcKhmZwEtHRkncwpgFI1dFQCGbkZdIwrAIZkXP7ee8eQ9K6wkfGxkBgRomAYWjoWDIPqBQlo6cgvWgWFKFgdHQsCNFIdHY0IoRSGlp5K4dBMTgJaOrJO5hRAqRo6KoGM3Aw6xhUAQzIuf++9Y0h6V9jI+FhIjAhRMAwtHQuGQfWCBLR05BetgkIUrI6OBQEaqY6ORoRQCkNLT6VwaCYnAS0dWSdzCqBUDR2VQEZuBh3jCoAhGZe/994xJL0rbGR8LCRGhCgYhpaOBcOgekECWjryi1ZBIQpWR8eCAI1UR0cjQiiFoaWnUjg0k5OAlo6skzkFUKqGjkogIzeDjnEFwJCMy9977xiSGyh82WWXySWXXLKh/i984Qvl4x//uOzcudP7NaIyPhYSFYzRG9HSMfpAah6Alo78ohX3QkLHuPy1ekdHLZI22tHS08Zo6huFlo6sk3GvIXSMy1+rd3TUIpmvHQzJfNyolY0AhuQYTouLi/Kbv/mbcsMNN2BIZruOJpZiIZmIqBIFtHSsxGAdB6mlI79oxb1I0DEuf63e0VGLpI12tPS0MZr6RqGlI+tk3GsIHePy1+odHbVI5msHQzIfN2plI4AhOYbTf/3Xf8mrXvUq+Y//+A/52Mc+Js985jOz0aTUhgRYSHxcHFo6+qBR3VFo6cgvWnGvAXSMy1+rd3TUImmjHS09bYymvlFo6cg6GfcaQse4/LV6R0ctkvnawZDMx41a2QhgSI7hdN9998kZZ5whxx13nOzdu1eOOuqobDQphSHp/BrQ2hA4x2R+eFo68otWXKnRMS5/rd7RUYukjXa09LQxmvpGoaUj62Tcawgd4/LX6h0dtUjmawdDMh83amUjgCE5htPtt98up59+upx11lly9dVXS6vVykaTUhiSzq8BrQ2Bc0zmh6elI79oxZUaHePy1+odHbVI2mhHS08bo6lvFFo6sk7GvYbQMS5/rd7RUYtkvnYwJPNxo1Y2AhiSYzi9733vkze96U3yx3/8x3LMMcfIe97zHvniF78oT33qU+XVr351+rOnPOUp2QhTKiXAQuLjQtDS0QeN6o5CS0d+0Yp7DaBjXP5avaOjFkkb7WjpaWM09Y1CS0fWybjXEDrG5a/VOzpqkczXDoZkPm7UykYAQ3INp263KxdffLG8//3vl+c973ny9a9/PTUik7skv/a1r8n3v/99efazny3XXHONnHLKKdkoUwpD0sk1oLUhcIKjssPQ0pFftOJeAugYl79W7+ioRdJGO1p62hhNfaPQ0pF1Mu41hI5x+Wv1jo5aJPO1gyGZjxu1shHAkFzD6dFHH5U9e/bIJz/5SfnZn/1Z+dCHPiTPec5z0lL/+Z//KZdccolce+216c8+8pGPyNOe9rRspGteioXExwWgpaMPGtUdhZaO/KIV9xpAx7j8tXpHRy2SNtrR0tPGaOobhZaOrJNxryF0jMtfq3d01CKZrx0MyXzcqJWNAIbkGk7f/va35fWvf70kXxPj8ad/+qdHSnz3u9+Vs88+W/7mb/5GLr/8cvnt3/7tbKRrXoqFxMcFoKWjDxrVHYWWjvyiFfcaQMe4/LV6R0ctkjba0dLTxmjqG4WWjqyTca8hdIzLX6t3dNQima8dDMl83KiVjQCGZDZOI6WSx7kvuuii9H2Sf/ZnfyZHHHHEVK0k76Os2+dpb7sg15C/+UfXjNT7qUdPytXOPx31uVz1qDRKQEvHpNUtnQfk6MUbZHv7szLTPTAWdaexTR5rvVD+Y+FsOdh8JnIoEdDSkXxUEiRnM+iYE5yxauhoTJCC4WjpWTAMqhckoKUj62R+IR7+wYL8/b/8iOz7z62y1JkZ29CW2Y488/E/lP927HflydsX15VBx/z8LdVEx7hqvPW243MF8D9+Yd+6enMPf0u233mbbNl3nzSWlsa2u7rlCFl85rPlB7t/QZaf/NR1ZZhXs8vx/Oc/P3vhSCUxJHOAv+222+QlL3mJvPKVr5QPf/jDsnXr1qlawZDMjgtDMjurECW1NgSJGXnc/vNlpjt+IVo7ltXGvDy49U8xJZVE1tKRDYGSIDmbQcec4IxVQ0djghQMR0vPgmFQvSABLR1ZJ/MJkZiRH/j8j8vKaiNTA7MzXfm/XviNdaYkOmbCZ74QOsaVSMuQTMzInVdfLo2VlUwD6s7OyiNveMs6U5J5NRO+tBCGZHZWpkouLi7K0tKSPO5xjxsbV/K49ste9rLchqSpwQYKhlvtA4EuuRstHTv37ZHuIx+dKtrGzldJc9feqepQeDwBLR15FC3uFYaOcflr9Y6OWiRttKOlp43R1DcKLR1ZJ/NdQ++6ZUnu/Ep7qsq7T2jJO18xP1IHHadCaLYwOsaVRuuR7R/8waWydOenphrM/O7TZPs73j1Sh3l1KoTmC3OH5BqJbrjhBjnnnHPk9NNPl+uvv162bdu2TsTLLrssPdzmTW96k/zJn/yJNBrZ/vfO/NVQYoAsJCXCDdi0mo537hDp7J868tap2f5HbeqGa1ZBTcc7ZnORQ8dc2NZVQkcdjrFbQcfYCuj2r6WnblS0Ni0BLR35xXla8r3yL7vigBxc7k5d+Y5LjsSQnJqa/QrkY1yNtAzJ77x8t3QPjn9N12YjfOLt92BIxr0ESu0dQ3IN3i984Qty5plnpt9NTtE++eSTR0p885vflLPOOku+/OUvS2JeJsYln8kEWEgmM6pCCXSsgkqTY0THyYyqUAIdq6DS5BjRcTKjKpXQ0rNKY/YYq5aOGJL5rg4tAwQd8/G3Vgsd4ypCPsbl7713DMk1Cq+srKQH1nzwgx+Un/3Zn5UPfehD8pznPCctlZiRF1xwgXzyk59MTcnkZ9O+P9L7BbXR+FhIfCiPjug4TIBftOJeD+RjXP5avaOjFkkb7WjpaWM09Y1CS0fWyXzXEAZIPm5ea5GPcZUlH+Py9947huQYhR9++GE5//zzU+MxMRyf/vSnp6Ueeugh2b9/v7z0pS+VP/3TP5UnP/nJ3q8PtfGxkKihjNoQOkbFr9Y5OqqhjNoQOkbFr9Y5OqqhNNGQlp4mBlPjILR0xJDMdxFhgOTj5rUW+RhXWfIxLn/vvWNIbqBwcrDN3r175dprr5X77rsvLbVr1y4577zzZM+ePbKwsOD92lAdHwuJKs5ojaFjNPSqHaOjKs5ojaFjNPSqHaOjKs7ojWnpGX0gNQ9AS0cMyXwXEgZIPm5ea5GPcZUlH+Py9947hqR3hY2Mj4XEiBAFw0DHggCNVEdHI0IUDAMdCwI0Uh0djQihFIaWnkrh0ExOAlo6YkjmEwADJB83r7XIx7jKko9x+XvvHUPSu8JGxsdCYkSIgmGgY0GARqqjoxEhCoaBjgUBGqmOjkaEUApDS0+lcGgmJwEtHTEk8wmAAZKPm9da5GNcZcnHuPy9944h6V1hI+NjITEiRMEw0LEgQCPV0dGIEAXDQMeCAI1UR0cjQiiFoaWnUjg0k5OAlo4YkvkEwADJx81rLfIxrrLkY1z+3nvHkPSusJHxsZAYEaJgGOhYEKCR6uhoRIiCYaBjQYBGqqOjESGUwtDSUykcmslJQEtHDMl8AmCA5OPmtRb5GFdZ8jEuf++9Y0h6V9jI+FhIjAhRMAx0LAjQSHV0NCJEwTDQsSBAI9XR0YgQSmFo6akUDs3kJKClI4ZkPgEwQPJx81qLfIyrLPkYl7/33jEkvStsZHwsJEaEKBgGOhYEaKQ6OhoRomAY6FgQoJHq6GhECKUwtPRUCodmchLQ0hFDMp8AGCD5uHmtRT7GVZZ8jMvfe+8Ykt4VNjI+FhIjQhQMAx0LAjRSHR2NCFEwDHQsCNBIdXQ0IoRSGFp6KoVDMzkJaOmIIZlPAAyQfNy81iIf4ypLPsbl7713DEnvChsZHwuJESEKhoGOBQEaqY6ORoQoGAY6FgRopDo6GhFCKQwtPZXCoZmcBLR0xJDMJwAGSD5uXmuRj3GVJR/j8vfeO4akd4WNjI+FxIgQBcNAx4IAjVRHRyNCFAwDHQsCNFIdHY0IoRSGlp5K4dBMTgJaOmJI5hMAAyQfN6+1yMe4ypKPcfl77x1D0rvCRsbHQmJEiIJhoGNBgEaqo6MRIQqGgY4FARqpjo5GhFAKQ0tPpXBoJicBLR0xJPMJgAGSj5vXWuRjXGXJx7j8vfeOIeldYSPjYyExIkTBMNCxIEAj1dHRiBAFw0DHggCNVEdHI0IohaGlp1I4NJOTgJaOGJL5BMAAycfNay3yMa6y5GNc/t57x5D0rrCR8bGQGBGiYBjoWBCgkeroaESIgmGgY0GARqqjoxEhlMLQ0lMpHJrJSUBLRwzJfAJggOTj5rUW+RhXWfIxLn/vvWNIelfYyPhYSIwIUTAMdCwI0Eh1dDQiRMEw0LEgQCPV0dGIEEphaOmpFA7N5CSgpSOGZD4BMEDycfNai3yMqyz5GJe/994xJL0rbGR8LCRGhCgYBjoWBGikOjoaEaJgGOhYEKCR6uhoRAilMLT0VAqHZnIS0NIRQzKfABgg+bh5rUU+xlWWfIzL33vvGJLeFTYyPhYSI0IUDAMdCwI0Uh0djQhRMAx0LAjQSHV0NCKEUhhaeiqFQzM5CWjpiCGZTwAMkHzcvNYiH+MqSz7G5e+9dwxJ7wobGR8LiREhCoaBjgUBGqmOjkaEKBgGOhYEaKQ6OhoRQikMLT2VwqGZnAS0dMSQzCcABkg+bl5rkY9xlSUf4/L33juGpHeFjYyPhcSIEAXDQMeCAI1UR0cjQhQMAx0LAjRSHR2NCKEUhpaeSuHQTE4CWjpiSOYTAAMkHzevtcjHuMqSj3H5e+8dQ9K7wkbGx0JiRIiCYaBjQYBGqqOjESEKhoGOBQEaqY6ORoRQCkNLT6VwaCYnAS0dMSTzCYABko+b11rkY1xlyce4/L33jiHpXWEj42MhiS/Eg4+sykfuXpHPP9iRg8vdsQFtXWjIiU9vylknz8pxO2fWlUHH+DpqRICOGhTjt4GO8TVgXo2vgbUItPIyGVf3sS/J6jcul+53PinS2T9+qK2jpPH4n5eZH3+LNLY91xqOysajpaOmIfnV7/2LXL/vFrnr4S/KgfbiWLbb5o6Uk570XDnn+FfIs3YcW1n+GCCVlW5d4KyT1deSfKy+hpZHgCFpWR1HsVnc2DnCO3EoyWbg4usPylJ7YtG0wHxL5MpztqwzJdExGz/rpdDRukLZ4kPHbJzKKsW8WhbZarerlZeJGdm590UiqwezAZnZIs0TP40pmY3WxFJaOmoZkokZ+do7LpWlzvLE2NN9XHNOrjv13ZU1JTFAMslsvhDr8Z8YOwAAIABJREFUpHmJMgVIPmbCRKGcBDAkc4Kj2nQErG3spou++qXfdcuS3PmVjG5kf7i7T2jJO18xPzJ4dKz+tZCMAB3RcZiA1i/MPqhmHwXzanZWdSqpNb927tsj3Uc+OhW6xs5XSXPX3qnqUHg8AS0dtebXS+5+r3zqm3dNJddpT/s5ec/Jb56qjpXCGCBWlCgWB+tkMX5WapOPVpTwGQeGpE9dzY3K2sbOHKCSA3rZFQc2fEx7s67vuORIDMmStYnRPPkYg7p+n+ioz3SaFplXp6FVn7JqeXnnjo0f094EZ+vUlfrALnGkajreMZsryrU6nvKxX9vwMe3NOvjCq2/K1X/sShggsRXQ6Z91Uodj7FbIx9gK+O4fQ9K3vmZGZ21jZwZMoEBYSAKBrkg35GNFhJoQJjrG1ZF5NS5/q72Tl1aVmS4uazr+zI2vnG4A/dIYki/Ixe2Jt98zUk/rTtdcwVS4EutkhcUbCh0dfehodRQYklaVcRaXtY2dM7wTh8NCMhFRrQqQjz7kRse4OjKvxuVvtXfy0qoy08VlTUcMyWz68WRPNk6hSrFOhiJdbj/oWC7fureOIVn3KyDQ+K1t7AIN20w3LCRmpDARCPloQobCQaBjYYSFGmBeLYTPbWXy0oe01nTEkMx2XWFIZuMUqhTrZCjS5faDjuXyrXvrGJJ1vwICjd/axi7QsM10w0JiRgoTgZCPJmQoHAQ6FkZYqAHm1UL43FYmL31Ia01HDMls1xWGZDZOoUqxToYiXW4/6Fgu37q3jiFZ9ysg0PitbewCDdtMNywkZqQwEQj5aEKGwkGgY2GEhRpgXi2Ez21l8tKHtNZ0xJDMdl1hSGbjFKoU62Qo0uX2g47l8q176xiSdb8CAo3f2sYu0LDNdMNCYkYKE4GQjyZkKBwEOhZGWKgB5tVC+NxWJi99SGtNRwzJbNcVhmQ2TqFKsU6GIl1uP+hYLt+6t44hWfcrIND4rW3sAg3bTDcsJGakMBEI+WhChsJBoGNhhIUaYF4thM9tZfLSh7TWdMSQzHZdYUhm4xSqFOtkKNLl9oOO5fKte+sYknW/AgKN39rGLtCwzXTDQmJGChOBkI8mZCgcBDoWRlioAebVQvjcViYvfUhrTUcMyWzXFYZkNk6hSrFOhiJdbj/oWC7fureOIVn3KyDQ+K1t7AIN20w3LCRmpDARCPloQobCQaBjYYSFGmBeLYTPbWXy0oe01nTEkMx2XWFIZuMUqhTrZCjS5faDjuXyrXvrGJJ1vwICjd/axi7QsM10w0JiRgoTgZCPJmQoHAQ6FkZYqAHm1UL43FYmL31Ia01HDMls1xWGZDZOoUqxToYiXW4/6Fgu37q3jiFZ9ysg0PitbewCDdtMNywkZqQwEQj5aEKGwkGgY2GEhRpgXi2Ez21l8tKHtNZ0xJDMdl1hSGbjFKoU62Qo0uX2g47l8q176xiSdb8CAo3f2sYu0LDNdMNCYkYKE4GQjyZkKBwEOhZGWKgB5tVC+NxWJi99SGtNRwzJbNcVhmQ2TqFKsU6GIl1uP+hYLt+6t44hWfcrIND4rW3sAg3bTDcsJGakMBEI+WhChsJBoGNhhIUaYF4thM9tZfLSh7TWdMSQzHZdYUhm4xSqFOtkKNLl9oOO5fKte+sYknW/AgKN39rGLtCwzXTDQmJGChOBkI8mZCgcBDoWRlioAebVQvjcViYvfUhrTUcMyWzXFYZkNk6hSrFOhiJdbj/oWC7fureOIVn3KyDQ+K1t7AIN20w3LCRmpDARCPloQobCQaBjYYSFGmBeLYTPbWXy0oe01nTEkMx2XWFIZuMUqhTrZCjS5faDjuXyrXvrGJJ1vwICjd/axi7QsM10w0JiRgoTgZCPJmQoHAQ6FkZYqAHm1UL43FYmL31Ia01HDMls1xWGZDZOoUqxToYiXW4/6Fgu37q3jiFZ9ysg0PitbewCDdtMNywkZqQwEQj5aEKGwkGgY2GEhRpgXi2Ez21l8tKHtNZ0xJDMdl1hSGbjFKoU62Qo0uX2g47l8q176xiSdb8CAo3f2sYu0LDNdMNCYkYKE4GQjyZkKBwEOhZGWKgB5tVC+NxWJi99SGtNRwzJbNcVhmQ2TqFKsU6GIl1uP+hYLt+6t44hWfcrIND4rW3sAg3bTDcsJGakMBEI+WhChsJBoGNhhIUaYF4thM9tZfLSh7TWdMSQzHZdYUhm4xSqFOtkKNLl9oOO5fKte+sYknW/AgKN39rGLtCwzXTDQmJGChOBkI8mZCgcBDoWRlioAebVQvjcViYvfUhrTUcMyWzXFYZkNk6hSrFOhiJdbj/oWC7fureOIVn3KyDQ+K1t7AIN20w3LCRmpDARCPloQobCQaBjYYSFGmBeLYTPbWXy0oe01nTEkMx2XWFIZuMUqhTrZCjS5faDjuXyrXvrGJJ1vwICjd/axi7QsM10w0JiRgoTgZCPJmQoHAQ6FkZYqAHm1UL43FYmL31Ia01HDMls1xWGZDZOoUqxToYiXW4/6Fgu37q3jiFZ9ysg0PitbeySYX/1e/8i1++7Re56+ItyoL04lsS2uSPlpCc9V845/hXyrB3HBqKl3w0LiT7TKrdIPlZZvcOxW9TRB9lso2BezcapSqUefGRVPnL3inz+wY4cXO6ODX3rQkNOfHpTzjp5Vo7bObOuDHlZJcU3jtWajhiS2a4rDMlsnEKVYp0MRbrcftCxXL51bx1Dsu5XQKDxW9vYJWbka++4VJY6y5kIzDfn5LpT311ZU5KFJJPMtSlEPvqQ2pqOPqhmHwXzanZWVSiZmJEXX39QltrZop1viVx5zpZ1piR5mY2f9VLWdMSQzHbFYEhm4xSqFOtkKNLl9oOO5fKte+sYknW/AgKN39rG7pK73yuf+uZdU43+tKf9nLzn5DdPVcdKYRYSK0rYiIN8tKFD0Sis6Vh0PFWrz7xaNcU2j/ddtyzJnV/J6Eb2m9p9Qkve+Yr5kYbJSx/XhTUdMSSzXVcYktk4hSrFOhmKdLn9oGO5fOveOoZk3a+AQOO3trE75WO/tuFj2psh+cKrbwpETLcbFhJdnlVvjXysuoK9+K3p6INq9lEwr2ZnVYWSL7viwIaPaW8WPwZIFdSdPkZr8yuGZDYNycdsnEKVYp0MRbrcftCxXL51bx1Dsu5XQKDxs7ELBHqDblhI4vK31jv5aE2RfPFY0zHfKKpbi3m1utqNixw9felZdDTW5lcMyWyKYkhm4xSqFPNqKNLl9oOO5fKte+sYknW/AgKNn41dINAYknFBV6R38rEiQk0I05qOPqhmHwUb9OysqlASPaugUrgYrc2vGJLZtMeQzMYpVCnm1VCky+0HHcvlW/fWMSTrfgUEGj8bu0CgMSTjgq5I7+RjRYTCkDQtFBt00/JMHRx6To3MdQXWybjyko9x+Wv1jo5aJOO2g45x+XvvHUPSu8JGxsfGLq4QLCRx+VvrnXy0pki+eKzpmG8U1a3FvFpd7cZFjp6+9Cw6GmvzK3dIZlOUOySzcQpVink1FOly+0HHcvnWvXUMybpfAYHGz8YuEOgNumEhicvfWu/kozVF8sVjTcd8o6huLebV6mqHIelLuzJGY21+xZDMpjKGZDZOoUqxToYiXW4/6Fgu37q3jiFZ9ysg0PjZ2AUCjSEZF3RFeicfKyLUhDCt6eiDavZRsEHPzqoKJdGzCiqFi9Ha/IohmU17DMlsnEKVYl4NRbrcftCxXL51bx1Dsu5XQKDxs7ELBBpDMi7oivROPlZEKAxJ00KxQTctz9TBoefUyFxXYJ2MKy/5GJe/Vu/oqEUybjvoGJe/994xJL0rbGR8bOziCsFCEpe/td7JR2uK5IvHmo75RlHdWsyr1dVuXOTo6UvPoqOxNr9yh2Q2RblDMhunUKWYV0ORLrcfdCyXb91bx5Cs+xUQaPxs7AKB3qAbFpK4/K31Tj5aUyRfPNZ0zDeK6tZiXq2udhiSvrQrYzTW5lcMyWwqY0hm4xSqFOtkKNLl9oOO5fKte+sYknW/AgKNn41dINAYknFBV6R38rEiQk0I05qOPqhmHwUb9OysqlASPaugUrgYrc2vGJLZtMeQzMYpVCnm1VCky+0HHcvlW/fWMSTrfgUEGj8bu0CgMSTjgq5I7+RjRYTCkDQtFBt00/JMHRx6To3MdQXWybjyko9x+Wv1jo5aJOO2g45x+XvvHUPSu8JGxsfGLq4QLCRx+VvrnXy0pki+eKzpmG8U1a3FvFpd7cZFjp6+9Cw6GmvzK3dIZlOUOySzcQpVink1FOly+0HHcvnWvXUMybpfAYHGz8YuEOgNumEhicvfWu/kozVF8sVjTcd8o6huLebV6mqHIelLuzJGY21+xZDMpjKGZDZOoUqxToYiXW4/6Fgu37q3jiFZ9ysg0PjZ2AUCjSEZF3RFeicfKyLUhDCt6eiDavZRsEHPzqoKJdGzCiqFi9Ha/IohmU17DMlsnEKVYl4NRbrcftCxXL51bx1Dsu5XQKDxs7ELBBpDMi7oivROPlZEKAxJ00KxQTctz9TBoefUyFxXYJ2MKy/5GJe/Vu/oqEUybjvoGJe/994xJL0rbGR8bOziCsFCEpe/td7JR2uK5IvHmo75RlHdWsyr1dVuXOTo6UvPoqOxNr9yh2Q2RblDMhunUKWYV0ORLrcfdCyXb91bx5Cs+xUQaPxs7AKB3qAbFpK4/K31Tj5aUyRfPNZ0zDeK6tZiXq2udhiSvrQrYzTW5lcMyWwqY0hm4xSqFOtkKNLl9oOO5fKte+sYknW/AgKNn41dINAYknFBV6R38rEiQk0I05qOPqhmHwUb9OysqlASPaugUrgYrc2vGJLZtMeQzMYpVCnm1VCky+0HHcvlW/fWMSTrfgUEGj8bu0CgMSTjgq5I7+RjRYTCkDQtFBt00/JMHRx6To3MdQXWybjyko9x+Wv1jo5aJOO2g45x+XvvHUPSu8JGxsfGLq4QLCRx+VvrnXy0pki+eKzpmG8U1a3FvFpd7cZFjp6+9Cw6GmvzK3dIZlOUOySzcQpVink1FOly+0HHcvnWvXUMybpfARnG/+Ajq/KRu1fk8w925OByd2yNrQsNOfHpTTnr5Fk5bufMujJs7DKALrGI54Xkq9/7F7l+3y1y18NflAPtxbEUt80dKSc96blyzvGvkGftOLZE0tVomnyMr5PHeTU+1bARMK/6mlc96xk2M+L35nF+xZDMdl1VwZCs076VeTXbdWu9FDpaV6ja8WFIVlu/0qNPNnUXX39QltrZuppviVx5zpZ1piQGSDZ+ZZXyupAkm7rX3nGpLHWWM6Gbb87Jdae+u/amJPmY6XIprZDXebU0YEYbZl7tCeNlXvWqp9H0KS0sr/MrhmS2S8a6IVm3fSvzarbr1nopdLSuULXjw5Cstn6lR/+uW5bkzq9kdCP70ew+oSXvfMX8SGwYIKVLtWkHXheSS+5+r3zqm3dNBfe0p/2cvOfkN09Vx1th8jGuol7n1bhUw/fOvHqYuYd51aue4TMjbo9e51cMyWzXlXVDsm77VubVbNet9VLoaF2haseHIVlt/UqP/mVXHNjwMe3NOre+IWBjl+3Ssa7jKR/7tQ0f095shF949U3ZADgthSEZV1iv82pcquF797pBr+u86lXP8JkRt0ev8yv71mzXFfvWbJxClWJeDUW63H7QsVy+dW8dQ7LuV8CE8XudgNjYZbvwrW/s6qZjNtUml8KQnMyozBJe59UymVls26uOdZ1XveppMXfKjMmrjnXLS3QczZKq/ke6Vx3LnMMsto2OFlXxExOGpB8tSxmJ1wmIjV22ywVDMhunqpXCkIyrmNd5NS7V8L171bFu6+PgyvGqZ/jMiNujVx3rlpfoiCE5TMDavjXuLBe+d6/5GJ4kPY4jgCHJdbEpAa8TEBu7bBc+hmQ2TlUrZW1jRz5mu4Ks52O2Ufgpxfro4xdmDEk/OZmMhLz0kZfoiI4YknbmZq/5aIdwvSPBkKy3/hNH73UCwgCZKH1awLoBUjcds6k2uRSG5GRGZZbwOq+Wycxi2151rOu86lVPi7lTZkxedaxbXqIjhiSGZJkz5XRte83H6ShQuiwCGJJlkXXSrtcJiI1dtgsUQzIbp6qVwpCMq5jXeTUu1fC9e9Wxbuvj4Mrxqmf4zIjbo1cd65aX6IghiSEZdy4d7t1rPtohXO9IMCTrrf/E0XudgNjYTZQ+LYAhmY1T1UphSMZVzOu8Gpdq+N696li39RFDMnzulNkjeYmRZdnIqtv86jUfy5zDLLaNjhZV8RMThqQfLUsZidcJiA1BtssFQzIbp6qVwpCMq5jXeTUu1fC9e9WxbusjhmT43CmzR/ISQxJDsswMm65tr/k4HYXql0bH6mtoeQQYkpbVMRCb1wmobr9woaOPDbrWlIAhqUUyXzte8zEfjerW8qpj3dZHDMnq5uC4yMlLH/sddERHy8ayr1lz8mi85uPkkVMiBAEMyRCUK9yH1wmobr9woaOPjZ3WVIIhqUUyXzte8zEfjerW8qpj3dZHDMnq5iCG5GTtvvDqmyYXMliC+dXHvtWrjgZTptSQ0LFUvLVvHEOy9pfA5gC8TkB1+4ULHX1s7LSmKwxJLZL52vGaj/loVLeWVx3rtj5iSFY3BzEkJ2uHIfmCyZDGlHji7feMfLd9x2yudlqnrozUq9v86nWdzHUxVLgSOlZYvAqEjiFZAZFihuh1AmJDkO2q4h2S2ThVrRSGZFzFvM6rcamG792rjnVbHzEkw+dOmT2Slz7+AxYd0XGYgLV9a5lzmMW2veajRdZ1jAlDso6qTzFmrxNQ3X7hQkcfG7spUnfTotY2duRjNmWt/wdBtlH4KcW86mte9aqnn4zLNhKvOrJOZtPf+jqJjj50zDYKP6W8zqt+FKr2SDAkq61f6dF7nYDYEGS7dNjYZeNUtVIYknEV8zqvxqUavnevOtZtfRxcOV71DJ8ZcXv0qmPd8hIdffyHj1cd485y4XtHx/DM69QjhmSd1M4xVq8TEBu7bBcDhmQ2TlUrhSEZVzGv82pcquF796pj3dZHDMnwuVNmj+QlRtYwAfY7ZWbb5La95uPkkfsqgY6+9LQ2GgxJa4oYi8frBFS3X7jQ0ccGXWt6YIOuRTJfO17zMR+N6tbyqmPd1kcMyerm4LjIyUsf+x10REfLxrKvWXPyaLzm4+SRUyIEAQzJEJQr3IfXCahuv3Cho4+NndZUgiGpRTJfO17zMR+N6tbyqmPd1kcMyermIIbkZO04ZZtTtidfJeWV8LpOlkfMZsvoaFMXL1FhSHpRsqRxeJ2A6vYLFzpiSFr+n2byMdsEbv0VCtlG4acU86qvedWrnn4yLttIvOrIOplNf+vrJDr60DHbKPyU8jqv+lGo2iPBkKy2fqVH73UCYkOQ7dJhY5eNU9VKcYdkXMW8zqtxqYbv3auOdVsfB1eOVz3DZ0bcHr3qWLe8REcf/+HjVce4s1z43tExPPM69YghWSe1c4zV6wTExi7bxYAhmY1T1UphSMZVzOu8Gpdq+N696li39RFDMnzulNkjeYmRNUyA/U6Z2Ta5ba/5OHnkvkqgoy89rY0GQ9KaIsbi8ToB1e0XLnT0sUHXmh7YoGuRzNeO13zMR6O6tbzqWLf1EUOyujk4LnLy0sd+Bx3R0bKx7GvWnDwar/k4eeSUCEEAQzIE5Qr34XUCqtsvXOjoY2OnNZVgSGqRzNeO13zMR6O6tbzqWLf1EUOyujmIITlZOw614VCbyVdJeSW8rpPlEbPZMjra1MVLVBiSXpQsaRxeJ6C6/cKFjhiSlv+nmXzMNoFbf4VCtlH4KcW86mte9aqnn4zLNhKvOrJOZtPf+jqJjj50zDYKP6W8zqt+FKr2SDAkq61f6dF7nYDYEGS7dNjYZeMUstSDj6zKR+5ekc8/2JGDy92xXW9daMiJT2/KWSfPynE7Z9aV4Q7JkIqt78vrvJqM9Kvf+xe5ft8tctfDX5QD7cWxoLfNHSknPem5cs7xr5Bn7Tg2rhgFeveqY93Wx8El4FXPApd4Jat61bFueYmOPv7Dx6uOlZwcCwTtWcc67VsLXAKlVsWQLBVv9Rv3OgGxsct2bWJIZuMUqlRiRl58/UFZamfrcb4lcuU5W9aZkhiS2fiVVcrrvJps6l57x6Wy1FnOhG6+OSfXnfruypqSXnWs2/qIIZkpXStTiLzEyBomwH4nbup6zce4VMP37lXHuu1bw1852XrEkMzGqbalvE5AdfuFCx19bNDfdcuS3PmVjG5kf8i7T2jJO18xPwKADXrcKd1rPl5y93vlU9+8ayq4pz3t5+Q9J795qjpWCnvVsW7rI4aklYzSiYO89LHfQUd0tGws68xW1WnFaz7Wbd9q9YrDkLSqjJG4vE5AdfuFCx19bOxedsWBDR/T3mzK4E5XIxNqPwyv+XjKx35tw8e0N1OAQxc4dMFChnrNSwtsQ8bgVUf2rdmuIvY72TiFKuU1H0Pxs9KPVx3rtm+1cj2tjQND0qoyRuLyOgGxsct2gbGxy8YpVCny0YexjI7oaPnOj7qtjwMtvOZlqPXJSj9edaxbXqIj66TlddLKfBcqDvLRRz6Gul6m7QdDclpiNSvPBORjAkJHdLS8seMXrWwLC/9BkI1TqFLMqz7mVQzJUBkTph/y0kdeoiM6Wt63hpnN7PRCPvrIRztX1GgkGJJWlTESFxOQjwkIHdHR8sYOQzLbhI8hmY1TqFLMqz7mVQzJUBkTph/y0kdeoiM6Wt63hpnN7PRCPvrIRztXFIakVS1MxsUE5GMCQkd0tLyxw5DMNv1jSGbjFKoU86qPeRVDMlTGhOmHvPSRl+iIjpb3rWFmMzu9kI8+8tHOFYUhaVULk3ExAfmYgNARHS1v7DAks03/GJLZOIUqxbzqY17FkAyVMWH6IS995CU6oqPlfWuY2cxOL+Sjj3y0c0VhSFrVwmRcTEA+JiB0REfLGzsMyWzTP4ZkNk6hSjGv+phXMSRDZUyYfshLH3mJjuhoed8aZjaz0wv56CMf7VxRGJJWtTAZFxOQjwkIHdHR8sYOQzLb9I8hmY1TqFLMqz7mVQzJUBkTph/y0kdeoiM6Wt63hpnN7PRCPvrIRztXFIakVS1MxsUE5GMCQkd0tLyxw5DMNv1jSGbjFKoU86qPeRVDMlTGhOmHvPSRl+iIjpb3rWFmMzu9kI8+8tHOFYUhaVULk3ExAfmYgNARHS1v7DAks03/GJLZOIUqxbzqY17FkAyVMWH6IS995CU6oqPlfWuY2cxOL+Sjj3y0c0VhSFrVwmRcTEA+JiB0REfLGzsMyWzTP4ZkNk6hSjGv+phXMSRDZUyYfshLH3mJjuhoed8aZjaz0wv56CMf7VxRGJJWtTAZFxOQjwkIHdHR8sYOQzLb9I8hmY1TqFLMqz7mVQzJUBkTph/y0kdeoiM6Wt63hpnN7PRCPvrIRztXFIakVS1MxsUE5GMCQkd0tLyxw5DMNv1jSGbjFKoU86qPeRVDMlTGhOmHvPSRl+iIjpb3rWFmMzu9kI8+8tHOFYUhmUmLTqcjn/jEJ+Sqq66Se++9V5J/79q1S8477zzZs2ePLCwsZGqn6oWYgHxMQOiIjpY3dhiS2VYKDMlsnEKVYl71Ma9iSIbKmDD9kJc+8hId0dHyvjXMbGanF/LRRz7auaIwJCdq0W63UyPyd3/3d2X//v1ywgknSKvVkoceeij99+te9zq5/PLLZfv27RPbqnoBJiAfExA6oqPljR2GZLaVAkMyG6dQpZhXfcyrGJKhMiZMP+Slj7xER3S0vG8NM5vZ6YV89JGPdq4oDMmJWtx6661y7rnnyo4dO+Saa66RU045Ja1z//33p2bkl7/85dSQfP3rXz+xraoXYALyMQGhIzpa3thhSGZbKTAks3EKVYp51ce8iiEZKmPC9ENe+shLdERHy/vWMLOZnV7IRx/5aOeKwpDcVIvFxcX0sey9e/fKddddJ695zWtGyt99991y1llnybHHHis33nijHH300Va1VYmLCcjHBISO6Gh5Y4chmW26xpDMxilUKeZVH/MqhmSojAnTD3npIy/RER0t71vDzGZ2eiEffeSjnSsKQ3JTLR544AE544wzZHZ2Vm6++WY55phjRso/9thjcs4558hnPvMZuemmmw7dPWlV4KJxMQH5mIDQER0tb+wwJLPN1BiS2TiFKsW86mNexZAMlTFh+iEvfeQlOqKj5X1rmNnMTi/ko498tHNFYUhuqsXtt98up59+upx22mly/fXXy7Zt29aVf+Mb3yhXXnll+p7JCy+80Kq2KnExAfmYgNARHS1v7DAks03XGJLZOIUqxbzqY17FkAyVMWH6IS995CU6oqPlfWuY2cxOL+Sjj3y0c0VhSG6qxQ033JDeAXn22WfLBz/4wbGnab///e+Xiy66SC6++GJ53/veZ1VblbiYgHxMQOiIjpY3dhiS2aZrDMlsnEKVYl71Ma9iSIbKmDD9kJc+8hId0dHyvjXMbGanF/LRRz7auaIwJDfVIovZmKWMVcGnjYsJyMcEhI7oaHljhyGZbWbGkMzGKVQp5lUf8yqGZKiMCdMPeekjL9ERHS3vW8PMZnZ6IR995KOdKwpDMroheeKJJ1q9HtbF9bj/8x9yxfr9m3snkw8+//OomVzt/OKjqyP1PvdH/5SrnZPe9lMj9RpvGX03aNZGu5d/PWtRU+XQcVQOdCQfYyYo+Ug+sj7GzMDxfXvNS3uky43Iq47sW7NdN/z+kY1TqFJe8zEUPyv9eNWxDvPqvffea+Uy2jCORrfb7ZqPMmCAWe5+zFJms5AxJLMLiiGZndVmJVlIMEAwQHRySaMV8pF8JB81Mkm3Da95qUvJfmtedazDL87DVxc6sk5aXiftz4S6EZKP1c1HDEndXAjSWnJy9plnninnn3++XH311dJqtdb1OzAkf+u3fkv4baU/AAAgAElEQVSuuOKKIHHRCQQgAAEIQAACEIAABCAAAQhAAAIQgAAEPBDgDsk1KnLKtofLmjFAAAIQgAAEIAABCEAAAhCAAAQgAAEIWCWAIblGmQceeEDOOOMMmZ2dlZtvvlmOOWb0XYOPPvqo7NmzR+655x5J7qY85ZTRdyVaFZq4IAABCEAAAhCAAAQgAAEIQAACEIAABCBggQCG5BoVFhcX5bzzzpO9e/fKddddJ695zWtGStx9991y1llnybHHHis33nijHH300RZ0JAYIQAACEIAABCAAAQhAAAIQgAAEIAABCFSCAIbkGJluvfVWOffcc2XHjh3ygQ98QHbv3i2NRkPuv/9+ed3rXief/exn5aqrrpILL7ywEiITJAQgAAEIQAACEIAABCAAAQhAAAIQgAAErBDAkByjxMrKilx22WVy+eWXy/79++WEE05ID7d56KGH0n8npmTys+3bt1vRkTggAAEIQAACEIAABCAAAQhAAAIQgAAEIFAJAhiSG8jU6XTkE5/4RHonZHJcevLvXbt2pY9zJ++QXFhYqITABAkBCEAAAhCAAAQgAAEIQAACEIAABCAAAUsEMCQtqUEsEIAABCAAAQhAAAIQgAAEIAABCEAAAhBwTgBD0rnADA8CEIAABCAAAQhAAAIQgAAEIAABCEAAApYIYEhaUoNYIAABCEAAAhCAAAQgAAEIQAACEIAABCDgnACGpHOBGR4EIAABCEAAAhCAAAQgAAEIQAACEIAABCwRwJC0pAaxQAACEIAABCAAAQhAAAIQgAAEIAABCEDAOQEMSecCMzwIQAACEIAABCAAAQhAAAIQgAAEIAABCFgigCFpSQ1igQAEIAABCEAAAhCAAAQgAAEIQAACEICAcwIYks4FDjW8/fv3y7nnnis33XTT2C63bt0qz3rWs+TlL3+5vP71r5edO3eOlJtUPyn8pCc9SY477jj5lV/5FTn77LNl27ZtGw7vhz/8oXzyk5+UG264Qe69917593//d3nc4x4nu3btkpe97GVprGtjCMXKQj8rKyvyd3/3d/Lnf/7n8ulPf1q+9a1vyUCjU089Vc477zx5xjOesWmo3W5XHnjgAfmzP/sz+du//Vv50pe+lJZP6r3gBS9INUraajabI+0k5V75ylfK1772tbHtZ9XpjW98o1x55ZWbxjjc1vnnny+Pf/zjLeCPFsMk9uMCu/XWW+UXfuEX5LLLLpNLLrlEEo5XX321tFqtdcWT6+GMM86Q++67T1760pfK3r175aijjlpX7uGHH5Zf/uVflq9//evpnHHKKadEY2K142GtktxM5rLTTz9903C/8Y1vpLmVzHk/8RM/kbJ97nOfO1Kn0+nIHXfckbY3yP2kwAknnJDq8NrXvlZ++qd/WhqNxqZ9/eu//qv8xV/8hXz84x9P9U7m8Kc+9alpf+ecc4780i/9kiwsLFjFGy2uwbz1ohe9KOWXMNvoc9ttt8lLXvKSVNMPf/jD6RydfIrk8XD9JzzhCal+dV4Ly7wQJq1Ryfp0/PHHyy/+4i+O3RcN6l911VVy4YUXlhlqbdvOkkvJnibZOyZ718GeJtn//N7v/Z68613vkmc/+9lpLifz5mafL3/5y+n+Ndlv/eEf/qG84Q1vkA984ANy0UUXZea/di7IXLEGBf/5n/9Zrr322pH96GZr0l//9V+n+9RE35tvvlmOOeaYiZQGdU488US58cYb5eijjx6pM9hbf+xjH5O77rpLvvKVr6Q/T+JI6vzmb/6mvPjFL5bZ2dmJfdWtwPvf//6pciHhM7zP0VhbB8y19kl10vBzn/tculdJcmKjfFpcXExzINl/PuUpT0n3qCeddNI6TMn8evHFF0tyTbzjHe9I59nBfmgjpoMcG56nh8tutJ+qk0aWx4ohaVmdCsWWxVAcDOcnf/In5frrr5fnPe95h0Y4Tf2k0ka/zCWTWPIL1tvf/nbZt29f2n7yi3byi1wyET700EOHfnH+/d//ffmN3/iNib94V0iGTKEmm6S3ve1t6WYp+SSbsR07dki73U5Nwu9///upefuWt7xF3vrWt47dOD3yyCNy6aWXphuyRLvELP6xH/sxmZmZkX/7t39LN9zJJzGdEvPqyU9+8qHYsvwCMCicLDBXXHGFnHnmmet0Gmw+kjI/+qM/Onbsw7FkMQAyAaxwoWnYD4b5/7d3L8DaTfUDx1eii1zKEElRL6lGUS71KlIUuSV3uUQhr1KuM1EMhQm5lnEtpssoanLvXoyXootchkoi0cjtdcmrhP7zXbXOf5199vPsvc/znPPuZ5/vnmn+f+95Lmt/1rP3Xuu3fmutFJC8+uqrY2Pjda97XaBRXmyI83oaF9RVsaFYJEufxQADDZde9TfC1AMXvVhXdF5PPfXU0kBw+rIqf65brhuu214H90q+i/tjWUCRwR460wRJ0r2CTgEB6nnz5gU6hRzveMc7whlnnBG433v8v0AepOIee8wxx/TsnBqQHO1fTlVAMj+7sqCWAcmpr/+mz8T8mn3wwQfDTjvtFAd4+L9nn3322KBBseS0k/bee+9wwQUXjHtt0yCMAcmJvwmCgDjyzOKZ1OsgmHzOOeeE17zmNfElDzzwQNhhhx3CVVddFb7yla+Ej3zkI31/cLSRuSZp055wwgnh4IMPHvf6G2+8MQbUUtu6V7t4gw02CGeddVZsS3n8v0DTa6HYzhzGs5XPHEY7aSbW68MPPxy23377cMMNN8Q+wkYbbTSBgSSErbfeOnCtcPQabMs/66KLLooDs1UByfRltGE//vGPxyBmHvg3INnuX6UByXbXz8iULg8opgBGXngaDIwUEgjjpkAgkM5q6vDm7+91gyKgeOmll8YsLQJnjLLw2nTDIRjJQ/7Tn/50/GoyCg488MCw1FJLjRXlkUceiQ0JHnzctGickDE5U44rrrgizJkzJwYOaIgdfvjhYcUVVxw7fYINNMzIhqNO0ih+ni1FsJEMUxrhBB2OPvrosN56641lQjKyeM0118S65sHE99BQX2KJJeL3pA4A/39ZBhf1zMOKjjrlpVFXVk+p8cEoGoGasoPfxNy5c2PDkbLUCep0+bdQZd/v3FNDgkZ82agmjXV8yUwmCMV9gIEHMhCKB/W1//7798227HI91Dm3VFc0jrnHpUyA/HrNPyf5c60UG+r8N/dgOkvcI8lgPuKII2JGJPdBrhO+hyyfE088MWaUU0e8Pr/2H3/88djQ43VkdtHgY9Ahvwdznz/ooIPifd5BgIk1nXeaet3b0ruqApK97qFVv6/02zJDskpqsL9XPaO4Jnk+0Wbh+URWMZkjqc1iQHIw/zrvrvNM5Jl38sknx3YjB7NC0sAbwSyCkbSX+DvZ4WUHz0LapAygfutb3wpvfvOb6xQv3psZQDrggAPi62dam7UOEgELgok8y3j27LLLLjHrm2cX9cIA6Oc+97l4jREMIds8tUfTzI+dd945Zlf2y+q//fbb4wyQ+fPnB75z7bXXHises4Ro/9A34Trm+brmmmuOtYupR5+NdWpz/Gvq9A3TO4bxbB1GO6n5WXbjHXkb9Nhjj42JQcUjDZoTYLzllltixjlt0uJ1Rx+QwReSY1K2ZVVAkf49bVOuaQ4Gfwj+V7WnuqE/+mdhQHL067AVZ1AVkEyF/NWvfhUbci984QsDUxqYBsPR5KGTGh9Mr+Az0ijjL37xi9gw/Ne//hWDnXSUy6YdEjBjqg0BL6ZQcIPs1clvBe6QCnHXXXfFGzzTajl3AgvF6dR8FQ0nGmw83JninDe88oc1I2FnnnlmzK4sO5jG+aEPfSg+dPLR5DodAD6PwCSp+gRI3vnOd8aHC1mYxcZHv4Bkem16CFLfZNDmGZtD4h2Jj6lrX3Yy+VSLskAj2ag09hdddNH422LAgGnbxcZG1eeMBOQ0FDLVFR0nOrEMxnAtcg2XHWm6/Ktf/eqYpUzwMA/4p78/9dRTsYNLZ6nsSB1n7s159ir3heOPPz4GTwg0nn/++WOZJsXPIbjJtc+yEDN9EKBokzpNBAMfeuihsO6668Z7G/VWPAxITsOFNoVfURWQTF+d2i4MCOZLWBiQnMLK+d9H130m5m0fBtnScy2fus1A3IUXXhgHa/KD2Tq0l2iD9Qtalp3t5ZdfHgfueg0QT71Qu78hb0+UDaKl0ud1kDKu+Fvqk5DhXzZAnp89gWiWNCkGL1mChn8jOE1AlEH6XoFNnssM6PNsZcCfWUhVy6O0uwamtnRN+obDeLYO2k6aWo32fzoDagzK5PfIVGrulSQJETTk/slyFQz25P349Nqyz6kKSPLePIuZa5EZdumo8/72C3e3hAYku1u303pmdQOSdFQJFNIRyx/+TR46KVOLqYEpLTy/CRUzJ8sgWGuNmyYZKkw9ngnTCrkxM92omIVR5kOjiRFngrs85FPqfWq88R460bNnz+77OyOYSD2TJcm6HjTS6nYA+OAURP3tb387IduubmePz0mjbTT8qhqd03rhTPOXNbEvK1qaUkOmB+t35g3pNA2b7AR+Z2QS8PspriWTApdMd5vJdVFV9XkWG/cqOi4MuPRavzN1lsgap8FXvMcSHCRgTGe537qBaX1PykdwkiUvONL6lHTs8gyhXufBvZkMStYfJYjJSLdHiPdTrh0ydq6//vqYBU62MMHe4rpiBiRH+xdT9xn16KOPxoAG2eUMpvKs5DAgOfX13+SZmAY2GUTIly3Jp24X258EzJiVwgBOnbZpfsa0e3iekplXtbzD1Eu18xuwZ5CO9ZDLZmflwRAGr6lDsrcICnJQP6yZznrXZdOw0/tpE1MXP//5zyes55za1mR70S5eZpll+mLxLKZNzKBf2TqU7ZReMKVq0jccxrN10HbSglFqz7em+ymJKsXkjzQNmwxjgpBcb6eccsqEgfYUuORv+YzJugHF1E8pJqvUfX97NGdWSQxIzqz6nrKzrRuQTAEtHth5ZmKTh04KSDJ1OGUTpFEt/paPfk7ZCY/YB6cHAQ/bQRbIZ4o3o7+DrGPUpAPAg4ksSRqQxc1U6nb28swuFhMng2Gmbm7TxL7sJ54WrV599dUnbFiTpj5x/W211VYxM47GefF6TIFLpg332vRmxC6vKSluHpAkgEXWKdndZYuFp07VH/7whzjqTEOsGJBM98gnnngibmbFMgtNjjRizQLkrvvZRG78a/MgE1mqBJnJjGMqJtdNfhiQnLxzG95Z9xmVByTz7HMDklNfi02eiSkgWdaOIBhGkIu2bD5gk2b0MJOH96f1C6vOjOmHZBkxYMG0Q56VM3VmRz+rPEOSmT8sFVQ286ffZ6SNat797nfHwbw0nTt/T2r7sOZ6HkTMr90661DymbTHCYIy84GECDcV6107TfqGw3i2DtpOqrquu/73dD3cdNNNE5Z2StcQM6cYWL/44ovjjEkGZE866aSxBIfUX6U9my8PVSeg2G+d1zrv73r9tPn8DEi2uXZGqGxVAUmmuzDay1RpFnwurk3Y5KGTGnj5zng/+clP4g60TXbLGyHegYvK9Gky1tKUsLJdzaq+hFEtsiZpjPVaH6TqM/h7kw4Ar+/VCajq7BXXxeM3xohcyj6pU9auvaapffH8U0OBHZbLllwgey5Nv0gBrLRDXvqsNHpZ/PeuWQ96PnlAkg4TGXRlo8l8T1rbig4V6/YwYFAMSHIPpvPDNUBmOFMIycpiLbM6u2GzDisZz/12WR/0nGfC+/NOE0HmNA2eHXqLAQsDkqP9i6h6RqWzS1O26UzlHTADklNf/3WfifmU7bJ7IHXHM+24444bCyDybww4EOQoG3DodXb5vbruDt5TL9Xeb8intbMuMpsHscxPvn58v9Kn7H8SGvIlE9J78oHxYrslzb5JbdV8s872io1OyZr0DYfxbB20nTQ6slNX0pS4kmf7822p7Z8G3VLwlw0y80SRdE9mKbX836sCikz/pt9BO5UBIAYXCPqno+r9UyfiJ9cRMCBZR8nXVArU3SX7la98ZbxZ0GHORzHrPHQYMU7TKsiOZCSUbD3WfknBj5meAderolJWGoGIsvU6Kiv4f6O6BDHIsuy1WUmdz6nbASg+RN72treNm2raZAdTHkpMG6UjUZwWWafMXXlN0x1Fi1Me8qkU+XqGqWHBdGDWH2Vx+fRdq6666lgmZMpmIMPOTOb+v6rixiN0fBhNLpu2TUOPQCSmdIjKlsXg25h2xnVAhiT3XA7qiqlj733ve+MC41xnxQBlnoViIHmwu0ExyJSvKVac0lkVkGQDhTpH8Tp2U5s6aoO/piogyTX4/e9/P26AwWBOcadmA5KD10HVJ1S1R8hKZ+kYBtEZjOV+yTOOTRmKR76WIIO2rNfLshVNplvzjCV7iPv0TNx4saq+yv6OGVPiSXigb5AOEhTILuXZRqCSwEev96eZOGyaSb8iX44m7cbN76C4mU26Rxfbp5M5D98zUaBO3zC9axjP1kHaSdbffwXIFi+2VVMbkoSktFRTqlsG5PKBuNSfL2ZO1t1le8cdd4xrRxJvyA8Dku3+hRqQbHf9jEzp6gYkOSGCFkzvzDedafJ+PoOAJqMvbAzAkUZeBplKPDLYkyjoMBpNaf1P1j3rt1ZPVfGqOgDF9/cqe2p8EGx8xSteMfY2fkvsZsjB1ADWO2Q38LJpOFVl7drfBw1I4lGW+Zj+Lc+cTVM30rSLNdZYI262wjqGZWtLds160PMpBo2ee+65Urt07yQjkg4znbNeAUnKxN8JIDOtkJ1B+Z784Hpid23+lwKTTToFg553199fFmT6zW9+E9cU4x6bT/c0IDnav4Ymg2asS8h9dNasWWMnbUBy6uu/yTORACFrv3JvZCC87EhTt3nGkW1F5nMxU6ffWbmJzeTrnKQFMqoIbvz6178Ojz322NiHUXfMoiLYWLaBWFpOiin1xXUd05RunqvFnbir2tZVfZtBllCavNTovLNJ22MYz9YkM5l20uioTm1JyzIf800X86Wa0lJP6TrolfRAiesGJLnWaU+xhEO+HIIByamt90E/3YDkoIK+PwpUTdlmlPmee+6JQUT+Vxxlrnpo8x10lAlqsMEDG7PkWTz91vaxikJIa3ew0PBkMyR7rXPV1HfYAcmyLD52O2Q6JKPlZCeQPTaTMyNTHTW1L6vb9BlM9SVT9sUvfnFcL5JGe3G6U3HqRvodkolX3H276e+o668vBiTJ7khZHHl2aupIMf2azhbZHP0CkkU37r0ExNhQ47LLLovTvzlo0J199tkxkM/UQ+qYaYdmSA72yyvrNNEIp0HO3/KdeqsCkpRkMhtDmSE5WB3WfXdVQJIZC2Qns5wK1+/iiy8+7qMNSNaVnvzr6gQk2diLDDt2WCbA2G9X5HzqNvXLPXPzzTevVUA3sanFVOtFBIPJIGfQjRkZPON41vWaAp/6IASU89kb6dnHetgMGBDUzA8DkrWqY9IvGjQg2fTZ2qugddpJkz7Jjr0x1Rn3M9onzNpJffRi+zHN3qNPwGDs008/HZ+FxAuKfdWqgCLfy+cxaHTDDTdMmHFQ9f6OVcPInY4ByZGrsnYWuCogmUpNI4HdYlkLLc9mbPLQKRNINzWClmWbPrRTbfpKlUan5s2bN2Gh4bqlyKdtTucakin7jmzHfGStajqcmQYTa3YYAckUmE4NBjrRZD1yFDc7KU7dOPPMM2N2iVkB1VddWdAo7c7JtZACukxNYd0ysjpYsiJlMhfXkKz+xhA3zWGhcZbD4HPIPGcAiCMFl11Dso5k79f0CjLlU7d33333OHDHc42pocXM/0GvYwOSg9Vh3XdXPaOqPseAZJXQ4H8f9FoqK0FVkKrsPQyesoszu0Xng0GDn6GfgAAzNbieqJt0fy0uTUJAhKAzg2+nnnpqzIJN6zMvueSSpZu5pTUkeW2+rnaVutd2ldB//96kbziMZ2udUvVrJ9V5/0x4Tcp8JGlh1113DQceeGDMLi4u1VScNUX/gvYOQcy0/FPyqhtQzGec5N9X9/0zoX7aeI4GJNtYKyNYproBSU6trLHW5KFTxpNuamzeUmdtOkbN6HTT2GBK78YbbzyC6vWLPBlfgkeMatF4Y00OGlxNp8bT2D/ggAPilGnWA2GKfZMOQL5jWnE9karOXp6pwOLIjHDPnj27PloHX9nEvt/pE5xiUIGsSDJPaUCQOcDaV/lUNhaJJ1hJFiXX5ZFHHhkz8fL1YjrIPJRTKgsapbWsCDbS+SFrktFkBgvS4t9lAUl21iaTmCA918FGG23Ut4ypMZlnH6fgMhlddXbZ5p7MJlhMgWMQaqWVVhqKy6h/SL+OaMqQIjjBvZYMKwOSo1vjVc+oqjMzaFElNPjfh/VMzEvSNCBJ+4yNWLg3r7/++o2meA8uMNqfQDuVAXLWN2dwrt+RZmissMIK49YjT+9Jm9sQcEqJDanNW7a2JO9LG/0xWFh3l23e57Vd73fXpO8y6LN1GO2kemfV/VelJCEGtJmhxvVJQkwxYSjPQKY/QUCS9SfLkl7qBhR7/Wbqvr/7tdPOMzQg2c56GblSLeiAZB64Km4MUIbJ4tQEUegADrJByyhVFI01pi8z3Z2sw347ELIWz2677RauuOKKcVM00/RQzrsqwEfQN+0gm2821KQDkOqJDM/idJk6nT2y+Ngo4LrrrouBMUbcZvJakk3s+/22U3CKRvqiiy4ag81l11HKqp07d244/fTT4wL/ZCXkO+eN0jU0nWXtlcWWMhXxZidB7mMsT0Cjj6MsIJlPue7VscrPLXXC8oBk6qyx+Ua+zmEvEwLQBCQJRE52mYjp9J6u7+rXaco3tCDbn8EgBs7MkJyu2hnu99R5RvX7RoMWw62Psk8b1jNxsgHJ4jXPepNMC/eoJ5CmgrJ5TXHtx+InVGWG5+vX8XzdaqutYtbqzTffPGEzm/yzm7St0/u8tuvV77ACknWercNoJ9U7q+6/KiUJ0c886KCD4oai7HxftlRTmgVHkgODsVx7Zbvd1w0oGpAczd+XAcnRrLfWlbpuQJIbPrsHpp22U0p2k4dOr5NPjY0nn3wyTnfLN83J38O08c985jPhhBNOiLvKElhbZpllWmc67ALde++9MTiHE4v9EsTIdzpP35c/uMluInjERkQcef0x4sXoNOtSlh3FbJ809bNuB4BgFr8Vps6U1VPdzl4KjFDGfArqsH1H4fPq2ledS8p8XHnlleNL01oxrPFaPPIMAxoajH6edNJJfdfhqvr+mfD3Xp2nNPLMtG2CfWRl5BmnvaZsp4X5CXRxf2RNtLIjnzpcnFqf6pIsHnY15f5QduTTDwmgHnXUUdb3/6CqOqL4ky1F55qMcrJhDUiO5hVf9xnV6+yqfiujqdKuUg/rmZifVZMMybS0DO9vst5kuxQXXGnygTJ22eaaKVsvPF9LsN/ml/myKHvssUcMSBLsLG5mk59x/rwj+MJazsXp4Hn7mt8HM7NY49Lla/r/dpr0Davul3WercNoJy24q6E935yCu+ygvcUWW8SNbHv91tM9mJ3qSYYhS7JsFk7dgGT6PNrCTtluz2+iqiQGJKuE/HstgToBSaYbnnbaaTEoxJSIPDjU5KHTq0B5II1AGw981q3IMwFpvNA5JhDadMHxWhAtf1G+riLrFBEsYDpzOngYEKilbji+8IUvxPV08kXc88YXU7FpfK233npjwU0CvqxDR8YWDa7iekhVHQB+C7fccksMmpKhST1RX0xdzI+6nb18OhSZBwRvegVSWl59Axevyr7uF6TrlZ0sqe/VV1993Pqe+eekaVJkUt5xxx2xgUCHwKO/QK+AZJoiRtYGU+EJApNVkzJ/ewUk88Y462Hts88+gWxydhzlfkmdXnPNNXEAgIYfnTDWbF1++eXHCpp/BoMUZLwy8JM6gNzX+Qyy+lhU3OmHE+u4qtPEO/LNLfhvA5Kjebeo+4zqdXZ1fiujKdOeUg/rmZifUd2AZD5oW9bWao9Se0uSt/t5hjEDiIQD1qAjKEj7hBk2ZGaRicUzs6w9mc6QZxxBSGbn8Blf//rXa82iyu/ZLAHFTASWCErPxrRrM+s90wairDw7WeYmf8a2V3rBlKxJ37DO/bLq2TqMdtKCkWrft9KPpL9N0sr8+fN7LtWU1qWn3/fUU0+VLv/E2VUFJLnWmY1Fv/baa6+dkMhS9f72Cc6sEhmQnFn1PWVnW2eX7PTl7LBNdh6d2fSwbvLQ6XcSdIiZTnjEEUeE+++/P76UHRL5TtavICDCQWea0ZqqtdSmDGwBfTCNonx0lmKsssoq8YFBHdx2222xZGRR8SBhymDZjpJMhZ4zZ05cD5CDoCHr8jz33HMxCPnYY49FcxYzpqGdT5Ous6tl4qEcPNQYYSuWo0lnj1E6skMJSBMsIYiar3W4gKpj2r+2iX0qXHEX8/TvaZ1B/rvfzsv5GkusP+j03XrV3m96WW7PAMLBBx889qH9NrXhb1w3ZN/1OxhoIIuSHZ+LB/dR1oQkY4SD4OasWbPCQgstFMjCTvddO1vlwnU6TcVOdq+AJPfaukd+HTe5D5jBU1d44uuaPKPKviW9v6oEZJZccsklYdlll616qX8vCCzIgGTKOG9SKdb1RC0CESn4Qduz11HVrk3vS5vb8N9rrbVWDKTkA/e9Pv9Pf/pTXL6GgfT82UhbkymsDOZzUA7aoWyg0yuTsslvosuvbdI3HMazFcthtJO6XCd1zy0lI9x3331xw8V+SzWlpYj47F7LqKWAYp3vp+3K5zCokI4m72dZqq7vLVHHcTpfY0ByOrU7/F11ApIEBrk5kJWz7rrrjpsu3OShU4eRjjFZQ2QEstENjRQ6zjQu6NyxEQS7A8/Ug0xIHg4Eh/AhiEAAkYARgQSmqlR1bmgEMr2FEWSyoVKwlwAngV4aW2QkFgOJVZ1hgpuUY5tttokLIfda67JJZ48OPtN5CILP5NRec54AABV9SURBVA1uquzLrodeAck0dZip9f02ksrXZeo3VWqmXou9zrtfQDI19OjM0FnKp8pX7bLNoA27EDLlmjpMgxBcd9wfGYQgy6RfR6nXZ9DRIiuS9WdZZqFsSYiZXs91Ok0Y5ZndBiRH81fT5BlVdoYGJKe+3g1ITr3xdH1DWbu/abuWsqadtfm/ddZczs+P9s5NN90Ul4L66U9/Gnf35l6enq9sELnlllvO6P5Hk99Dk77hMJ6tqWzDaCc1Oc8uvjZPRihuSlo837QuPf3OYpu2bkCRa4xlpLi+6H8W+44GJNv9KzMg2e76sXQKKKCAAgoooIACCiiggAIKKKCAAgp0SsCAZKeq05NRQAEFFFBAAQUUUEABBRRQQAEFFFCg3QIGJNtdP5ZOAQUUUEABBRRQQAEFFFBAAQUUUECBTgkYkOxUdXoyCiiggAIKKKCAAgoooIACCiiggAIKtFvAgGS768fSKaCAAgoooIACCiiggAIKKKCAAgoo0CkBA5Kdqk5PRgEFFFBAAQUUUEABBRRQQAEFFFBAgXYLGJBsd/1YOgUUUEABBRRQQAEFFFBAAQUUUEABBTolYECyU9XpySiggAIKKKCAAgoooIACCiiggAIKKNBuAQOS7a4fS6eAAgoooIACCiiggAIKKKCAAgoooECnBAxIdqo6PRkFFFBAAQUUUEABBRRQQAEFFFBAAQXaLWBAst31Y+kUUEABBRRQQAEFFFBAAQUUUEABBRTolIAByU5VpyejgAIKKKCAAgoooIACCiiggAIKKKBAuwUMSLa7fiydAgoooIACCiiggAIKKKCAAgoooIACnRIwINmp6vRkFFBAAQUUUEABBRRQQAEFFFBAAQUUaLeAAcl214+lU0ABBRRQQAEFFFBAAQUUUEABBRRQoFMCBiQ7VZ2ejAIKKKCAAgoooIACCiiggAIKKKCAAu0WMCDZ7vqxdAoooIACCiiggAIKKKCAAgoooIACCnRKwIBkp6rTk1FAAQUUUEABBRRQQAEFFFBAAQUUUKDdAgYk210/lk4BBRRQQAEFFFBAAQUUUEABBRRQQIFOCRiQ7FR1ejIKKKCAAgoooIACCiiggAIKKKCAAgq0W8CAZLvrx9IpoIACCiiggAIKKKCAAgoooIACCijQKQEDkp2qTk9GAQUUUEABBRRQQAEFFFBAAQUUUECBdgsYkGx3/Vg6BRRQQAEFFFBAAQUUUEABBRRQQAEFOiVgQLJT1enJKKCAAgoooIACCiiggAIKKKCAAgoo0G4BA5Ltrh9Lp4ACCiiggAIKKKCAAgoooIACCiigQKcEDEh2qjo9GQUUUEABBRRQQAEFFFBAAQUUUEABBdotYECy3fVj6RRQQAEFFFBAAQUUUEABBRRQQAEFFOiUgAHJTlWnJ6OAAgoooIACCiiggAIKKKCAAgoooEC7BQxItrt+LJ0CCiiggAIKKKCAAgoooIACCiiggAKdEjAg2anq9GQUUEABBRRQQAEFFFBAAQUUUEABBRRot4AByXbXj6VTQAEFFFBAAQUUUEABBRRQQAEFFFCgUwIGJDtVnZ6MAgoooIACCiiggAIKKKCAAgoooIAC7RYwINnu+rF0CiiggAIKKKCAAgoooIACCiiggAIKdErAgGSnqtOTUUABBRRQQAEFFFBAAQUUUEABBRRQoN0CBiTbXT+WTgEFFFBAAQUUUEABBRRQQAEFFFBAgU4JGJDsVHV6MgoooIACCiiggAIKKKCAAgoooIACCrRbwIBku+vH0imggAIKKKCAAgoooIACCiiggAIKKNApAQOSnapOT0YBBRRQQAEFFFBAAQUUUEABBRRQQIF2CxiQbHf9WDoFFFBAAQUUUEABBRRQQAEFFFBAAQU6JWBAslPV6ckooIACCiiggAIKKKCAAgoooIACCijQbgEDku2uH0ungAIKKKCAAgoooIACCiiggAIKKKBApwQMSHaqOj0ZBRRQQAEFFFBAAQUUUEABBRRQQAEF2i1gQLLd9WPpFFBAAQUUUEABBRRQQAEFFFBAAQUU6JSAAclOVacno4ACCiiggAKjLvC73/0ubLvttuHOO+8sPZXlllsurLbaamGvvfYKW265ZXjRi1407af897//PXzgAx+I33vJJZeEZZdddtrLMJVf+I9//CPsscce4Tvf+U740pe+FD7xiU/0/bovf/nLYb/99guf/OQnw6mnnjpQ0X74wx+GTTbZZMJnPfvss9H6ySefDLvuuutA3+GbFVBAAQUUUECBBS1gQHJB14Dfr4ACCiiggAIKZAJVAckca5dddgmnn356WGKJJabV0IDkeO7pCEieeeaZYc6cObUCpNP6Y/DLFFBAAQUUUECBSQgYkJwEmm9RQAEFFFBAAQWmSiAFJJdeeunS7EOy96688spw2GGHBQKDBMM+/OEPT1VxZuTnLsgMyV7gKehZJ2NzRlaaJ62AAgoooIACIyVgQHKkqsvCKqCAAgoooEDXBaoCkun8v/jFL4ZDDjkk7LDDDuGrX/1qWHTRRbtOM23nZ0By2qj9IgUUUEABBRSYoQIGJGdoxXvaCiiggAIKKNBOgboBybTWIOtNnnfeeWGxxRaLJ1Q1fbjX3//5z3+Gb37zm+Hcc88Nt956ayAot8Yaa4Stttoq7LPPPuPWiew1ZftTn/pUOO2008IPfvCDsNJKK4Vjjz02/OhHPwr3339/WHPNNeOU45133rl03cv77rsvnHLKKTEr9I477gislfn2t789Bl1nz54dnve8542rsCbl5Y1NXj+sgORkPIprSCbr66+/ftz5D2O9ynZeAZZKAQUUUEABBWaCgAHJmVDLnqMCCiiggAIKjIxA3YBkypDcd99940YqCy+88KQDko8//njYe++9w7e//e2w5JJLhlmzZoWFFloo3HvvvTGYSEDwa1/7Wlh55ZXjd1QFJCnTZZddFvhcPotg4G233Rbfu+eee8Z1EPPNeAha8h428iEQucIKK4T58+fH9xBoJSh56KGHhkUWWSR+RtPyNn39sAOSTTyKAckHH3wwfOxjH4tBYgK1q6yySnjZy14W3v/+94cjjzxyZH7XFlQBBRRQQAEFFMgFDEj6e1BAAQUUUEABBVokUBWQJLh26aWXxmDUC17wgvCNb3wjvPWtbx07g8lkSH7ve98Lu+22W9h0000Dm6cQ8OKYN29ezI688MIL45qVRx99dMxUrApI8l52piZDcvHFFw//+c9/YuYjGZLPPPNM3L36Xe96V/yO3//+92H77bcPd911VzjiiCPibtUEK3nP3Llzw8EHHxwDk0xL32677eJ7mpa36euHHZBs4tFrl23XkGzRRWpRFFBAAQUUUGBgAQOSAxP6AQoooIACCiigwPAE6u6yTUDvjDPOCG94wxvGfflkApLpPUyZZppxfvzyl78MH/3oR+P0af5OgLEqILnBBhvEbMuXv/zlYx9FIJJMwXPOOSeWm0Anx+GHHx4Dnfvvv384/vjjx7Ig0xuvuOKKsPvuu8csTYKv7CjetLxNXz/sgGQTDwOSw7uW/CQFFFBAAQUUaK+AAcn21o0lU0ABBRRQQIEZKFA3IAnNZpttFoOEaSo1/zaZgCTTsdmpe5111olZihtuuGHpOo+pOqoCkgcddFBgSnnxINvxxBNPjFO2yaB89NFH45qSN9xww7isyfx9DzzwQPjgBz8YHnroofDd7343rLbaanH6eJPyNn39sAOSdT04bwOSM/Ci95QVUEABBRSYgQIGJGdgpXvKCiiggAIKKNBegaop26zHeOONN4ajjjoqBq/IvmMzmuWXXz6e1GQCkn/7299iFuKPf/zj+BmsI7nWWmvFQOAWW2wRXvWqV43bVKYqIJkCjkXl4rTju+++O2y99dZxbcTXvva1pUHQ5557bmwtSzbL2XjjjUPT8jZ9/bADknU9DEi297q0ZAoooIACCigwXAEDksP19NMUUEABBRRQQIGBBKoCkunD77nnnrDTTjuF6667bizjcLIBSd73xBNPxB2yCW7efvvt486BoOdJJ50U3vKWt8R/H1ZAskk2KN+bApJNy9v09QR92UiGzMpewcQciE2FmHJe3Pk67bJtQHKgS8I3K6CAAgoooEAHBQxIdrBSPSUFFFBAAQUUGF2BugFJzjAFvPJA2GQyJHMtNpP561//Gq666qq4DuS1114bHnvssZgxyWY0K6644tACkn/84x/DNttsE55++umx6dhNa65OeZueX2772c9+Nnz+85/vW6yyesg/w4Bk01r19QoooIACCijQdQEDkl2vYc9PAQUUUEABBUZKYKoDkmkTmWI2Xy+kP//5z2HXXXeNmZgpQ3FYGZIPP/xw3GGbNSQvuuiisMkmmwxcV2Xl7fehvV6fsh5Z4/Lcc8/tuaZmWgfzyiuvHLdZjwHJgavSD1BAAQUUUECBDgsYkOxw5XpqCiiggAIKKDB6AnUDkvfee2+csj137txx04rZlXrzzTcP2267bTjvvPPCYostNobwyCOPhN122y3wmhSQnD9/fmCzmWuuuSYQhHvPe94zDi1fT3HYAUmyG8lAPPbYY+MUaTIJF1lkkXHfjwfnueyyy8a/z5o1q1F511tvvUavZ41KjquvvjoaLrzwwnFncEzLjosvvjjstdde4SUveUkMqq699tpjL3PK9uhdf5ZYAQUUUEABBaZHwIDk9Dj7LQoooIACCiigQC2BqoDks88+G2677bZw6KGHxsDim970pnDhhReG17/+9fHz0/uffPLJcPLJJ4cddtghbkjDGpGHHXZY3PSGI8+QZEfsQw45JKy//voxG3CVVVaJryFgeMkll4Q5c+aEZZZZZux7hpUhyXfcfPPNYccdd4zTxNl5mzIuvvji8fvJXtxvv/0C2YdsunPGGWfETMWm5W36er6bdSQ57/PPPz9u6oMP2ZJLLbVUdMGA9TYJ4lJ21pA8/vjjxwVUpyIgiRFrfVKnHgoooIACCiigwKgKGJAc1Zqz3AoooIACCijQSYEmG70QKCNIt9lmm41ZPPPMMzHr8Ljjjov/9sY3vjEG8e68886w9NJLx12zTznllHEBSYJre+65Z7j88svH3kNm5bx58+IO2Mstt1w45phjwh577BEDYcMMSPKFBFYJ/hHY47tWWGGFuK4kAUkyNDfccMOY7cn5ckymvE3OL2GyO/e+++4bg7L9jr333juccMIJYYkllhj3smEGJMlO3W677eLnsyM509upEzI4PRRQQAEFFFBAgVETMCA5ajVmeRVQQAEFFFCg0wJVAckll1wyZkMytZppzmwyUzz+/e9/x01iyN679dZb47Tt973vfTH78O67747BrOIakmRQsqv0BRdcEN/DRjYEAPkesjFXXXXVsa8ZdkCSD/7LX/4SszcJ/hEEpcyrrbZaDJSSmUhQNT+alJf3NX19+i4sf/azn4WzzjorulA2DrJI11lnnTgFnoDp85///An1MMyAJOUg05MANIHbTTfdNGZovvSlL+309eDJKaCAAgoooEA3BQxIdrNePSsFFFBAAQUUUEABBRRQQAEFFFBAAQVaKWBAspXVYqEUUEABBRRQQAEFFFBAAQUUUEABBRTopoAByW7Wq2elgAIKKKCAAgoooIACCiiggAIKKKBAKwUMSLayWiyUAgoooIACCiiggAIKKKCAAgoooIAC3RQwINnNevWsFFBAAQUUUEABBRRQQAEFFFBAAQUUaKWAAclWVouFUkABBRRQQAEFFFBAAQUUUEABBRRQoJsCBiS7Wa+elQIKKKCAAgoooIACCiiggAIKKKCAAq0UMCDZymqxUAoooIACCiiggAIKKKCAAgoooIACCnRTwIBkN+vVs1JAAQUUUEABBRRQQAEFFFBAAQUUUKCVAgYkW1ktFkoBBRRQQAEFFFBAAQUUUEABBRRQQIFuChiQ7Ga9elYKKKCAAgoooIACCiiggAIKKKCAAgq0UsCAZCurxUIpoIACCiiggAIKKKCAAgoooIACCijQTQEDkt2sV89KAQUUUEABBRRQQAEFFFBAAQUUUECBVgoYkGxltVgoBRRQQAEFFFBAAQUUUEABBRRQQAEFuilgQLKb9epZKaCAAgoooIACCiiggAIKKKCAAgoo0EoBA5KtrBYLpYACCiiggAIKKKCAAgoooIACCiigQDcFDEh2s149KwUUUEABBRRQQAEFFFBAAQUUUEABBVopYECyldVioRRQQAEFFFBAAQUUUEABBRRQQAEFFOimgAHJbtarZ6WAAgoooIACCiiggAIKKKCAAgoooEArBQxItrJaLJQCCiiggAIKKKCAAgoooIACCiiggALdFDAg2c169awUUEABBRRQQAEFFFBAAQUUUEABBRRopYAByVZWi4VSQAEFFFBAAQUUUEABBRRQQAEFFFCgmwIGJLtZr56VAgoooIACCiiggAIKKKCAAgoooIACrRQwINnKarFQCiiggAIKKKCAAgoooIACCiiggAIKdFPAgGQ369WzUkABBRRQQAEFFFBAAQUUUEABBRRQoJUCBiRbWS0WSgEFFFBAAQUUUEABBRRQQAEFFFBAgW4KGJDsZr16VgoooIACCiiggAIKKKCAAgoooIACCrRSwIBkK6vFQimggAIKKKCAAgoooIACCiiggAIKKNBNAQOS3axXz0oBBRRQQAEFFFBAAQUUUEABBRRQQIFWChiQbGW1WCgFFFBAAQUUUEABBRRQQAEFFFBAAQW6KWBAspv16lkpoIACCiiggAIKKKCAAgoooIACCijQSgEDkq2sFgulgAIKKKCAAgoooIACCiiggAIKKKBANwUMSHazXj0rBRRQQAEFFFBAAQUUUEABBRRQQAEFWilgQLKV1WKhFFBAAQUUUEABBRRQQAEFFFBAAQUU6KaAAclu1qtnpYACCiiggAIKKKCAAgoooIACCiigQCsFDEi2sloslAIKKKCAAgoooIACCiiggAIKKKCAAt0UMCDZzXr1rBRQQAEFFFBAAQUUUEABBRRQQAEFFGilgAHJVlaLhVJAAQUUUEABBRRQQAEFFFBAAQUUUKCbAgYku1mvnpUCCiiggAIKKKCAAgoooIACCiiggAKtFDAg2cpqsVAKKKCAAgoooIACCiiggAIKKKCAAgp0U8CAZDfr1bNSQAEFFFBAAQUUUEABBRRQQAEFFFCglQIGJFtZLRZKAQUUUEABBRRQQAEFFFBAAQUUUECBbgoYkOxmvXpWCiiggAIKKKCAAgoooIACCiiggAIKtFLAgGQrq8VCKaCAAgoooIACCiiggAIKKKCAAgoo0E0BA5LdrFfPSgEFFFBAAQUUUEABBRRQQAEFFFBAgVYK/B8ehRXGoUUtx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1026" y="1714488"/>
            <a:ext cx="7072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 the organization, the current methods for evaluating employee performance are inconsistent and lack a standardized approach. This has led to discrepancies in performance reviews, employee dissatisfaction, and difficulty in identifying top performers and areas needing improvement.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address these issues, we aim to develop a comprehensive employee performance analysis system using Excel.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system will standardize performance metrics, automate data collection and analysis, and provide clear, actionable insights to improve overall employee performance and satisfaction.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1026" y="2143116"/>
            <a:ext cx="7215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Project Scope</a:t>
            </a:r>
            <a:r>
              <a:rPr lang="en-US" dirty="0" smtClean="0"/>
              <a:t>: Analyzing employee performance analysis using excel for the given employee data.</a:t>
            </a:r>
          </a:p>
          <a:p>
            <a:r>
              <a:rPr lang="en-US" b="1" dirty="0" smtClean="0"/>
              <a:t>Objectives: identifying</a:t>
            </a:r>
            <a:r>
              <a:rPr lang="en-US" dirty="0" smtClean="0"/>
              <a:t> number of male and female employees performance individually and according to the business units.   </a:t>
            </a:r>
          </a:p>
          <a:p>
            <a:r>
              <a:rPr lang="en-US" b="1" dirty="0" smtClean="0"/>
              <a:t>Data Collection: the</a:t>
            </a:r>
            <a:r>
              <a:rPr lang="en-US" dirty="0" smtClean="0"/>
              <a:t> data I used are 9 features which is employee business units , gendercode,performance level and for value employee name. </a:t>
            </a:r>
          </a:p>
          <a:p>
            <a:r>
              <a:rPr lang="en-US" b="1" dirty="0" smtClean="0"/>
              <a:t>Analysis Methods</a:t>
            </a:r>
            <a:r>
              <a:rPr lang="en-US" dirty="0" smtClean="0"/>
              <a:t>: used pivot table for evaluation of male and female employee performance and chart to show representation, used trend line and etc.,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1952596" y="1714488"/>
          <a:ext cx="6564330" cy="4643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72084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Data Organization</a:t>
            </a:r>
            <a:r>
              <a:rPr lang="en-US" dirty="0" smtClean="0"/>
              <a:t>:  the given data is well-organized with clear headers for each column, such as Employee ID, Name, buisness unit, Performance Score, etc.</a:t>
            </a:r>
          </a:p>
          <a:p>
            <a:r>
              <a:rPr lang="en-US" b="1" dirty="0" smtClean="0"/>
              <a:t>Pivot Tables</a:t>
            </a:r>
            <a:r>
              <a:rPr lang="en-US" dirty="0" smtClean="0"/>
              <a:t>: Used pivot tables to summarize and analyze data. I group data by buisness unit ,gendercode,performance level, job role, or performance metrics to identify trends and patterns.</a:t>
            </a:r>
          </a:p>
          <a:p>
            <a:r>
              <a:rPr lang="en-US" b="1" dirty="0" smtClean="0"/>
              <a:t>Charts and Graphs</a:t>
            </a:r>
            <a:r>
              <a:rPr lang="en-US" dirty="0" smtClean="0"/>
              <a:t>: Visualize the data with charts and graphs to make it easier to interpret. I used line graphs, and pie charts  be more effective.</a:t>
            </a:r>
          </a:p>
          <a:p>
            <a:r>
              <a:rPr lang="en-US" b="1" dirty="0" smtClean="0"/>
              <a:t>Formulas and Functions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 used conditional formatting for removing      missing values and filtering out.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used filter for sort out data and finding number of male and female count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used IFS formula for performance level using performance points or metrics.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88" y="17144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Employee Management Data</a:t>
            </a:r>
            <a:r>
              <a:rPr lang="en-US" dirty="0" smtClean="0"/>
              <a:t>: The data extracted from portal and conducted analysis. It helps in analyzing employee performance and management.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Employee Features</a:t>
            </a:r>
            <a:r>
              <a:rPr lang="en-US" dirty="0" smtClean="0"/>
              <a:t>: This dataset includes 26 columns like </a:t>
            </a:r>
            <a:r>
              <a:rPr lang="en-US" b="1" dirty="0" smtClean="0"/>
              <a:t>Employee ID, Full Name, </a:t>
            </a:r>
            <a:r>
              <a:rPr lang="en-US" b="1" dirty="0" err="1" smtClean="0"/>
              <a:t>buisness</a:t>
            </a:r>
            <a:r>
              <a:rPr lang="en-US" b="1" dirty="0" smtClean="0"/>
              <a:t> unit , Designation, Hire Date, and  </a:t>
            </a:r>
            <a:r>
              <a:rPr lang="en-US" b="1" dirty="0" err="1" smtClean="0"/>
              <a:t>gendercode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Features used: </a:t>
            </a:r>
            <a:r>
              <a:rPr lang="en-US" dirty="0" smtClean="0"/>
              <a:t>But used only </a:t>
            </a:r>
            <a:r>
              <a:rPr lang="en-US" b="1" dirty="0" smtClean="0"/>
              <a:t>employee </a:t>
            </a:r>
            <a:r>
              <a:rPr lang="en-US" b="1" dirty="0" err="1" smtClean="0"/>
              <a:t>id,first</a:t>
            </a:r>
            <a:r>
              <a:rPr lang="en-US" b="1" dirty="0" smtClean="0"/>
              <a:t> name and last </a:t>
            </a:r>
            <a:r>
              <a:rPr lang="en-US" b="1" dirty="0" err="1" smtClean="0"/>
              <a:t>name,Buisness</a:t>
            </a:r>
            <a:r>
              <a:rPr lang="en-US" b="1" dirty="0" smtClean="0"/>
              <a:t> </a:t>
            </a:r>
            <a:r>
              <a:rPr lang="en-US" b="1" dirty="0" err="1" smtClean="0"/>
              <a:t>unit,employee</a:t>
            </a:r>
            <a:r>
              <a:rPr lang="en-US" b="1" dirty="0" smtClean="0"/>
              <a:t> type and </a:t>
            </a:r>
            <a:r>
              <a:rPr lang="en-US" b="1" dirty="0" err="1" smtClean="0"/>
              <a:t>status,gendercode</a:t>
            </a:r>
            <a:r>
              <a:rPr lang="en-US" b="1" dirty="0" smtClean="0"/>
              <a:t> and performance level and rating.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Variabes</a:t>
            </a:r>
            <a:r>
              <a:rPr lang="en-US" b="1" dirty="0" smtClean="0"/>
              <a:t> used like </a:t>
            </a:r>
            <a:r>
              <a:rPr lang="en-US" dirty="0" err="1" smtClean="0"/>
              <a:t>Empid</a:t>
            </a:r>
            <a:r>
              <a:rPr lang="en-US" dirty="0" smtClean="0"/>
              <a:t> as number and </a:t>
            </a:r>
            <a:r>
              <a:rPr lang="en-US" dirty="0" err="1" smtClean="0"/>
              <a:t>anme</a:t>
            </a:r>
            <a:r>
              <a:rPr lang="en-US" dirty="0" smtClean="0"/>
              <a:t> as text.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are</a:t>
            </a:r>
            <a:r>
              <a:rPr lang="en-US" b="1" dirty="0" smtClean="0"/>
              <a:t> male and female</a:t>
            </a:r>
            <a:r>
              <a:rPr lang="en-US" dirty="0" smtClean="0"/>
              <a:t> to sort Out according to the need.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Using employee rating filtered and formula (</a:t>
            </a:r>
            <a:r>
              <a:rPr lang="en-US" b="1" dirty="0" smtClean="0"/>
              <a:t>IFS)</a:t>
            </a:r>
            <a:r>
              <a:rPr lang="en-US" dirty="0" smtClean="0"/>
              <a:t> for the performance level (</a:t>
            </a:r>
            <a:r>
              <a:rPr lang="en-US" b="1" dirty="0" smtClean="0"/>
              <a:t>VERY HIGH,HIGH,MEDIUM,LOW)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6976" y="27860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this formula for filtering the rating for </a:t>
            </a:r>
            <a:r>
              <a:rPr lang="en-US" b="1" dirty="0" smtClean="0"/>
              <a:t>Performance Level feature -IFS(Z8&gt;=5,”VERY HIGH”,Z8&gt;=4,”HIGH”,Z8&gt;=3,”MED”,TRUE,”LOW” </a:t>
            </a:r>
            <a:r>
              <a:rPr lang="en-US" dirty="0" smtClean="0"/>
              <a:t>and applied for all the data rows.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Conditional formatting </a:t>
            </a:r>
            <a:r>
              <a:rPr lang="en-US" dirty="0" smtClean="0"/>
              <a:t>for the missed values and removed by filter option to </a:t>
            </a:r>
            <a:r>
              <a:rPr lang="en-US" dirty="0" err="1" smtClean="0"/>
              <a:t>evalation</a:t>
            </a:r>
            <a:r>
              <a:rPr lang="en-US" dirty="0" smtClean="0"/>
              <a:t> of performance analysis.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b="1" dirty="0" smtClean="0"/>
              <a:t>Slicer option </a:t>
            </a:r>
            <a:r>
              <a:rPr lang="en-US" dirty="0" smtClean="0"/>
              <a:t>for the choosing gender code </a:t>
            </a:r>
            <a:r>
              <a:rPr lang="en-US" dirty="0" err="1" smtClean="0"/>
              <a:t>accoring</a:t>
            </a:r>
            <a:r>
              <a:rPr lang="en-US" dirty="0" smtClean="0"/>
              <a:t> to the needs. 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684</Words>
  <Application>Microsoft Office PowerPoint</Application>
  <PresentationFormat>Custom</PresentationFormat>
  <Paragraphs>103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16</cp:revision>
  <dcterms:created xsi:type="dcterms:W3CDTF">2024-03-29T15:07:22Z</dcterms:created>
  <dcterms:modified xsi:type="dcterms:W3CDTF">2024-09-01T16:13:16Z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