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07" autoAdjust="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4DB33-49FF-4206-84EC-E460D08E721B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A3FF3-AFC9-43A7-AAEB-14A117398B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A3FF3-AFC9-43A7-AAEB-14A117398B10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AA1C-5CA9-489B-8687-ED5FD812119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F0F5C64-DC45-4FB5-9656-D8175D86D1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AA1C-5CA9-489B-8687-ED5FD812119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5C64-DC45-4FB5-9656-D8175D86D1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AA1C-5CA9-489B-8687-ED5FD812119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5C64-DC45-4FB5-9656-D8175D86D1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AA1C-5CA9-489B-8687-ED5FD812119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F0F5C64-DC45-4FB5-9656-D8175D86D1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AA1C-5CA9-489B-8687-ED5FD812119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5C64-DC45-4FB5-9656-D8175D86D1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AA1C-5CA9-489B-8687-ED5FD812119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5C64-DC45-4FB5-9656-D8175D86D1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AA1C-5CA9-489B-8687-ED5FD812119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F0F5C64-DC45-4FB5-9656-D8175D86D1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AA1C-5CA9-489B-8687-ED5FD812119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5C64-DC45-4FB5-9656-D8175D86D1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AA1C-5CA9-489B-8687-ED5FD812119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5C64-DC45-4FB5-9656-D8175D86D1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AA1C-5CA9-489B-8687-ED5FD812119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5C64-DC45-4FB5-9656-D8175D86D1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AA1C-5CA9-489B-8687-ED5FD812119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F5C64-DC45-4FB5-9656-D8175D86D17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292AA1C-5CA9-489B-8687-ED5FD8121191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F0F5C64-DC45-4FB5-9656-D8175D86D1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input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textarea.asp" TargetMode="External"/><Relationship Id="rId2" Type="http://schemas.openxmlformats.org/officeDocument/2006/relationships/hyperlink" Target="https://www.w3schools.com/tags/tag_inpu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tags/tag_select.asp" TargetMode="External"/><Relationship Id="rId4" Type="http://schemas.openxmlformats.org/officeDocument/2006/relationships/hyperlink" Target="https://www.w3schools.com/tags/tag_button.as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057400"/>
            <a:ext cx="8458200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                    </a:t>
            </a:r>
            <a:r>
              <a:rPr lang="en-US" sz="4600" dirty="0" smtClean="0"/>
              <a:t>WELCOME TO</a:t>
            </a:r>
          </a:p>
          <a:p>
            <a:r>
              <a:rPr lang="en-US" sz="4600" dirty="0" smtClean="0"/>
              <a:t> </a:t>
            </a:r>
            <a:r>
              <a:rPr lang="en-US" sz="4600" dirty="0" smtClean="0"/>
              <a:t>                 TEDDY  STORE</a:t>
            </a:r>
            <a:endParaRPr lang="en-US" sz="4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33400"/>
            <a:ext cx="8686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85800"/>
            <a:ext cx="89154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Order summary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158" y="1143000"/>
            <a:ext cx="8050083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confirmation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1"/>
            <a:ext cx="8534400" cy="548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332037"/>
            <a:ext cx="86868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 have developed a project using  Html, CSS and JavaScript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    technologies and named it as Online Teddy Store.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We can choose Teddy’s among wide variety of collection in the store 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We can add the Teddy’s to the cart and placed the order.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HTML:-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HTML stands for Hyper Text Markup </a:t>
            </a:r>
            <a:r>
              <a:rPr lang="en-US" sz="1800" dirty="0" smtClean="0"/>
              <a:t>Language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HTML </a:t>
            </a:r>
            <a:r>
              <a:rPr lang="en-US" sz="1800" dirty="0" smtClean="0"/>
              <a:t>is the standard markup language for creating Web </a:t>
            </a:r>
            <a:r>
              <a:rPr lang="en-US" sz="1800" dirty="0" smtClean="0"/>
              <a:t>pages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HTML </a:t>
            </a:r>
            <a:r>
              <a:rPr lang="en-US" sz="1800" dirty="0" smtClean="0"/>
              <a:t>describes the structure of a Web </a:t>
            </a:r>
            <a:r>
              <a:rPr lang="en-US" sz="1800" dirty="0" smtClean="0"/>
              <a:t>page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HTML </a:t>
            </a:r>
            <a:r>
              <a:rPr lang="en-US" sz="1800" dirty="0" smtClean="0"/>
              <a:t>consists of a series of </a:t>
            </a:r>
            <a:r>
              <a:rPr lang="en-US" sz="1800" dirty="0" smtClean="0"/>
              <a:t>elements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HTML </a:t>
            </a:r>
            <a:r>
              <a:rPr lang="en-US" sz="1800" dirty="0" smtClean="0"/>
              <a:t>elements tell the browser how to display the content</a:t>
            </a:r>
          </a:p>
          <a:p>
            <a:pPr>
              <a:buNone/>
            </a:pPr>
            <a:r>
              <a:rPr lang="en-US" dirty="0" smtClean="0"/>
              <a:t>CSS:-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 smtClean="0"/>
              <a:t>CSS stands for Cascading Style </a:t>
            </a:r>
            <a:r>
              <a:rPr lang="en-US" sz="1900" dirty="0" smtClean="0"/>
              <a:t>Sheets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 smtClean="0"/>
              <a:t>CSS </a:t>
            </a:r>
            <a:r>
              <a:rPr lang="en-US" sz="1900" dirty="0" smtClean="0"/>
              <a:t>describes how HTML elements are to be displayed on screen, paper, or in other </a:t>
            </a:r>
            <a:r>
              <a:rPr lang="en-US" sz="1900" dirty="0" smtClean="0"/>
              <a:t>media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 smtClean="0"/>
              <a:t>CSS </a:t>
            </a:r>
            <a:r>
              <a:rPr lang="en-US" sz="1900" dirty="0" smtClean="0"/>
              <a:t>saves a lot of work. It can control the layout of multiple web pages all at </a:t>
            </a:r>
            <a:r>
              <a:rPr lang="en-US" sz="1900" dirty="0" smtClean="0"/>
              <a:t>once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 smtClean="0"/>
              <a:t>External style sheets </a:t>
            </a:r>
            <a:r>
              <a:rPr lang="en-US" sz="1900" dirty="0" smtClean="0"/>
              <a:t>are stored in CSS files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JAVASCRIPT-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JavaScript is a Scripting language that enables you to create dynamically updating content , control, multimedia , animate images etc..,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JavaScript can calculate, manipulate and validate data.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JavaScript renders web pages in an interactive and dynamic fashion.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This allowing the pages to react to events , exhibit special effects, accept variable text, validate data, create cookies , detect a user’s browser , etc.,</a:t>
            </a:r>
          </a:p>
          <a:p>
            <a:pPr>
              <a:buNone/>
            </a:pPr>
            <a:r>
              <a:rPr lang="en-US" dirty="0" err="1" smtClean="0"/>
              <a:t>JQuery</a:t>
            </a:r>
            <a:r>
              <a:rPr lang="en-US" dirty="0" smtClean="0"/>
              <a:t>-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err="1" smtClean="0"/>
              <a:t>Jquery</a:t>
            </a:r>
            <a:r>
              <a:rPr lang="en-US" sz="1800" dirty="0" smtClean="0"/>
              <a:t> is a library , derived from JavaScript .It is a open source JavaScript library that simplifies the interactions between HTML/CSS document.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It is widely famous with its philosophy of “write less , Do more”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err="1" smtClean="0"/>
              <a:t>Jquery</a:t>
            </a:r>
            <a:r>
              <a:rPr lang="en-US" sz="1800" dirty="0" smtClean="0"/>
              <a:t> is more user-friendly only a few lines of code have to write in order to have its functionality.</a:t>
            </a:r>
          </a:p>
          <a:p>
            <a:pPr>
              <a:buNone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/>
              <a:t>&lt;link&gt; </a:t>
            </a:r>
            <a:r>
              <a:rPr lang="en-US" sz="1800" dirty="0" smtClean="0"/>
              <a:t>:-It </a:t>
            </a:r>
            <a:r>
              <a:rPr lang="en-US" sz="1800" dirty="0" smtClean="0"/>
              <a:t>defines the relationship between the current document and an external </a:t>
            </a:r>
            <a:r>
              <a:rPr lang="en-US" sz="1800" dirty="0" smtClean="0"/>
              <a:t>      	   resource. It </a:t>
            </a:r>
            <a:r>
              <a:rPr lang="en-US" sz="1800" dirty="0" smtClean="0"/>
              <a:t>is most often used to link to external style </a:t>
            </a:r>
            <a:r>
              <a:rPr lang="en-US" sz="1800" dirty="0" smtClean="0"/>
              <a:t>sheets.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&lt;meta&gt;:-It </a:t>
            </a:r>
            <a:r>
              <a:rPr lang="en-US" sz="1800" dirty="0" smtClean="0"/>
              <a:t>always go inside the &lt;head&gt; element, and are typically used to specify </a:t>
            </a:r>
            <a:r>
              <a:rPr lang="en-US" sz="1800" dirty="0" smtClean="0"/>
              <a:t>		     character </a:t>
            </a:r>
            <a:r>
              <a:rPr lang="en-US" sz="1800" dirty="0" smtClean="0"/>
              <a:t>set, page description, keywords, author of the document, and </a:t>
            </a:r>
            <a:r>
              <a:rPr lang="en-US" sz="1800" dirty="0" smtClean="0"/>
              <a:t>	   	     viewport settings. Metadata </a:t>
            </a:r>
            <a:r>
              <a:rPr lang="en-US" sz="1800" dirty="0" smtClean="0"/>
              <a:t>will not be displayed on the </a:t>
            </a:r>
            <a:r>
              <a:rPr lang="en-US" sz="1800" dirty="0" smtClean="0"/>
              <a:t>page, but is       	   	     machine </a:t>
            </a:r>
            <a:r>
              <a:rPr lang="en-US" sz="1800" dirty="0" err="1" smtClean="0"/>
              <a:t>parsable</a:t>
            </a:r>
            <a:r>
              <a:rPr lang="en-US" sz="1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&lt;script&gt;:-It  </a:t>
            </a:r>
            <a:r>
              <a:rPr lang="en-US" sz="1800" dirty="0" smtClean="0"/>
              <a:t>is used to embed a client-side script (JavaScript</a:t>
            </a:r>
            <a:r>
              <a:rPr lang="en-US" sz="1800" dirty="0" smtClean="0"/>
              <a:t>).</a:t>
            </a:r>
            <a:r>
              <a:rPr lang="en-US" sz="1800" dirty="0" smtClean="0"/>
              <a:t> The &lt;script&gt; element </a:t>
            </a:r>
            <a:r>
              <a:rPr lang="en-US" sz="1800" dirty="0" smtClean="0"/>
              <a:t>     	      either </a:t>
            </a:r>
            <a:r>
              <a:rPr lang="en-US" sz="1800" dirty="0" smtClean="0"/>
              <a:t>contains scripting statements, or it points to an external script file </a:t>
            </a:r>
            <a:r>
              <a:rPr lang="en-US" sz="1800" dirty="0" smtClean="0"/>
              <a:t>	   	      through </a:t>
            </a:r>
            <a:r>
              <a:rPr lang="en-US" sz="1800" dirty="0" smtClean="0"/>
              <a:t>the </a:t>
            </a:r>
            <a:r>
              <a:rPr lang="en-US" sz="1800" dirty="0" err="1" smtClean="0"/>
              <a:t>src</a:t>
            </a:r>
            <a:r>
              <a:rPr lang="en-US" sz="1800" dirty="0" smtClean="0"/>
              <a:t> attribute</a:t>
            </a:r>
            <a:r>
              <a:rPr lang="en-US" sz="1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&lt;section&gt;:-It </a:t>
            </a:r>
            <a:r>
              <a:rPr lang="en-US" sz="1800" dirty="0" smtClean="0"/>
              <a:t>defines a section in a document</a:t>
            </a:r>
            <a:r>
              <a:rPr lang="en-US" sz="1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&lt;</a:t>
            </a:r>
            <a:r>
              <a:rPr lang="en-US" sz="1800" dirty="0" err="1" smtClean="0"/>
              <a:t>nav</a:t>
            </a:r>
            <a:r>
              <a:rPr lang="en-US" sz="1800" dirty="0" smtClean="0"/>
              <a:t>&gt;      :-It defines </a:t>
            </a:r>
            <a:r>
              <a:rPr lang="en-US" sz="1800" dirty="0" smtClean="0"/>
              <a:t>a set of navigation links</a:t>
            </a:r>
            <a:r>
              <a:rPr lang="en-US" sz="1800" dirty="0" smtClean="0"/>
              <a:t>.</a:t>
            </a:r>
            <a:r>
              <a:rPr lang="en-US" sz="1800" dirty="0" smtClean="0"/>
              <a:t>  The &lt;</a:t>
            </a:r>
            <a:r>
              <a:rPr lang="en-US" sz="1800" dirty="0" err="1" smtClean="0"/>
              <a:t>nav</a:t>
            </a:r>
            <a:r>
              <a:rPr lang="en-US" sz="1800" dirty="0" smtClean="0"/>
              <a:t>&gt; element is intended only </a:t>
            </a:r>
            <a:r>
              <a:rPr lang="en-US" sz="1800" dirty="0" smtClean="0"/>
              <a:t>	        for </a:t>
            </a:r>
            <a:r>
              <a:rPr lang="en-US" sz="1800" dirty="0" smtClean="0"/>
              <a:t>major block of </a:t>
            </a:r>
            <a:r>
              <a:rPr lang="en-US" sz="1800" dirty="0" smtClean="0"/>
              <a:t>navigation.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&lt;button&gt;:-It </a:t>
            </a:r>
            <a:r>
              <a:rPr lang="en-US" sz="1800" dirty="0" smtClean="0"/>
              <a:t>defines a clickable button</a:t>
            </a:r>
            <a:r>
              <a:rPr lang="en-US" sz="1800" dirty="0" smtClean="0"/>
              <a:t>.</a:t>
            </a:r>
            <a:r>
              <a:rPr lang="en-US" sz="1800" dirty="0" smtClean="0"/>
              <a:t> Inside a &lt;button&gt; element you can put text </a:t>
            </a:r>
            <a:r>
              <a:rPr lang="en-US" sz="1800" dirty="0" smtClean="0"/>
              <a:t>	       (</a:t>
            </a:r>
            <a:r>
              <a:rPr lang="en-US" sz="1800" dirty="0" smtClean="0"/>
              <a:t>and tags like &lt;</a:t>
            </a:r>
            <a:r>
              <a:rPr lang="en-US" sz="1800" dirty="0" err="1" smtClean="0"/>
              <a:t>i</a:t>
            </a:r>
            <a:r>
              <a:rPr lang="en-US" sz="1800" dirty="0" smtClean="0"/>
              <a:t>&gt;, &lt;b&gt;, &lt;strong&gt;, &lt;</a:t>
            </a:r>
            <a:r>
              <a:rPr lang="en-US" sz="1800" dirty="0" err="1" smtClean="0"/>
              <a:t>br</a:t>
            </a:r>
            <a:r>
              <a:rPr lang="en-US" sz="1800" dirty="0" smtClean="0"/>
              <a:t>&gt;, &lt;</a:t>
            </a:r>
            <a:r>
              <a:rPr lang="en-US" sz="1800" dirty="0" err="1" smtClean="0"/>
              <a:t>img</a:t>
            </a:r>
            <a:r>
              <a:rPr lang="en-US" sz="1800" dirty="0" smtClean="0"/>
              <a:t>&gt;, etc.). That is not possible </a:t>
            </a:r>
            <a:r>
              <a:rPr lang="en-US" sz="1800" dirty="0" smtClean="0"/>
              <a:t>	       with </a:t>
            </a:r>
            <a:r>
              <a:rPr lang="en-US" sz="1800" dirty="0" smtClean="0"/>
              <a:t>a button created with the </a:t>
            </a:r>
            <a:r>
              <a:rPr lang="en-US" sz="1800" dirty="0" smtClean="0">
                <a:hlinkClick r:id="rId2"/>
              </a:rPr>
              <a:t>&lt;input&gt;</a:t>
            </a:r>
            <a:r>
              <a:rPr lang="en-US" sz="1800" dirty="0" smtClean="0"/>
              <a:t> element</a:t>
            </a:r>
            <a:r>
              <a:rPr lang="en-US" sz="1800" dirty="0" smtClean="0"/>
              <a:t>!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838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/>
              <a:t>&lt;style&gt;:-</a:t>
            </a:r>
            <a:r>
              <a:rPr lang="en-US" sz="1800" dirty="0" err="1" smtClean="0"/>
              <a:t>Iti</a:t>
            </a:r>
            <a:r>
              <a:rPr lang="en-US" sz="1800" dirty="0" smtClean="0"/>
              <a:t> s </a:t>
            </a:r>
            <a:r>
              <a:rPr lang="en-US" sz="1800" dirty="0" smtClean="0"/>
              <a:t>used to define style information (CSS) for a document</a:t>
            </a:r>
            <a:r>
              <a:rPr lang="en-US" sz="1800" dirty="0" smtClean="0"/>
              <a:t>.</a:t>
            </a:r>
            <a:r>
              <a:rPr lang="en-US" sz="1800" dirty="0" smtClean="0"/>
              <a:t> Inside </a:t>
            </a:r>
            <a:r>
              <a:rPr lang="en-US" sz="1800" dirty="0" smtClean="0"/>
              <a:t>	 	     the</a:t>
            </a:r>
            <a:r>
              <a:rPr lang="en-US" sz="1800" dirty="0" smtClean="0"/>
              <a:t> &lt;style&gt; element you specify how HTML elements should render in a </a:t>
            </a:r>
            <a:r>
              <a:rPr lang="en-US" sz="1800" dirty="0" smtClean="0"/>
              <a:t>	  	     browser.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&lt;div&gt;:-It defines </a:t>
            </a:r>
            <a:r>
              <a:rPr lang="en-US" sz="1800" dirty="0" smtClean="0"/>
              <a:t>a division or a section in an HTML </a:t>
            </a:r>
            <a:r>
              <a:rPr lang="en-US" sz="1800" dirty="0" err="1" smtClean="0"/>
              <a:t>document.It</a:t>
            </a:r>
            <a:r>
              <a:rPr lang="en-US" sz="1800" dirty="0" smtClean="0"/>
              <a:t> is </a:t>
            </a:r>
            <a:r>
              <a:rPr lang="en-US" sz="1800" dirty="0" smtClean="0"/>
              <a:t>used as a </a:t>
            </a:r>
            <a:r>
              <a:rPr lang="en-US" sz="1800" dirty="0" smtClean="0"/>
              <a:t>	 	 container </a:t>
            </a:r>
            <a:r>
              <a:rPr lang="en-US" sz="1800" dirty="0" smtClean="0"/>
              <a:t>for HTML elements - which is then styled with CSS or manipulated </a:t>
            </a:r>
            <a:r>
              <a:rPr lang="en-US" sz="1800" dirty="0" smtClean="0"/>
              <a:t>	with </a:t>
            </a:r>
            <a:r>
              <a:rPr lang="en-US" sz="1800" dirty="0" err="1" smtClean="0"/>
              <a:t>JavaScript.It</a:t>
            </a:r>
            <a:r>
              <a:rPr lang="en-US" sz="1800" dirty="0" smtClean="0"/>
              <a:t> </a:t>
            </a:r>
            <a:r>
              <a:rPr lang="en-US" sz="1800" dirty="0" smtClean="0"/>
              <a:t>is easily styled by using the class or id attribute</a:t>
            </a:r>
            <a:r>
              <a:rPr lang="en-US" sz="1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&lt;span&gt;:-It</a:t>
            </a:r>
            <a:r>
              <a:rPr lang="en-US" sz="1800" dirty="0" smtClean="0"/>
              <a:t> is an inline container used to mark up a part of a text, or a part of a </a:t>
            </a:r>
            <a:r>
              <a:rPr lang="en-US" sz="1800" dirty="0" smtClean="0"/>
              <a:t>	   	     document.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&lt;</a:t>
            </a:r>
            <a:r>
              <a:rPr lang="en-US" sz="1800" dirty="0" err="1" smtClean="0"/>
              <a:t>img</a:t>
            </a:r>
            <a:r>
              <a:rPr lang="en-US" sz="1800" dirty="0" smtClean="0"/>
              <a:t>&gt;:-It </a:t>
            </a:r>
            <a:r>
              <a:rPr lang="en-US" sz="1800" dirty="0" smtClean="0"/>
              <a:t>is used to embed an image in an HTML </a:t>
            </a:r>
            <a:r>
              <a:rPr lang="en-US" sz="1800" dirty="0" err="1" smtClean="0"/>
              <a:t>page.It</a:t>
            </a:r>
            <a:r>
              <a:rPr lang="en-US" sz="1800" dirty="0" smtClean="0"/>
              <a:t> creates </a:t>
            </a:r>
            <a:r>
              <a:rPr lang="en-US" sz="1800" dirty="0" smtClean="0"/>
              <a:t>a holding space for </a:t>
            </a:r>
            <a:r>
              <a:rPr lang="en-US" sz="1800" dirty="0" smtClean="0"/>
              <a:t>	   the </a:t>
            </a:r>
            <a:r>
              <a:rPr lang="en-US" sz="1800" dirty="0" smtClean="0"/>
              <a:t>referenced image</a:t>
            </a:r>
            <a:r>
              <a:rPr lang="en-US" sz="1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&lt;</a:t>
            </a:r>
            <a:r>
              <a:rPr lang="en-US" sz="1800" dirty="0" smtClean="0"/>
              <a:t>i</a:t>
            </a:r>
            <a:r>
              <a:rPr lang="en-US" sz="1800" dirty="0" smtClean="0"/>
              <a:t>nput&gt;:-It specifies </a:t>
            </a:r>
            <a:r>
              <a:rPr lang="en-US" sz="1800" dirty="0" smtClean="0"/>
              <a:t>an input field where the user can enter data</a:t>
            </a:r>
            <a:r>
              <a:rPr lang="en-US" sz="1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&lt;form&gt;:-It is </a:t>
            </a:r>
            <a:r>
              <a:rPr lang="en-US" sz="1800" dirty="0" smtClean="0"/>
              <a:t>used to create an HTML form for user </a:t>
            </a:r>
            <a:r>
              <a:rPr lang="en-US" sz="1800" dirty="0" err="1" smtClean="0"/>
              <a:t>input.It</a:t>
            </a:r>
            <a:r>
              <a:rPr lang="en-US" sz="1800" dirty="0" smtClean="0"/>
              <a:t> can </a:t>
            </a:r>
            <a:r>
              <a:rPr lang="en-US" sz="1800" dirty="0" smtClean="0"/>
              <a:t>contain one or more </a:t>
            </a:r>
            <a:r>
              <a:rPr lang="en-US" sz="1800" dirty="0" smtClean="0"/>
              <a:t>	    of </a:t>
            </a:r>
            <a:r>
              <a:rPr lang="en-US" sz="1800" dirty="0" smtClean="0"/>
              <a:t>the following form elements</a:t>
            </a:r>
            <a:r>
              <a:rPr lang="en-US" sz="1800" dirty="0" smtClean="0"/>
              <a:t>:</a:t>
            </a:r>
            <a:r>
              <a:rPr lang="en-US" sz="1800" dirty="0" smtClean="0">
                <a:hlinkClick r:id="rId2"/>
              </a:rPr>
              <a:t>&lt;</a:t>
            </a:r>
            <a:r>
              <a:rPr lang="en-US" sz="1800" dirty="0" smtClean="0">
                <a:hlinkClick r:id="rId2"/>
              </a:rPr>
              <a:t>input</a:t>
            </a:r>
            <a:r>
              <a:rPr lang="en-US" sz="1800" dirty="0" smtClean="0">
                <a:hlinkClick r:id="rId2"/>
              </a:rPr>
              <a:t>&gt;</a:t>
            </a:r>
            <a:r>
              <a:rPr lang="en-US" sz="1800" dirty="0" smtClean="0"/>
              <a:t>, </a:t>
            </a:r>
            <a:r>
              <a:rPr lang="en-US" sz="1800" dirty="0" smtClean="0">
                <a:hlinkClick r:id="rId3"/>
              </a:rPr>
              <a:t>&lt;</a:t>
            </a:r>
            <a:r>
              <a:rPr lang="en-US" sz="1800" dirty="0" err="1" smtClean="0">
                <a:hlinkClick r:id="rId3"/>
              </a:rPr>
              <a:t>textarea</a:t>
            </a:r>
            <a:r>
              <a:rPr lang="en-US" sz="1800" dirty="0" smtClean="0">
                <a:hlinkClick r:id="rId3"/>
              </a:rPr>
              <a:t>&gt;</a:t>
            </a:r>
            <a:r>
              <a:rPr lang="en-US" sz="1800" dirty="0" smtClean="0"/>
              <a:t> ,</a:t>
            </a:r>
            <a:r>
              <a:rPr lang="en-US" sz="1800" dirty="0" smtClean="0">
                <a:hlinkClick r:id="rId4"/>
              </a:rPr>
              <a:t>&lt;</a:t>
            </a:r>
            <a:r>
              <a:rPr lang="en-US" sz="1800" dirty="0" smtClean="0">
                <a:hlinkClick r:id="rId4"/>
              </a:rPr>
              <a:t>button</a:t>
            </a:r>
            <a:r>
              <a:rPr lang="en-US" sz="1800" dirty="0" smtClean="0">
                <a:hlinkClick r:id="rId4"/>
              </a:rPr>
              <a:t>&gt;</a:t>
            </a:r>
            <a:r>
              <a:rPr lang="en-US" sz="1800" dirty="0" smtClean="0"/>
              <a:t>,</a:t>
            </a:r>
            <a:r>
              <a:rPr lang="en-US" sz="1800" dirty="0" smtClean="0">
                <a:hlinkClick r:id="rId5"/>
              </a:rPr>
              <a:t>&lt;</a:t>
            </a:r>
            <a:r>
              <a:rPr lang="en-US" sz="1800" dirty="0" smtClean="0">
                <a:hlinkClick r:id="rId5"/>
              </a:rPr>
              <a:t>select</a:t>
            </a:r>
            <a:r>
              <a:rPr lang="en-US" sz="1800" dirty="0" smtClean="0">
                <a:hlinkClick r:id="rId5"/>
              </a:rPr>
              <a:t>&gt;</a:t>
            </a:r>
            <a:endParaRPr lang="en-US" sz="1800" dirty="0" smtClean="0"/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&lt;</a:t>
            </a:r>
            <a:r>
              <a:rPr lang="en-US" sz="1800" dirty="0" err="1" smtClean="0"/>
              <a:t>fieldset</a:t>
            </a:r>
            <a:r>
              <a:rPr lang="en-US" sz="1800" dirty="0" smtClean="0"/>
              <a:t>&gt;:-It is </a:t>
            </a:r>
            <a:r>
              <a:rPr lang="en-US" sz="1800" dirty="0" smtClean="0"/>
              <a:t>used to group related elements in a </a:t>
            </a:r>
            <a:r>
              <a:rPr lang="en-US" sz="1800" dirty="0" err="1" smtClean="0"/>
              <a:t>form.It</a:t>
            </a:r>
            <a:r>
              <a:rPr lang="en-US" sz="1800" dirty="0" smtClean="0"/>
              <a:t> draws </a:t>
            </a:r>
            <a:r>
              <a:rPr lang="en-US" sz="1800" dirty="0" smtClean="0"/>
              <a:t>a box around the </a:t>
            </a:r>
            <a:r>
              <a:rPr lang="en-US" sz="1800" dirty="0" smtClean="0"/>
              <a:t>	        related </a:t>
            </a:r>
            <a:r>
              <a:rPr lang="en-US" sz="1800" dirty="0" smtClean="0"/>
              <a:t>elements.</a:t>
            </a:r>
          </a:p>
          <a:p>
            <a:pPr>
              <a:buFont typeface="Wingdings" pitchFamily="2" charset="2"/>
              <a:buChar char="Ø"/>
            </a:pPr>
            <a:endParaRPr lang="en-US" sz="1800" dirty="0" smtClean="0"/>
          </a:p>
          <a:p>
            <a:pPr>
              <a:buFont typeface="Wingdings" pitchFamily="2" charset="2"/>
              <a:buChar char="Ø"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38200"/>
          </a:xfrm>
        </p:spPr>
        <p:txBody>
          <a:bodyPr/>
          <a:lstStyle/>
          <a:p>
            <a:r>
              <a:rPr lang="en-US" dirty="0" smtClean="0"/>
              <a:t>Sample output-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90600"/>
            <a:ext cx="8368441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8763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4419600" cy="3165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514600"/>
            <a:ext cx="6553201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1125</TotalTime>
  <Words>329</Words>
  <Application>Microsoft Office PowerPoint</Application>
  <PresentationFormat>On-screen Show (4:3)</PresentationFormat>
  <Paragraphs>48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Trek</vt:lpstr>
      <vt:lpstr>                                                  </vt:lpstr>
      <vt:lpstr>Introduction -</vt:lpstr>
      <vt:lpstr>Definition-</vt:lpstr>
      <vt:lpstr>Slide 4</vt:lpstr>
      <vt:lpstr>Tags-</vt:lpstr>
      <vt:lpstr>Slide 6</vt:lpstr>
      <vt:lpstr>Sample output-</vt:lpstr>
      <vt:lpstr>Slide 8</vt:lpstr>
      <vt:lpstr>Slide 9</vt:lpstr>
      <vt:lpstr>Slide 10</vt:lpstr>
      <vt:lpstr>cart</vt:lpstr>
      <vt:lpstr>Slide 12</vt:lpstr>
      <vt:lpstr>Order summary</vt:lpstr>
      <vt:lpstr>Order confirmation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           </dc:title>
  <dc:creator>HARI VARUN</dc:creator>
  <cp:lastModifiedBy>HARI VARUN</cp:lastModifiedBy>
  <cp:revision>48</cp:revision>
  <dcterms:created xsi:type="dcterms:W3CDTF">2021-10-06T12:33:54Z</dcterms:created>
  <dcterms:modified xsi:type="dcterms:W3CDTF">2021-10-07T07:18:57Z</dcterms:modified>
</cp:coreProperties>
</file>