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9" r:id="rId5"/>
    <p:sldId id="258" r:id="rId6"/>
    <p:sldId id="259" r:id="rId7"/>
    <p:sldId id="282" r:id="rId8"/>
    <p:sldId id="260" r:id="rId9"/>
    <p:sldId id="284" r:id="rId10"/>
    <p:sldId id="286" r:id="rId11"/>
    <p:sldId id="287" r:id="rId12"/>
    <p:sldId id="290" r:id="rId13"/>
    <p:sldId id="291" r:id="rId14"/>
    <p:sldId id="292" r:id="rId15"/>
    <p:sldId id="294" r:id="rId16"/>
    <p:sldId id="27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74"/>
        <p:guide pos="37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D41"/>
            </a:gs>
            <a:gs pos="10000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52500" y="2931160"/>
            <a:ext cx="8305800" cy="1275080"/>
          </a:xfrm>
        </p:spPr>
        <p:txBody>
          <a:bodyPr/>
          <a:lstStyle/>
          <a:p>
            <a:pPr algn="l"/>
            <a:r>
              <a:rPr lang="en-US" altLang="zh-CN" sz="2000" b="1">
                <a:latin typeface="Ubuntu" panose="020B0504030602030204" charset="0"/>
                <a:cs typeface="Ubuntu" panose="020B0504030602030204" charset="0"/>
              </a:rPr>
              <a:t>Presented By:</a:t>
            </a:r>
            <a:endParaRPr lang="en-US" altLang="zh-CN" sz="2000" b="1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zh-CN" sz="2000" b="1">
                <a:latin typeface="Ubuntu" panose="020B0504030602030204" charset="0"/>
                <a:cs typeface="Ubuntu" panose="020B0504030602030204" charset="0"/>
              </a:rPr>
              <a:t>| Prasanna Pandit |</a:t>
            </a:r>
            <a:endParaRPr lang="en-US" altLang="zh-CN" sz="2000" b="1">
              <a:latin typeface="Ubuntu" panose="020B0504030602030204" charset="0"/>
              <a:cs typeface="Ubuntu" panose="020B050403060203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8700" y="2114550"/>
            <a:ext cx="2918460" cy="81661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12" name="Text Box 11"/>
          <p:cNvSpPr txBox="1"/>
          <p:nvPr/>
        </p:nvSpPr>
        <p:spPr>
          <a:xfrm>
            <a:off x="3143250" y="-1431925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Ubuntu" panose="020B0504030602030204" charset="0"/>
                <a:cs typeface="Ubuntu" panose="020B0504030602030204" charset="0"/>
              </a:rPr>
              <a:t>OBJECTIVES</a:t>
            </a:r>
            <a:endParaRPr lang="en-US" sz="32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109575" y="1445895"/>
            <a:ext cx="113163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technology have we used?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problem does it solve?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Linkway?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has been my contribution in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Linkway?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Outing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future scope for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pic>
        <p:nvPicPr>
          <p:cNvPr id="9" name="Picture 8" descr="Screenshot from 2024-04-12 14-54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40900" y="1278890"/>
            <a:ext cx="4523105" cy="24644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Team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3" name="Picture 2" descr="Screenshot from 2024-04-12 14-54-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1278890"/>
            <a:ext cx="8813800" cy="4801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241425" y="-1112520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Outing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13" name="Picture 12" descr="Screenshot from 2024-04-12 14-54-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00" y="2447925"/>
            <a:ext cx="4522470" cy="246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Outing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3" name="Picture 2" descr="Screenshot from 2024-04-12 14-54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3900" y="1028700"/>
            <a:ext cx="4267835" cy="23253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-8987790" y="267970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Team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4" name="Picture 3" descr="Screenshot from 2024-04-12 14-54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" y="1090295"/>
            <a:ext cx="8834755" cy="4801235"/>
          </a:xfrm>
          <a:prstGeom prst="rect">
            <a:avLst/>
          </a:prstGeom>
        </p:spPr>
      </p:pic>
      <p:pic>
        <p:nvPicPr>
          <p:cNvPr id="11" name="Picture 10" descr="Screenshot from 2024-04-12 14-55-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9335" y="2110105"/>
            <a:ext cx="4839970" cy="263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Outing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5" name="Picture 4" descr="Screenshot from 2024-04-12 14-55-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90295"/>
            <a:ext cx="8813800" cy="4801870"/>
          </a:xfrm>
          <a:prstGeom prst="rect">
            <a:avLst/>
          </a:prstGeom>
        </p:spPr>
      </p:pic>
      <p:pic>
        <p:nvPicPr>
          <p:cNvPr id="9" name="Picture 8" descr="Screenshot from 2024-04-12 14-54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73765" y="1090295"/>
            <a:ext cx="8813800" cy="480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Outing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5" name="Picture 4" descr="Screenshot from 2024-04-12 14-55-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81740" y="1090295"/>
            <a:ext cx="6219190" cy="3388360"/>
          </a:xfrm>
          <a:prstGeom prst="rect">
            <a:avLst/>
          </a:prstGeom>
        </p:spPr>
      </p:pic>
      <p:pic>
        <p:nvPicPr>
          <p:cNvPr id="9" name="Picture 8" descr="Screenshot from 2024-04-12 14-54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1090295"/>
            <a:ext cx="8813800" cy="4801235"/>
          </a:xfrm>
          <a:prstGeom prst="rect">
            <a:avLst/>
          </a:prstGeom>
        </p:spPr>
      </p:pic>
      <p:pic>
        <p:nvPicPr>
          <p:cNvPr id="2" name="Picture 1" descr="Screenshot from 2024-04-12 14-55-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380" y="1923415"/>
            <a:ext cx="5526405" cy="301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Outing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9" name="Picture 8" descr="Screenshot from 2024-04-12 14-54-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54125" y="1090295"/>
            <a:ext cx="8813800" cy="4801235"/>
          </a:xfrm>
          <a:prstGeom prst="rect">
            <a:avLst/>
          </a:prstGeom>
        </p:spPr>
      </p:pic>
      <p:pic>
        <p:nvPicPr>
          <p:cNvPr id="2" name="Picture 1" descr="Screenshot from 2024-04-12 14-55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090295"/>
            <a:ext cx="8813800" cy="48025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61515" y="-997585"/>
            <a:ext cx="826960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is the future scope for </a:t>
            </a: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Linkway?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400" y="329565"/>
            <a:ext cx="1969770" cy="549275"/>
            <a:chOff x="2360" y="2648"/>
            <a:chExt cx="4596" cy="1286"/>
          </a:xfrm>
        </p:grpSpPr>
        <p:pic>
          <p:nvPicPr>
            <p:cNvPr id="11" name="Picture 10" descr="logo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12" name="Picture 11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17" name="Text Box 16"/>
          <p:cNvSpPr txBox="1"/>
          <p:nvPr/>
        </p:nvSpPr>
        <p:spPr>
          <a:xfrm>
            <a:off x="12694285" y="1721485"/>
            <a:ext cx="105625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has a huge potential to be the primary social networking application (like LinkedIn) for the organization.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have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post features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, where we can integrate the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GNN(G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ateway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ews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etwork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view all the news inside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also be intergrated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G-NXT,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make features of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available on mobile platforms as well.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An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AI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chat bot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can also be integrated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make any information regarding the application avalaible by just entering a prompt similar to ChatGPT.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21240" y="329184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1920240" y="878205"/>
            <a:ext cx="826960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is the future scope for </a:t>
            </a: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Linkway?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73430" y="1697990"/>
            <a:ext cx="105625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has a huge potential to be the primary social networking application (like LinkedIn) for the organization.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have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post features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, where we can integrate the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GNN(G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ateway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ews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etwork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view all the news inside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also be intergrated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G-NXT,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make features of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available on mobile platforms as well.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An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AI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chat bot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can also be integrated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make any information regarding the application avalaible by just entering a prompt similar to ChatGPT.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88435" y="1874520"/>
            <a:ext cx="4214495" cy="101092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-10692765" y="1054735"/>
            <a:ext cx="826960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is the future scope for </a:t>
            </a: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Linkway?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1839575" y="1874520"/>
            <a:ext cx="105625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has a huge potential to be the primary social networking application (like LinkedIn) for the organization.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have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post features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, where we can integrate the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GNN(G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ateway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ews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etwork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view all the news inside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It can also be intergrated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G-NXT,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make features of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available on mobile platforms as well.</a:t>
            </a:r>
            <a:endParaRPr lang="en-US" sz="2000" dirty="0">
              <a:cs typeface="Times New Roman" panose="02020603050405020304" pitchFamily="18" charset="0"/>
              <a:sym typeface="+mn-ea"/>
            </a:endParaRPr>
          </a:p>
          <a:p>
            <a:pPr marL="285750" indent="-285750" rtl="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An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AI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chat bot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can also be integrated into </a:t>
            </a:r>
            <a:r>
              <a:rPr lang="en-US" sz="2000" b="1" dirty="0">
                <a:cs typeface="Times New Roman" panose="02020603050405020304" pitchFamily="18" charset="0"/>
                <a:sym typeface="+mn-ea"/>
              </a:rPr>
              <a:t>Linkway </a:t>
            </a:r>
            <a:r>
              <a:rPr lang="en-US" sz="2000" dirty="0">
                <a:cs typeface="Times New Roman" panose="02020603050405020304" pitchFamily="18" charset="0"/>
                <a:sym typeface="+mn-ea"/>
              </a:rPr>
              <a:t>to make any information regarding the application avalaible by just entering a prompt similar to ChatGPT.</a:t>
            </a:r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4886960" y="3136900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>
                <a:sym typeface="+mn-ea"/>
              </a:rPr>
              <a:t>Thankyou</a:t>
            </a:r>
            <a:endParaRPr lang="en-US" sz="3200" b="1"/>
          </a:p>
        </p:txBody>
      </p:sp>
      <p:sp>
        <p:nvSpPr>
          <p:cNvPr id="2" name="Text Box 1"/>
          <p:cNvSpPr txBox="1"/>
          <p:nvPr/>
        </p:nvSpPr>
        <p:spPr>
          <a:xfrm>
            <a:off x="4696460" y="3841115"/>
            <a:ext cx="2799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Any questions?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22510" y="326390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3143250" y="875665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Ubuntu" panose="020B0504030602030204" charset="0"/>
                <a:cs typeface="Ubuntu" panose="020B0504030602030204" charset="0"/>
              </a:rPr>
              <a:t>OBJECTIVES</a:t>
            </a:r>
            <a:endParaRPr lang="en-US" sz="3200" b="1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8150" y="1459230"/>
            <a:ext cx="113163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technology have we used?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problem does it solve?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Linkway?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has been my contribution in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Linkway?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Outing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future scope for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294890" y="-1595120"/>
            <a:ext cx="76015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technologies have we used?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688185" y="1459230"/>
            <a:ext cx="9771380" cy="3496310"/>
            <a:chOff x="691" y="2678"/>
            <a:chExt cx="15388" cy="5506"/>
          </a:xfrm>
        </p:grpSpPr>
        <p:sp>
          <p:nvSpPr>
            <p:cNvPr id="9" name="Content Placeholder 13"/>
            <p:cNvSpPr txBox="1"/>
            <p:nvPr/>
          </p:nvSpPr>
          <p:spPr>
            <a:xfrm>
              <a:off x="8385" y="2679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2. Backend:</a:t>
              </a:r>
              <a:endParaRPr lang="en-US" sz="18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a. Node.js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b. Express.js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Content Placeholder 13"/>
            <p:cNvSpPr>
              <a:spLocks noGrp="1"/>
            </p:cNvSpPr>
            <p:nvPr/>
          </p:nvSpPr>
          <p:spPr>
            <a:xfrm>
              <a:off x="692" y="2678"/>
              <a:ext cx="7694" cy="27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buFont typeface="+mj-lt"/>
                <a:buAutoNum type="arabicPeriod"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Frontend: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HTML and CSS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JavaScript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React.js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Material UI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13"/>
            <p:cNvSpPr txBox="1"/>
            <p:nvPr/>
          </p:nvSpPr>
          <p:spPr>
            <a:xfrm>
              <a:off x="691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3. Database: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MongoDB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Mongoose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Content Placeholder 13"/>
            <p:cNvSpPr txBox="1"/>
            <p:nvPr/>
          </p:nvSpPr>
          <p:spPr>
            <a:xfrm>
              <a:off x="8385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4. Version Control: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Git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Azure DevOps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副标题 4"/>
          <p:cNvSpPr>
            <a:spLocks noGrp="1"/>
          </p:cNvSpPr>
          <p:nvPr>
            <p:ph type="subTitle" idx="1"/>
          </p:nvPr>
        </p:nvSpPr>
        <p:spPr>
          <a:xfrm>
            <a:off x="-11238865" y="3207385"/>
            <a:ext cx="8305800" cy="1275080"/>
          </a:xfrm>
        </p:spPr>
        <p:txBody>
          <a:bodyPr/>
          <a:p>
            <a:pPr algn="l"/>
            <a:r>
              <a:rPr lang="en-US" altLang="zh-CN" sz="2000" b="1">
                <a:latin typeface="Ubuntu" panose="020B0504030602030204" charset="0"/>
                <a:cs typeface="Ubuntu" panose="020B0504030602030204" charset="0"/>
              </a:rPr>
              <a:t>Presented By:</a:t>
            </a:r>
            <a:endParaRPr lang="en-US" altLang="zh-CN" sz="2000" b="1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zh-CN" sz="2000" b="1">
                <a:latin typeface="Ubuntu" panose="020B0504030602030204" charset="0"/>
                <a:cs typeface="Ubuntu" panose="020B0504030602030204" charset="0"/>
              </a:rPr>
              <a:t>| Prasanna Pandit |</a:t>
            </a:r>
            <a:endParaRPr lang="en-US" altLang="zh-CN" sz="2000" b="1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21240" y="329184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2294890" y="828675"/>
            <a:ext cx="76015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technologies have we used?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9427845" y="916940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OBJECTIVES</a:t>
            </a:r>
            <a:endParaRPr lang="en-US" sz="3200" b="1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3108305" y="1801495"/>
            <a:ext cx="11316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web-based employee profiling system, designed to streamline employee management with our organisation.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serves as a employee directory, similar to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LinkedIn,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it allows HR, RMG, Manager, Candidates, and Admin users to efficiently manage and access employee information, and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also includes the ability to export resumes.</a:t>
            </a: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also facilitate integration with our organisation’s internal programs (namely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GIFT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RnR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Shabash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143504" y="-881761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Ubuntu" panose="020B0504030602030204" charset="0"/>
                <a:cs typeface="Ubuntu" panose="020B0504030602030204" charset="0"/>
              </a:rPr>
              <a:t>What is                      ? </a:t>
            </a:r>
            <a:endParaRPr lang="en-US" sz="3200" b="1">
              <a:latin typeface="Ubuntu" panose="020B0504030602030204" charset="0"/>
              <a:cs typeface="Ubuntu" panose="020B050403060203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8785" y="1700530"/>
            <a:ext cx="9771380" cy="3496310"/>
            <a:chOff x="691" y="2678"/>
            <a:chExt cx="15388" cy="5506"/>
          </a:xfrm>
        </p:grpSpPr>
        <p:sp>
          <p:nvSpPr>
            <p:cNvPr id="2" name="Content Placeholder 13"/>
            <p:cNvSpPr txBox="1"/>
            <p:nvPr/>
          </p:nvSpPr>
          <p:spPr>
            <a:xfrm>
              <a:off x="8385" y="2679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2. Backend:</a:t>
              </a:r>
              <a:endParaRPr lang="en-US" sz="18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a. Node.js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b. Express.js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Content Placeholder 13"/>
            <p:cNvSpPr>
              <a:spLocks noGrp="1"/>
            </p:cNvSpPr>
            <p:nvPr/>
          </p:nvSpPr>
          <p:spPr>
            <a:xfrm>
              <a:off x="692" y="2678"/>
              <a:ext cx="7694" cy="27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buFont typeface="+mj-lt"/>
                <a:buAutoNum type="arabicPeriod"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Frontend: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HTML and CSS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JavaScript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React.js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Material UI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13"/>
            <p:cNvSpPr txBox="1"/>
            <p:nvPr/>
          </p:nvSpPr>
          <p:spPr>
            <a:xfrm>
              <a:off x="691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3. Database: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MongoDB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Mongoose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Content Placeholder 13"/>
            <p:cNvSpPr txBox="1"/>
            <p:nvPr/>
          </p:nvSpPr>
          <p:spPr>
            <a:xfrm>
              <a:off x="8385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4. Version Control: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Git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Azure DevOps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-12132945" y="1500505"/>
            <a:ext cx="113163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technology have we used?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problem does it solve?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Linkway?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has been my contribution in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Linkway?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Outing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future scope for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026664" y="877824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Ubuntu" panose="020B0504030602030204" charset="0"/>
                <a:cs typeface="Ubuntu" panose="020B0504030602030204" charset="0"/>
              </a:rPr>
              <a:t>What is                      ? </a:t>
            </a:r>
            <a:endParaRPr lang="en-US" sz="3200" b="1">
              <a:latin typeface="Ubuntu" panose="020B0504030602030204" charset="0"/>
              <a:cs typeface="Ubuntu" panose="020B050403060203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24195" y="877570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9" name="Text Box 8"/>
          <p:cNvSpPr txBox="1"/>
          <p:nvPr/>
        </p:nvSpPr>
        <p:spPr>
          <a:xfrm>
            <a:off x="438150" y="1697355"/>
            <a:ext cx="11316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web-based employee profiling system, designed to streamline employee management with our organisation.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serves as a employee directory, similar to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LinkedIn,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it allows HR, RMG, Manager, Candidates, and Admin users to efficiently manage and access employee information, and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also includes the ability to export resumes.</a:t>
            </a: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also facilitate integration with our organisation’s internal programs (namely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GIFT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RnR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Shabash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028950" y="-1314450"/>
            <a:ext cx="613410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problem does it solve?</a:t>
            </a:r>
            <a:endParaRPr lang="en-US" sz="29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-9163685" y="936625"/>
            <a:ext cx="76015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technologies have we used?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0915015" y="1761490"/>
            <a:ext cx="9771380" cy="3496310"/>
            <a:chOff x="691" y="2678"/>
            <a:chExt cx="15388" cy="5506"/>
          </a:xfrm>
        </p:grpSpPr>
        <p:sp>
          <p:nvSpPr>
            <p:cNvPr id="3" name="Content Placeholder 13"/>
            <p:cNvSpPr txBox="1"/>
            <p:nvPr/>
          </p:nvSpPr>
          <p:spPr>
            <a:xfrm>
              <a:off x="8385" y="2679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2. Backend:</a:t>
              </a:r>
              <a:endParaRPr lang="en-US" sz="18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a. Node.js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b. Express.js</a:t>
              </a: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endParaRPr 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Content Placeholder 13"/>
            <p:cNvSpPr>
              <a:spLocks noGrp="1"/>
            </p:cNvSpPr>
            <p:nvPr/>
          </p:nvSpPr>
          <p:spPr>
            <a:xfrm>
              <a:off x="692" y="2678"/>
              <a:ext cx="7694" cy="27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j-lt"/>
                  <a:ea typeface="+mj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buFont typeface="+mj-lt"/>
                <a:buAutoNum type="arabicPeriod"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Frontend: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HTML and CSS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JavaScript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React.js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635635" lvl="1" indent="-342900" algn="ctr">
                <a:buFont typeface="+mj-lt"/>
                <a:buAutoNum type="alphaLcPeriod"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Material UI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13"/>
            <p:cNvSpPr txBox="1"/>
            <p:nvPr/>
          </p:nvSpPr>
          <p:spPr>
            <a:xfrm>
              <a:off x="691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3. Database: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MongoDB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Mongoose Library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13"/>
            <p:cNvSpPr txBox="1"/>
            <p:nvPr/>
          </p:nvSpPr>
          <p:spPr>
            <a:xfrm>
              <a:off x="8385" y="5432"/>
              <a:ext cx="7694" cy="2753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17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705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93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815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82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84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87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895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+mj-lt"/>
                <a:buNone/>
              </a:pP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0" indent="0" algn="ctr">
                <a:buFont typeface="+mj-lt"/>
                <a:buNone/>
              </a:pPr>
              <a:r>
                <a:rPr lang="en-US" sz="1800" b="1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4. Version Control:</a:t>
              </a:r>
              <a:endParaRPr lang="en-US" sz="18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a. Git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  <a:p>
              <a:pPr marL="292735" lvl="1" indent="0" algn="ctr">
                <a:buFont typeface="+mj-lt"/>
                <a:buNone/>
              </a:pPr>
              <a:r>
                <a:rPr lang="en-US" dirty="0">
                  <a:solidFill>
                    <a:srgbClr val="0D0D0D"/>
                  </a:solidFill>
                  <a:cs typeface="Times New Roman" panose="02020603050405020304" pitchFamily="18" charset="0"/>
                </a:rPr>
                <a:t>b. Azure DevOps</a:t>
              </a:r>
              <a:endParaRPr lang="en-US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2501880" y="1762125"/>
            <a:ext cx="113163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of the biggest void in our organization, it creates a centralized employee directory for users to get information for anyone working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organization also lacks a centralized system for management of our Internal Programs(i.e.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GIFT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RnR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Shabash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solves this problem as well.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features a outing request management system for managers, which saves managers the hassle of following multiple steps to apply for an outing.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-9196705" y="819150"/>
            <a:ext cx="590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Ubuntu" panose="020B0504030602030204" charset="0"/>
                <a:cs typeface="Ubuntu" panose="020B0504030602030204" charset="0"/>
              </a:rPr>
              <a:t>What is                      ? </a:t>
            </a:r>
            <a:endParaRPr lang="en-US" sz="3200" b="1">
              <a:latin typeface="Ubuntu" panose="020B0504030602030204" charset="0"/>
              <a:cs typeface="Ubuntu" panose="020B050403060203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21240" y="329184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3028950" y="878205"/>
            <a:ext cx="613410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problem does it solve?</a:t>
            </a:r>
            <a:endParaRPr lang="en-US" sz="29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7515" y="1859915"/>
            <a:ext cx="113163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of the biggest void in our organization, it creates a centralized employee directory for users to get information for anyone working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organization also lacks a centralized system for management of our Internal Programs(i.e.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GIFT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RnR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Shabash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solves this problem as well.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features a outing request management system for managers, which saves managers the hassle of following multiple steps to apply for an outing.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7590" y="-1079500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-12667615" y="1844675"/>
            <a:ext cx="11316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web-based employee profiling system, designed to streamline employee management with our organisation.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serves as a employee directory, similar to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LinkedIn,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it allows HR, RMG, Manager, Candidates, and Admin users to efficiently manage and access employee information, and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also includes the ability to export resumes.</a:t>
            </a: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also facilitate integration with our organisation’s internal programs (namely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GIFT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RnR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Shabash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801090" y="1638935"/>
            <a:ext cx="11316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consits of role based access for the following roles: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consists of each and every employee working within our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consits of the employees with the following designation: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(Human Resources) manager.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RMG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(Resource Management Group).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other manangers and executive officers.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is designated to the application managers and can be assigned to anyone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7515" y="1699260"/>
            <a:ext cx="11316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consits of role based access for the following roles: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consists of each and every employee working within our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consits of the employees with the following designation: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(Human Resources) manager.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RMG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(Resource Management Group).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other manangers and executive officers.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Admin: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role is designated to the application managers and can be assigned to anyone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35990" y="772795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89315" y="879094"/>
            <a:ext cx="1969770" cy="549275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13" name="Text Box 12"/>
          <p:cNvSpPr txBox="1"/>
          <p:nvPr/>
        </p:nvSpPr>
        <p:spPr>
          <a:xfrm>
            <a:off x="-9791065" y="938530"/>
            <a:ext cx="613410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What problem does it solve?</a:t>
            </a:r>
            <a:endParaRPr lang="en-US" sz="29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38225" y="-1107440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has been my contribution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2935585" y="1699260"/>
            <a:ext cx="113163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worked as a full stack developer in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backend I have created the following modules: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Module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Comments and feedback module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Resume Export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frontend I have created the following modules: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Outing page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40000"/>
              </a:lnSpc>
              <a:buFont typeface="Arial" panose="02080604020202020204" pitchFamily="34" charset="0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-12060555" y="1875155"/>
            <a:ext cx="113163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of the biggest void in our organization, it creates a centralized employee directory for users to get information for anyone working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organization also lacks a centralized system for management of our Internal Programs(i.e.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GIFT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RnR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Shabash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solves this problem as well.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features a outing request management system for managers, which saves managers the hassle of following multiple steps to apply for an outing.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7515" y="1789430"/>
            <a:ext cx="113163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worked as a full stack developer in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backend I have created the following modules: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Module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Comments and feedback module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Resume Export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frontend I have created the following modules: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page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Outing page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40000"/>
              </a:lnSpc>
              <a:buFont typeface="Arial" panose="02080604020202020204" pitchFamily="34" charset="0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-11830685" y="2056130"/>
            <a:ext cx="113163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of the biggest void in our organization, it creates a centralized employee directory for users to get information for anyone working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organization also lacks a centralized system for management of our Internal Programs(i.e.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GIFT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RnR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Shabash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solves this problem as well.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features a outing request management system for managers, which saves managers the hassle of following multiple steps to apply for an outing.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-10829290" y="1028700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are the different user roles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38225" y="-985520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Home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14" name="Picture 13" descr="Screenshot from 2024-04-12 14-54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0" y="2461895"/>
            <a:ext cx="3550285" cy="19342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35990" y="772795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has been my contribution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71180" y="878459"/>
            <a:ext cx="1969770" cy="549275"/>
            <a:chOff x="2360" y="2648"/>
            <a:chExt cx="4596" cy="1286"/>
          </a:xfrm>
        </p:grpSpPr>
        <p:pic>
          <p:nvPicPr>
            <p:cNvPr id="19" name="Picture 18" descr="logo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21" name="Picture 20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-11830685" y="2056130"/>
            <a:ext cx="113163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of the biggest void in our organization, it creates a centralized employee directory for users to get information for anyone working within the organization.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organization also lacks a centralized system for management of our Internal Programs(i.e.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GIFT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RnR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Shabash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solves this problem as well.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Linkway 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features a outing request management system for managers, which saves managers the hassle of following multiple steps to apply for an outing.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38225" y="424180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Home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-11603355" y="934085"/>
            <a:ext cx="1011618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has been my contribution in                ?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9" name="Picture 8" descr="Screenshot from 2024-04-12 14-54-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170" y="1889125"/>
            <a:ext cx="5652770" cy="3079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12215" y="-760730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Team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4" name="Picture 3" descr="Screenshot from 2024-04-12 14-54-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1456690"/>
            <a:ext cx="8814435" cy="480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8D41"/>
            </a:gs>
            <a:gs pos="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24-04-12 14-54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80680" y="1789430"/>
            <a:ext cx="4456430" cy="24276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-6840855" y="51879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Home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831705" y="518795"/>
            <a:ext cx="1921510" cy="571500"/>
            <a:chOff x="2360" y="2648"/>
            <a:chExt cx="4596" cy="1286"/>
          </a:xfrm>
        </p:grpSpPr>
        <p:pic>
          <p:nvPicPr>
            <p:cNvPr id="7" name="Picture 6" descr="logo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0" y="2787"/>
              <a:ext cx="996" cy="1008"/>
            </a:xfrm>
            <a:prstGeom prst="rect">
              <a:avLst/>
            </a:prstGeom>
          </p:spPr>
        </p:pic>
        <p:pic>
          <p:nvPicPr>
            <p:cNvPr id="8" name="Picture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" y="2648"/>
              <a:ext cx="3601" cy="1286"/>
            </a:xfrm>
            <a:prstGeom prst="rect">
              <a:avLst/>
            </a:prstGeom>
          </p:spPr>
        </p:pic>
      </p:grpSp>
      <p:pic>
        <p:nvPicPr>
          <p:cNvPr id="9" name="Picture 8" descr="Screenshot from 2024-04-12 14-54-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65" y="1279525"/>
            <a:ext cx="8814435" cy="4802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41425" y="329565"/>
            <a:ext cx="3016250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Team Page</a:t>
            </a:r>
            <a:endParaRPr lang="en-US" sz="2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pic>
        <p:nvPicPr>
          <p:cNvPr id="5" name="Picture 4" descr="Screenshot from 2024-04-12 14-54-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7940" y="3126740"/>
            <a:ext cx="5424170" cy="295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02020"/>
      </a:hlink>
      <a:folHlink>
        <a:srgbClr val="20202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8700</Words>
  <Application>WPS Presentation</Application>
  <PresentationFormat>宽屏</PresentationFormat>
  <Paragraphs>248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Ubuntu</vt:lpstr>
      <vt:lpstr>Times New Roman</vt:lpstr>
      <vt:lpstr>Calibri</vt:lpstr>
      <vt:lpstr>Microsoft YaHei</vt:lpstr>
      <vt:lpstr>Droid Sans Fallback</vt:lpstr>
      <vt:lpstr>Arial Unicode MS</vt:lpstr>
      <vt:lpstr>Arial Black</vt:lpstr>
      <vt:lpstr>SimSun</vt:lpstr>
      <vt:lpstr>Phetsarath OT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prasannapandit</cp:lastModifiedBy>
  <cp:revision>12</cp:revision>
  <dcterms:created xsi:type="dcterms:W3CDTF">2024-04-12T10:32:33Z</dcterms:created>
  <dcterms:modified xsi:type="dcterms:W3CDTF">2024-04-12T10:32:33Z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