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EDF1-B6AE-4088-B07D-57A7E66FEB3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4830F-66D0-4B2E-9C82-95773948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D499-1E83-42BA-A83C-45AB94A35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606A-E0EF-B0BB-D686-62479F36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081CA-98D6-B151-341F-E62521999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0B77-7172-DF4A-23FD-4011D5D7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C40F-EF3D-5C08-EA54-6DD52A50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D7F1-5049-D6D5-46A2-1B512D72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1506-38BD-666E-E6DB-A793B20A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0C8AD-BCA1-6C7D-4782-C14FA6085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956A-B652-4520-FBF9-432C366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40AA-13C3-8ACB-4E6E-B6C68C14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8AF0-4FC2-6A96-49B8-D3683BEF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227AC-D451-2BA4-C071-4C8A9531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99B36-7487-DECE-EF65-440B1D50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9C99-567A-7C48-6304-72929FFB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3786-32AE-6E17-2E96-487B5B2B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FB53-0881-54C4-DBFD-8BA1F242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5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A0DB-29F2-84A2-D5B5-778EEB2D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423-4B50-A3DB-FF62-EB22E45A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6A35-1C91-DBC0-B396-9A1E1812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9D01-80FF-D03E-9F8A-90EE820F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EE7D-D09A-F269-E420-61DAFAA4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401-87B3-D693-3CCE-C0EC845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4B9D-E494-1FA0-FCFD-7412481B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69A9-9179-ABC2-83A6-5CA616C6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AFA0-0D60-D77A-56EF-E992E4C5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3C4B-06B0-1DAF-2EC2-000CC073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F5E2-EB82-0060-5238-08EFBFC3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ABAC-0CFF-6F2E-0EF6-71855BC58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F7A70-3DDB-2BFE-2FF0-0ED141AF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56FE1-A8DC-7486-4096-382E9BEE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ED899-DC04-1518-CD2A-3A3515BC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32A7-BE9A-BCCF-0D33-7CD1147B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D7E-A991-5F18-1AC1-5CA95B2C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8FF2-14F7-D4DF-9E22-59FAD161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1273-6640-DCFA-123D-DF22E117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9F435-FA2A-1DB7-0F62-A3F476D6C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1D502-0ACA-D3AC-10DC-25AED93A7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315F4-22D4-4F51-2ED9-03ECB25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A7835-6255-F28B-3C0E-95C28848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D5D64-2268-D022-0E68-E8FCDFD8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E4B7-BB57-2E7F-ABC3-355151B0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DAAD9-1243-CFE8-D863-7AA7CA98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F2262-7BF4-4844-946E-586C63F1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F9DF9-1E02-A988-5230-B05C734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6A8F8-D181-A8FC-CEEA-D702E2B2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359EF-3BF1-D8D9-E7D8-06FBC6BE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111AA-D0B1-3BA9-C3AE-4F11DD73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2C3A-BFD9-B554-018A-5194A1CF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6D55-F019-6E2F-F17B-4B1123D7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398A-918D-C6E0-420B-8A198BC5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C580-2F0B-EA2C-8B4C-6A744C27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F6119-C861-6125-12E5-8E1A6887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CA57-9051-93EE-351B-EDF91368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89C1-B680-870A-EEAF-41795B25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35C9A-B7E2-EF72-2EFA-8E5CF265B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629B0-1B85-2DF2-EF97-9DB5B4660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E905-2EE4-F9CA-F958-6F1D326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6CCE-57E5-44DA-7713-6311496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96DB-516B-359B-94A0-614C258E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025D4-6BD5-28FE-4954-01D2AD33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973C-0403-8F7E-AFCE-A4BCA063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9B83-CFEF-17A0-AEC9-D7592DCBC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2A81-F652-45D4-962B-7CDA4445D12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096A-CE1C-7304-2049-F8B2844E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E1F1-1E24-AB41-EC6B-E8C29A9F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E429F-8417-4357-9EF0-F985C966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0D4-93DA-9279-4E1A-916212559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CE74-1A56-759C-2C20-EE0A4CE1E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9BAB-146F-2027-038C-A6F88086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"/>
            <a:ext cx="10515600" cy="1325563"/>
          </a:xfrm>
        </p:spPr>
        <p:txBody>
          <a:bodyPr/>
          <a:lstStyle/>
          <a:p>
            <a:r>
              <a:rPr lang="en-US" dirty="0"/>
              <a:t>Adaptive Rank Decomposition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E9F5D-B34E-F9C3-32AE-8EDF23571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15108"/>
              </p:ext>
            </p:extLst>
          </p:nvPr>
        </p:nvGraphicFramePr>
        <p:xfrm>
          <a:off x="838200" y="1339215"/>
          <a:ext cx="10864175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35">
                  <a:extLst>
                    <a:ext uri="{9D8B030D-6E8A-4147-A177-3AD203B41FA5}">
                      <a16:colId xmlns:a16="http://schemas.microsoft.com/office/drawing/2014/main" val="2971616225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1062692864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2844844161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3002270209"/>
                    </a:ext>
                  </a:extLst>
                </a:gridCol>
                <a:gridCol w="2172835">
                  <a:extLst>
                    <a:ext uri="{9D8B030D-6E8A-4147-A177-3AD203B41FA5}">
                      <a16:colId xmlns:a16="http://schemas.microsoft.com/office/drawing/2014/main" val="191875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or 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in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Finetuning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09355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r>
                        <a:rPr lang="en-US" dirty="0"/>
                        <a:t>Fixed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158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0402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4969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804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Fixed Rank with NC_9_13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10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9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722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5561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Adaptive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7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2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1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24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0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6950-1BE3-3803-8004-CC4F7F1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Rank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CB135E7-EEFD-7AD4-E0FF-F21B9BA5DA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0276815"/>
                  </p:ext>
                </p:extLst>
              </p:nvPr>
            </p:nvGraphicFramePr>
            <p:xfrm>
              <a:off x="838199" y="2079625"/>
              <a:ext cx="10515598" cy="3339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1983">
                      <a:extLst>
                        <a:ext uri="{9D8B030D-6E8A-4147-A177-3AD203B41FA5}">
                          <a16:colId xmlns:a16="http://schemas.microsoft.com/office/drawing/2014/main" val="55976643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41279652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924804457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2310522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87192424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073238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257862472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6220644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991351641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329662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493309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688420960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45134258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83930971"/>
                        </a:ext>
                      </a:extLst>
                    </a:gridCol>
                    <a:gridCol w="1332275">
                      <a:extLst>
                        <a:ext uri="{9D8B030D-6E8A-4147-A177-3AD203B41FA5}">
                          <a16:colId xmlns:a16="http://schemas.microsoft.com/office/drawing/2014/main" val="2151191759"/>
                        </a:ext>
                      </a:extLst>
                    </a:gridCol>
                    <a:gridCol w="755561">
                      <a:extLst>
                        <a:ext uri="{9D8B030D-6E8A-4147-A177-3AD203B41FA5}">
                          <a16:colId xmlns:a16="http://schemas.microsoft.com/office/drawing/2014/main" val="2740326795"/>
                        </a:ext>
                      </a:extLst>
                    </a:gridCol>
                  </a:tblGrid>
                  <a:tr h="49820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4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6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7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9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Network Size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FID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54839671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10762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109887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3993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9010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1/20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858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CB135E7-EEFD-7AD4-E0FF-F21B9BA5DA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0276815"/>
                  </p:ext>
                </p:extLst>
              </p:nvPr>
            </p:nvGraphicFramePr>
            <p:xfrm>
              <a:off x="838199" y="2079625"/>
              <a:ext cx="10515598" cy="3339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1983">
                      <a:extLst>
                        <a:ext uri="{9D8B030D-6E8A-4147-A177-3AD203B41FA5}">
                          <a16:colId xmlns:a16="http://schemas.microsoft.com/office/drawing/2014/main" val="55976643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412796525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924804457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2310522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387192424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073238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257862472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622064466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991351641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3296623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154933093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2688420960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045134258"/>
                        </a:ext>
                      </a:extLst>
                    </a:gridCol>
                    <a:gridCol w="601983">
                      <a:extLst>
                        <a:ext uri="{9D8B030D-6E8A-4147-A177-3AD203B41FA5}">
                          <a16:colId xmlns:a16="http://schemas.microsoft.com/office/drawing/2014/main" val="483930971"/>
                        </a:ext>
                      </a:extLst>
                    </a:gridCol>
                    <a:gridCol w="1332275">
                      <a:extLst>
                        <a:ext uri="{9D8B030D-6E8A-4147-A177-3AD203B41FA5}">
                          <a16:colId xmlns:a16="http://schemas.microsoft.com/office/drawing/2014/main" val="2151191759"/>
                        </a:ext>
                      </a:extLst>
                    </a:gridCol>
                    <a:gridCol w="755561">
                      <a:extLst>
                        <a:ext uri="{9D8B030D-6E8A-4147-A177-3AD203B41FA5}">
                          <a16:colId xmlns:a16="http://schemas.microsoft.com/office/drawing/2014/main" val="2740326795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1010" t="-12088" r="-1647475" b="-529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4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6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7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9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Layer 12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Layer 13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Network Size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/>
                            <a:t>FID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54839671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10762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109887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39936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1/15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256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90104"/>
                      </a:ext>
                    </a:extLst>
                  </a:tr>
                  <a:tr h="5567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/>
                            <a:t>1/20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128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nc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512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/>
                            <a:t>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dirty="0" err="1"/>
                            <a:t>nc</a:t>
                          </a:r>
                          <a:endParaRPr lang="en-US" dirty="0"/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858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98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182</Words>
  <Application>Microsoft Office PowerPoint</Application>
  <PresentationFormat>Widescreen</PresentationFormat>
  <Paragraphs>152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Adaptive Rank Decomposition</vt:lpstr>
      <vt:lpstr>Adaptive Rank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Reddy Pulakurthi</dc:creator>
  <cp:lastModifiedBy>Prasanna Reddy Pulakurthi</cp:lastModifiedBy>
  <cp:revision>13</cp:revision>
  <dcterms:created xsi:type="dcterms:W3CDTF">2024-05-08T15:38:48Z</dcterms:created>
  <dcterms:modified xsi:type="dcterms:W3CDTF">2024-05-08T15:49:01Z</dcterms:modified>
</cp:coreProperties>
</file>